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355" r:id="rId3"/>
    <p:sldId id="343" r:id="rId4"/>
    <p:sldId id="356" r:id="rId5"/>
    <p:sldId id="357" r:id="rId6"/>
    <p:sldId id="364" r:id="rId7"/>
    <p:sldId id="365" r:id="rId8"/>
    <p:sldId id="361" r:id="rId9"/>
    <p:sldId id="363" r:id="rId10"/>
    <p:sldId id="359" r:id="rId11"/>
    <p:sldId id="362" r:id="rId12"/>
    <p:sldId id="360" r:id="rId13"/>
    <p:sldId id="358" r:id="rId14"/>
    <p:sldId id="366" r:id="rId15"/>
    <p:sldId id="367" r:id="rId16"/>
    <p:sldId id="3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12" y="138190"/>
            <a:ext cx="1224136" cy="180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Typescript tips &amp; tricks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9872" y="4581128"/>
            <a:ext cx="4392488" cy="648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58A60-C89A-44BE-A8E3-00466A454E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browsers do not supports import/export</a:t>
            </a:r>
          </a:p>
          <a:p>
            <a:pPr lvl="1"/>
            <a:r>
              <a:rPr lang="en-US" dirty="0"/>
              <a:t>Coming Chrome 62 will</a:t>
            </a:r>
          </a:p>
          <a:p>
            <a:r>
              <a:rPr lang="en-US" dirty="0"/>
              <a:t>Therefore, must use a module loader</a:t>
            </a:r>
          </a:p>
          <a:p>
            <a:pPr lvl="1"/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Rollup</a:t>
            </a:r>
          </a:p>
          <a:p>
            <a:pPr lvl="1"/>
            <a:r>
              <a:rPr lang="en-US" dirty="0"/>
              <a:t>Fusebox</a:t>
            </a:r>
          </a:p>
          <a:p>
            <a:pPr lvl="1"/>
            <a:r>
              <a:rPr lang="en-US" dirty="0" err="1"/>
              <a:t>SystemJS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463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DD9E-DFD2-4C86-B54C-7C6CBB0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F50EC-75B9-49ED-9539-4CB00DE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6154E-4D29-4C11-8C00-B7AB3A97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A71AD-FC54-49CE-B6B1-045F7BBA11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Rollup exports from several modules into a single convenient module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31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224C-279C-43AD-AB00-2C3A7374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D81C7-A7B7-43EC-8032-C3E71F25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4AEB-BCA0-4EC4-B84F-07E380AB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1FC0C-A855-4F4A-A054-858B18310FBC}"/>
              </a:ext>
            </a:extLst>
          </p:cNvPr>
          <p:cNvSpPr/>
          <p:nvPr/>
        </p:nvSpPr>
        <p:spPr>
          <a:xfrm>
            <a:off x="1674140" y="1916832"/>
            <a:ext cx="6030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(resolve)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resolve();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254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C771-4754-4183-BB9A-ED31B3E8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B3D6F-5465-43C7-8013-9E96BBD8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ECCC-283B-4C35-9F6A-71730BCB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678A52-4F68-4F36-BDCE-2743272443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Part of ECMAScript 2017</a:t>
            </a:r>
          </a:p>
          <a:p>
            <a:r>
              <a:rPr lang="en-US" dirty="0"/>
              <a:t>Allow for easier implementation of asynchronous functions</a:t>
            </a:r>
          </a:p>
          <a:p>
            <a:r>
              <a:rPr lang="en-US" dirty="0"/>
              <a:t>Is supported for down-level browsers too</a:t>
            </a:r>
          </a:p>
          <a:p>
            <a:r>
              <a:rPr lang="en-US" dirty="0"/>
              <a:t>Debugging is </a:t>
            </a:r>
            <a:r>
              <a:rPr lang="en-US" dirty="0" err="1"/>
              <a:t>challanging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171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F00B-84DD-4038-B34F-1516231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D0CE-BCFA-4405-93CE-8E3514C2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648BB-7ECB-439E-8C91-F4E220CC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99EA9-38E5-43D0-A37C-BF40792EB7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Attach metadata to methods/classes</a:t>
            </a:r>
          </a:p>
          <a:p>
            <a:pPr lvl="1"/>
            <a:r>
              <a:rPr lang="en-US" dirty="0"/>
              <a:t>Like C# attribute</a:t>
            </a:r>
          </a:p>
          <a:p>
            <a:pPr lvl="1"/>
            <a:r>
              <a:rPr lang="en-US" dirty="0"/>
              <a:t>Java annotation</a:t>
            </a:r>
          </a:p>
          <a:p>
            <a:r>
              <a:rPr lang="en-US" dirty="0"/>
              <a:t>Can intercept function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33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6891-7C41-4E8E-B33D-BFD3208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3EEFF-75CF-4103-A05E-B285C5D0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7496-35AD-4520-BC2D-894090C5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75AFC-0B40-4FDC-9E74-B61258D1A055}"/>
              </a:ext>
            </a:extLst>
          </p:cNvPr>
          <p:cNvSpPr/>
          <p:nvPr/>
        </p:nvSpPr>
        <p:spPr>
          <a:xfrm>
            <a:off x="1115616" y="1916832"/>
            <a:ext cx="259228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30902-33F8-4AA5-A282-7AC43E09C78B}"/>
              </a:ext>
            </a:extLst>
          </p:cNvPr>
          <p:cNvSpPr/>
          <p:nvPr/>
        </p:nvSpPr>
        <p:spPr>
          <a:xfrm>
            <a:off x="2123728" y="3212976"/>
            <a:ext cx="595840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target,propertyKey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descriptor: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PropertyDescriptor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target[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230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5C08-DCA9-4E8E-AF7C-291749DC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NPM package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E63F-644B-46FE-999E-3C91AE09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77B2-37AD-47C7-A4F7-3C624F63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869CDF-4122-4241-8A8D-382C357FEC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>
                <a:solidFill>
                  <a:srgbClr val="FF0000"/>
                </a:solidFill>
              </a:rPr>
              <a:t>declaration</a:t>
            </a:r>
            <a:r>
              <a:rPr lang="en-US" dirty="0"/>
              <a:t> option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es2015</a:t>
            </a:r>
            <a:r>
              <a:rPr lang="en-US" dirty="0"/>
              <a:t> module settings</a:t>
            </a:r>
          </a:p>
          <a:p>
            <a:r>
              <a:rPr lang="en-US" dirty="0"/>
              <a:t>Bundle all files into UMD format</a:t>
            </a:r>
          </a:p>
          <a:p>
            <a:pPr lvl="1"/>
            <a:r>
              <a:rPr lang="en-US" dirty="0"/>
              <a:t>Rollup can help</a:t>
            </a:r>
          </a:p>
          <a:p>
            <a:r>
              <a:rPr lang="en-US" dirty="0"/>
              <a:t>Add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option inside </a:t>
            </a:r>
            <a:r>
              <a:rPr lang="en-US" dirty="0" err="1"/>
              <a:t>package.json</a:t>
            </a:r>
            <a:r>
              <a:rPr lang="en-US" dirty="0"/>
              <a:t> should point to the UMD bundle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publish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Cover all the “good to know” details about Typescript</a:t>
            </a:r>
          </a:p>
          <a:p>
            <a:r>
              <a:rPr lang="en-US" dirty="0"/>
              <a:t>This is not an introduction session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48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today modern JavaScript code</a:t>
            </a:r>
          </a:p>
          <a:p>
            <a:r>
              <a:rPr lang="en-US" dirty="0"/>
              <a:t>Even before browsers support that</a:t>
            </a:r>
          </a:p>
          <a:p>
            <a:r>
              <a:rPr lang="en-US" dirty="0"/>
              <a:t>Solution: Compiler ESX </a:t>
            </a:r>
            <a:r>
              <a:rPr lang="en-US" dirty="0">
                <a:sym typeface="Wingdings" panose="05000000000000000000" pitchFamily="2" charset="2"/>
              </a:rPr>
              <a:t> ES5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 err="1"/>
              <a:t>Traceur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048B-2761-4F34-8B8E-ED73DA84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3FDD6-DF8C-45A1-98FF-87CF6E1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D270B-7254-4684-A545-4BD26272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2D4C7-3E36-4F5B-AC44-EAF6731F17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typescript</a:t>
            </a:r>
          </a:p>
          <a:p>
            <a:r>
              <a:rPr lang="en-US" dirty="0"/>
              <a:t>Write some Typescript code</a:t>
            </a:r>
          </a:p>
          <a:p>
            <a:r>
              <a:rPr lang="en-US" dirty="0"/>
              <a:t>Compile it with </a:t>
            </a:r>
            <a:r>
              <a:rPr lang="en-US" dirty="0" err="1"/>
              <a:t>node_modules</a:t>
            </a:r>
            <a:r>
              <a:rPr lang="en-US" dirty="0"/>
              <a:t>/.bin/</a:t>
            </a:r>
            <a:r>
              <a:rPr lang="en-US" dirty="0" err="1"/>
              <a:t>tsc</a:t>
            </a:r>
            <a:endParaRPr lang="en-US" dirty="0"/>
          </a:p>
          <a:p>
            <a:r>
              <a:rPr lang="en-US" dirty="0"/>
              <a:t>Run the generated JavaScript</a:t>
            </a:r>
          </a:p>
          <a:p>
            <a:r>
              <a:rPr lang="en-US" dirty="0"/>
              <a:t>Use source map to debug the TypeScript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77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88BB-AC4F-4738-879D-25ADEB0B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3E9F6-638A-420D-8353-1F693AC6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8747-BFC9-4F29-9ADA-0B9BBE19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A01C9D-A6E2-4BAF-A4FF-4E1E5982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81291"/>
              </p:ext>
            </p:extLst>
          </p:nvPr>
        </p:nvGraphicFramePr>
        <p:xfrm>
          <a:off x="533400" y="1772816"/>
          <a:ext cx="8071047" cy="3769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311572">
                  <a:extLst>
                    <a:ext uri="{9D8B030D-6E8A-4147-A177-3AD203B41FA5}">
                      <a16:colId xmlns:a16="http://schemas.microsoft.com/office/drawing/2014/main" val="2180974474"/>
                    </a:ext>
                  </a:extLst>
                </a:gridCol>
                <a:gridCol w="1636009">
                  <a:extLst>
                    <a:ext uri="{9D8B030D-6E8A-4147-A177-3AD203B41FA5}">
                      <a16:colId xmlns:a16="http://schemas.microsoft.com/office/drawing/2014/main" val="2726038754"/>
                    </a:ext>
                  </a:extLst>
                </a:gridCol>
                <a:gridCol w="1251180">
                  <a:extLst>
                    <a:ext uri="{9D8B030D-6E8A-4147-A177-3AD203B41FA5}">
                      <a16:colId xmlns:a16="http://schemas.microsoft.com/office/drawing/2014/main" val="3972246183"/>
                    </a:ext>
                  </a:extLst>
                </a:gridCol>
                <a:gridCol w="2062161">
                  <a:extLst>
                    <a:ext uri="{9D8B030D-6E8A-4147-A177-3AD203B41FA5}">
                      <a16:colId xmlns:a16="http://schemas.microsoft.com/office/drawing/2014/main" val="2898520934"/>
                    </a:ext>
                  </a:extLst>
                </a:gridCol>
                <a:gridCol w="1810125">
                  <a:extLst>
                    <a:ext uri="{9D8B030D-6E8A-4147-A177-3AD203B41FA5}">
                      <a16:colId xmlns:a16="http://schemas.microsoft.com/office/drawing/2014/main" val="1491457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Partial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Decorators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Barrel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How does import/export work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Down-level support for </a:t>
                      </a:r>
                      <a:r>
                        <a:rPr lang="en-US" sz="1200" dirty="0" err="1"/>
                        <a:t>async</a:t>
                      </a:r>
                      <a:r>
                        <a:rPr lang="en-US" sz="1200" dirty="0"/>
                        <a:t>/await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4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Down-level generator support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User defined type guard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union/intersection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 </a:t>
                      </a:r>
                      <a:r>
                        <a:rPr lang="en-US" sz="1200" dirty="0" err="1"/>
                        <a:t>Enums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Create NPM package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4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init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strictNullChecks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strict master option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Generic parameter default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Module augmentations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2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--declaration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Typed map using object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object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Mixin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checkJs</a:t>
                      </a:r>
                      <a:r>
                        <a:rPr lang="en-US" sz="1200" dirty="0"/>
                        <a:t> &amp; </a:t>
                      </a:r>
                      <a:r>
                        <a:rPr lang="en-US" sz="1200" dirty="0" err="1"/>
                        <a:t>allowJs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noImplicitAny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Untyped imports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tslib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Object spread &amp; rest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keyof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8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Return value from </a:t>
                      </a:r>
                      <a:r>
                        <a:rPr lang="en-US" sz="1200" dirty="0" err="1"/>
                        <a:t>ctor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Configuration Inheritance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alwaysStrict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 guards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Non null assertion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never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 of this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Glob Support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paths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traceResolution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0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Wildcardmodule</a:t>
                      </a:r>
                      <a:r>
                        <a:rPr lang="en-US" sz="1200" dirty="0"/>
                        <a:t>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script vs. module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--lib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noUnusedXXX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Why use target es5 with module es6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Trailing commas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5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3F57-6702-4B25-9264-A532A3E6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vs. module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1AF44-1F34-40F1-9DC9-AD5B4CFD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D97A-D3C4-4C22-A294-94E12B30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7EF7D3-6F7A-4FFF-A7B6-78C7A9232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files which use the import/export syntax are considered modules</a:t>
            </a:r>
          </a:p>
          <a:p>
            <a:r>
              <a:rPr lang="en-US" dirty="0"/>
              <a:t>Other are considered “plain” scripts</a:t>
            </a:r>
          </a:p>
          <a:p>
            <a:r>
              <a:rPr lang="en-US" dirty="0"/>
              <a:t>Module does not pollute the global scope</a:t>
            </a:r>
          </a:p>
          <a:p>
            <a:r>
              <a:rPr lang="en-US" dirty="0"/>
              <a:t>Script does</a:t>
            </a:r>
          </a:p>
        </p:txBody>
      </p:sp>
    </p:spTree>
    <p:extLst>
      <p:ext uri="{BB962C8B-B14F-4D97-AF65-F5344CB8AC3E}">
        <p14:creationId xmlns:p14="http://schemas.microsoft.com/office/powerpoint/2010/main" val="4347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F5E-EFD9-48B9-8534-03E7A074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vs. module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DCFFC-D042-47D8-8E70-B4E3F84A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365F4-0B65-487B-82E5-6305B9ED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E8E39-9D17-4D05-A503-714F4B9C61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Below code </a:t>
            </a:r>
            <a:r>
              <a:rPr lang="en-US" u="sng" dirty="0"/>
              <a:t>does not</a:t>
            </a:r>
            <a:r>
              <a:rPr lang="en-US" dirty="0"/>
              <a:t>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the export keyword and code compiles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EA0EC-D3CF-443B-A7B4-524104055368}"/>
              </a:ext>
            </a:extLst>
          </p:cNvPr>
          <p:cNvSpPr/>
          <p:nvPr/>
        </p:nvSpPr>
        <p:spPr>
          <a:xfrm>
            <a:off x="1259632" y="2420888"/>
            <a:ext cx="23580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xxx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115AD-37CD-4B01-B617-604E5B08BD0E}"/>
              </a:ext>
            </a:extLst>
          </p:cNvPr>
          <p:cNvSpPr/>
          <p:nvPr/>
        </p:nvSpPr>
        <p:spPr>
          <a:xfrm>
            <a:off x="4427984" y="2836385"/>
            <a:ext cx="20699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74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F27AF-532C-477F-941F-7C00C31EA96C}"/>
              </a:ext>
            </a:extLst>
          </p:cNvPr>
          <p:cNvSpPr/>
          <p:nvPr/>
        </p:nvSpPr>
        <p:spPr>
          <a:xfrm>
            <a:off x="3393204" y="2564904"/>
            <a:ext cx="259228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A4D6F-2AA3-4D38-BB15-513C96B8C394}"/>
              </a:ext>
            </a:extLst>
          </p:cNvPr>
          <p:cNvSpPr/>
          <p:nvPr/>
        </p:nvSpPr>
        <p:spPr>
          <a:xfrm>
            <a:off x="5113672" y="4551863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57128-897C-471F-9649-5CF3982EE7A4}"/>
              </a:ext>
            </a:extLst>
          </p:cNvPr>
          <p:cNvSpPr/>
          <p:nvPr/>
        </p:nvSpPr>
        <p:spPr>
          <a:xfrm>
            <a:off x="638502" y="4551863"/>
            <a:ext cx="41582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module1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module1.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868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58A60-C89A-44BE-A8E3-00466A454E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of ECMAScript 2015</a:t>
            </a:r>
          </a:p>
          <a:p>
            <a:r>
              <a:rPr lang="en-US" dirty="0"/>
              <a:t>No easy way to support under ES5</a:t>
            </a:r>
          </a:p>
          <a:p>
            <a:r>
              <a:rPr lang="en-US" dirty="0"/>
              <a:t>Must select a module “standard”</a:t>
            </a:r>
          </a:p>
          <a:p>
            <a:pPr lvl="1"/>
            <a:r>
              <a:rPr lang="en-US" dirty="0" err="1"/>
              <a:t>amd</a:t>
            </a:r>
            <a:endParaRPr lang="en-US" dirty="0"/>
          </a:p>
          <a:p>
            <a:pPr lvl="1"/>
            <a:r>
              <a:rPr lang="en-US" dirty="0" err="1"/>
              <a:t>commonjs</a:t>
            </a:r>
            <a:endParaRPr lang="en-US" dirty="0"/>
          </a:p>
          <a:p>
            <a:pPr lvl="1"/>
            <a:r>
              <a:rPr lang="en-US" dirty="0" err="1"/>
              <a:t>umd</a:t>
            </a:r>
            <a:endParaRPr lang="en-US" dirty="0"/>
          </a:p>
          <a:p>
            <a:pPr lvl="1"/>
            <a:r>
              <a:rPr lang="en-US" dirty="0"/>
              <a:t>es2015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684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20736</TotalTime>
  <Words>514</Words>
  <Application>Microsoft Office PowerPoint</Application>
  <PresentationFormat>On-screen Show (4:3)</PresentationFormat>
  <Paragraphs>156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Typescript tips &amp; tricks</vt:lpstr>
      <vt:lpstr>Objectives</vt:lpstr>
      <vt:lpstr>The Challenge</vt:lpstr>
      <vt:lpstr>Getting Started</vt:lpstr>
      <vt:lpstr>Good to Know</vt:lpstr>
      <vt:lpstr>script vs. module</vt:lpstr>
      <vt:lpstr>script vs. module</vt:lpstr>
      <vt:lpstr>import/export</vt:lpstr>
      <vt:lpstr>import/export</vt:lpstr>
      <vt:lpstr>import/export</vt:lpstr>
      <vt:lpstr>Barrel</vt:lpstr>
      <vt:lpstr>async/await</vt:lpstr>
      <vt:lpstr>async/await</vt:lpstr>
      <vt:lpstr>Decorator</vt:lpstr>
      <vt:lpstr>Decorator</vt:lpstr>
      <vt:lpstr>Create NPM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571</cp:revision>
  <dcterms:created xsi:type="dcterms:W3CDTF">2011-02-24T08:59:43Z</dcterms:created>
  <dcterms:modified xsi:type="dcterms:W3CDTF">2017-09-13T04:22:58Z</dcterms:modified>
</cp:coreProperties>
</file>