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27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17/10/2013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17/10/2013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17/10/2013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17/10/2013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17/10/2013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17/10/2013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17/10/2013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17/10/2013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17/10/2013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17/10/2013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17/10/2013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17/10/2013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kalziu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404664"/>
            <a:ext cx="503238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323528" y="908720"/>
            <a:ext cx="20162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fr-FR" sz="1400" b="1" dirty="0" smtClean="0"/>
              <a:t>BanqueApplication.mvc </a:t>
            </a:r>
            <a:endParaRPr lang="fr-FR" sz="1400" b="1" dirty="0"/>
          </a:p>
          <a:p>
            <a:pPr algn="ctr"/>
            <a:r>
              <a:rPr lang="fr-FR" sz="1400" b="1" dirty="0"/>
              <a:t>model</a:t>
            </a:r>
          </a:p>
        </p:txBody>
      </p:sp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4716016" y="1772816"/>
            <a:ext cx="2036764" cy="966788"/>
            <a:chOff x="1310" y="2160"/>
            <a:chExt cx="1283" cy="609"/>
          </a:xfrm>
        </p:grpSpPr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1310" y="2478"/>
              <a:ext cx="128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fr-FR" sz="1200" dirty="0" smtClean="0"/>
                <a:t>com.mia.banque.ui.controler </a:t>
              </a:r>
            </a:p>
            <a:p>
              <a:pPr algn="ctr"/>
              <a:r>
                <a:rPr lang="fr-FR" sz="1200" b="1" dirty="0" smtClean="0"/>
                <a:t>IClientView.java</a:t>
              </a:r>
              <a:endParaRPr lang="fr-FR" sz="1200" b="1" dirty="0"/>
            </a:p>
          </p:txBody>
        </p:sp>
        <p:pic>
          <p:nvPicPr>
            <p:cNvPr id="10" name="Picture 29" descr="MCj0432599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46" y="2160"/>
              <a:ext cx="363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1" name="Group 31"/>
          <p:cNvGrpSpPr>
            <a:grpSpLocks/>
          </p:cNvGrpSpPr>
          <p:nvPr/>
        </p:nvGrpSpPr>
        <p:grpSpPr bwMode="auto">
          <a:xfrm>
            <a:off x="6804248" y="1772816"/>
            <a:ext cx="2036764" cy="966788"/>
            <a:chOff x="1310" y="2160"/>
            <a:chExt cx="1283" cy="609"/>
          </a:xfrm>
        </p:grpSpPr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>
              <a:off x="1310" y="2478"/>
              <a:ext cx="128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fr-FR" sz="1200" dirty="0" smtClean="0"/>
                <a:t>com.mia.banque.ui.controler </a:t>
              </a:r>
            </a:p>
            <a:p>
              <a:pPr algn="ctr"/>
              <a:r>
                <a:rPr lang="fr-FR" sz="1200" b="1" dirty="0" smtClean="0"/>
                <a:t>IClientControler.java</a:t>
              </a:r>
              <a:endParaRPr lang="fr-FR" sz="1200" b="1" dirty="0"/>
            </a:p>
          </p:txBody>
        </p:sp>
        <p:pic>
          <p:nvPicPr>
            <p:cNvPr id="13" name="Picture 29" descr="MCj0432599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46" y="2160"/>
              <a:ext cx="363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4" name="Group 31"/>
          <p:cNvGrpSpPr>
            <a:grpSpLocks/>
          </p:cNvGrpSpPr>
          <p:nvPr/>
        </p:nvGrpSpPr>
        <p:grpSpPr bwMode="auto">
          <a:xfrm>
            <a:off x="4139952" y="2852936"/>
            <a:ext cx="2559052" cy="966788"/>
            <a:chOff x="1145" y="2160"/>
            <a:chExt cx="1612" cy="609"/>
          </a:xfrm>
        </p:grpSpPr>
        <p:sp>
          <p:nvSpPr>
            <p:cNvPr id="15" name="Text Box 7"/>
            <p:cNvSpPr txBox="1">
              <a:spLocks noChangeArrowheads="1"/>
            </p:cNvSpPr>
            <p:nvPr/>
          </p:nvSpPr>
          <p:spPr bwMode="auto">
            <a:xfrm>
              <a:off x="1145" y="2478"/>
              <a:ext cx="161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fr-FR" sz="1200" dirty="0" smtClean="0"/>
                <a:t>com.mia.banque.ui.controler.impl.swt</a:t>
              </a:r>
              <a:endParaRPr lang="fr-FR" sz="1200" b="1" dirty="0" smtClean="0"/>
            </a:p>
            <a:p>
              <a:pPr algn="ctr"/>
              <a:r>
                <a:rPr lang="fr-FR" sz="1200" b="1" dirty="0" smtClean="0"/>
                <a:t>ClientView.java</a:t>
              </a:r>
              <a:endParaRPr lang="fr-FR" sz="1200" b="1" dirty="0"/>
            </a:p>
          </p:txBody>
        </p:sp>
        <p:pic>
          <p:nvPicPr>
            <p:cNvPr id="16" name="Picture 29" descr="MCj0432599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46" y="2160"/>
              <a:ext cx="363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7" name="Group 31"/>
          <p:cNvGrpSpPr>
            <a:grpSpLocks/>
          </p:cNvGrpSpPr>
          <p:nvPr/>
        </p:nvGrpSpPr>
        <p:grpSpPr bwMode="auto">
          <a:xfrm>
            <a:off x="6550024" y="2852936"/>
            <a:ext cx="2593976" cy="966788"/>
            <a:chOff x="1134" y="2160"/>
            <a:chExt cx="1634" cy="609"/>
          </a:xfrm>
        </p:grpSpPr>
        <p:sp>
          <p:nvSpPr>
            <p:cNvPr id="18" name="Text Box 7"/>
            <p:cNvSpPr txBox="1">
              <a:spLocks noChangeArrowheads="1"/>
            </p:cNvSpPr>
            <p:nvPr/>
          </p:nvSpPr>
          <p:spPr bwMode="auto">
            <a:xfrm>
              <a:off x="1134" y="2478"/>
              <a:ext cx="16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fr-FR" sz="1200" dirty="0" smtClean="0"/>
                <a:t>com.mia.banque.ui.controler.impl.swt </a:t>
              </a:r>
            </a:p>
            <a:p>
              <a:pPr algn="ctr"/>
              <a:r>
                <a:rPr lang="fr-FR" sz="1200" b="1" dirty="0" smtClean="0"/>
                <a:t>ClientControler.java</a:t>
              </a:r>
              <a:endParaRPr lang="fr-FR" sz="1200" b="1" dirty="0"/>
            </a:p>
          </p:txBody>
        </p:sp>
        <p:pic>
          <p:nvPicPr>
            <p:cNvPr id="19" name="Picture 29" descr="MCj0432599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46" y="2160"/>
              <a:ext cx="363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1" name="Picture 17" descr="folder_yellow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76400" y="189582"/>
            <a:ext cx="720725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5076056" y="908720"/>
            <a:ext cx="311982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fr-FR" sz="1400" b="1" dirty="0" smtClean="0"/>
              <a:t>com.mia.banque.application.generated</a:t>
            </a:r>
            <a:endParaRPr lang="fr-FR" sz="1400" b="1" dirty="0" smtClean="0"/>
          </a:p>
          <a:p>
            <a:pPr algn="ctr"/>
            <a:r>
              <a:rPr lang="fr-FR" sz="1400" b="1" dirty="0" smtClean="0"/>
              <a:t>Java source</a:t>
            </a:r>
            <a:endParaRPr lang="fr-FR" sz="1400" b="1" dirty="0"/>
          </a:p>
        </p:txBody>
      </p:sp>
      <p:pic>
        <p:nvPicPr>
          <p:cNvPr id="2" name="Picture 2" descr="D:\_MIA\Cours\CoursAlmaMDE2013\eclipseCours_0\cours-workspace\Supports-MDE-Alma2013\MiniProjet-Generation\Inputs\models\banqueApplication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1628800"/>
            <a:ext cx="3851920" cy="4866731"/>
          </a:xfrm>
          <a:prstGeom prst="rect">
            <a:avLst/>
          </a:prstGeom>
          <a:noFill/>
        </p:spPr>
      </p:pic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2915816" y="3717032"/>
            <a:ext cx="1873250" cy="485775"/>
          </a:xfrm>
          <a:prstGeom prst="chevron">
            <a:avLst>
              <a:gd name="adj" fmla="val 59950"/>
            </a:avLst>
          </a:prstGeom>
          <a:solidFill>
            <a:srgbClr val="9999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r-FR" sz="1200" b="1" dirty="0" smtClean="0"/>
              <a:t>Mia-Studio</a:t>
            </a:r>
            <a:endParaRPr lang="fr-FR" sz="1200" b="1" dirty="0"/>
          </a:p>
        </p:txBody>
      </p:sp>
      <p:grpSp>
        <p:nvGrpSpPr>
          <p:cNvPr id="23" name="Group 31"/>
          <p:cNvGrpSpPr>
            <a:grpSpLocks/>
          </p:cNvGrpSpPr>
          <p:nvPr/>
        </p:nvGrpSpPr>
        <p:grpSpPr bwMode="auto">
          <a:xfrm>
            <a:off x="4737100" y="4797152"/>
            <a:ext cx="1706564" cy="966788"/>
            <a:chOff x="1414" y="2160"/>
            <a:chExt cx="1075" cy="609"/>
          </a:xfrm>
        </p:grpSpPr>
        <p:sp>
          <p:nvSpPr>
            <p:cNvPr id="24" name="Text Box 7"/>
            <p:cNvSpPr txBox="1">
              <a:spLocks noChangeArrowheads="1"/>
            </p:cNvSpPr>
            <p:nvPr/>
          </p:nvSpPr>
          <p:spPr bwMode="auto">
            <a:xfrm>
              <a:off x="1414" y="2478"/>
              <a:ext cx="107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fr-FR" sz="1200" dirty="0" smtClean="0"/>
                <a:t>com.mia.banque.model </a:t>
              </a:r>
              <a:endParaRPr lang="fr-FR" sz="1200" dirty="0" smtClean="0"/>
            </a:p>
            <a:p>
              <a:pPr algn="ctr"/>
              <a:r>
                <a:rPr lang="fr-FR" sz="1200" b="1" dirty="0" smtClean="0"/>
                <a:t>IClient.java</a:t>
              </a:r>
              <a:endParaRPr lang="fr-FR" sz="1200" b="1" dirty="0"/>
            </a:p>
          </p:txBody>
        </p:sp>
        <p:pic>
          <p:nvPicPr>
            <p:cNvPr id="25" name="Picture 29" descr="MCj0432599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46" y="2160"/>
              <a:ext cx="363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6" name="Group 31"/>
          <p:cNvGrpSpPr>
            <a:grpSpLocks/>
          </p:cNvGrpSpPr>
          <p:nvPr/>
        </p:nvGrpSpPr>
        <p:grpSpPr bwMode="auto">
          <a:xfrm>
            <a:off x="6720680" y="4797152"/>
            <a:ext cx="2019302" cy="966788"/>
            <a:chOff x="1316" y="2160"/>
            <a:chExt cx="1272" cy="609"/>
          </a:xfrm>
        </p:grpSpPr>
        <p:sp>
          <p:nvSpPr>
            <p:cNvPr id="27" name="Text Box 7"/>
            <p:cNvSpPr txBox="1">
              <a:spLocks noChangeArrowheads="1"/>
            </p:cNvSpPr>
            <p:nvPr/>
          </p:nvSpPr>
          <p:spPr bwMode="auto">
            <a:xfrm>
              <a:off x="1316" y="2478"/>
              <a:ext cx="127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fr-FR" sz="1200" dirty="0" smtClean="0"/>
                <a:t>com.mia.banque.model .</a:t>
              </a:r>
              <a:r>
                <a:rPr lang="fr-FR" sz="1200" dirty="0" err="1" smtClean="0"/>
                <a:t>impl</a:t>
              </a:r>
              <a:endParaRPr lang="fr-FR" sz="1200" dirty="0" smtClean="0"/>
            </a:p>
            <a:p>
              <a:pPr algn="ctr"/>
              <a:r>
                <a:rPr lang="fr-FR" sz="1200" b="1" dirty="0" smtClean="0"/>
                <a:t>Client.java</a:t>
              </a:r>
              <a:endParaRPr lang="fr-FR" sz="1200" b="1" dirty="0"/>
            </a:p>
          </p:txBody>
        </p:sp>
        <p:pic>
          <p:nvPicPr>
            <p:cNvPr id="28" name="Picture 29" descr="MCj0432599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46" y="2160"/>
              <a:ext cx="363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4644008" y="4293096"/>
            <a:ext cx="4176464" cy="30777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fr-FR" sz="1400" b="1" i="1" dirty="0" smtClean="0"/>
              <a:t>Couche « </a:t>
            </a:r>
            <a:r>
              <a:rPr lang="fr-FR" sz="1400" b="1" i="1" dirty="0" err="1" smtClean="0"/>
              <a:t>metier</a:t>
            </a:r>
            <a:r>
              <a:rPr lang="fr-FR" sz="1400" b="1" i="1" dirty="0" smtClean="0"/>
              <a:t> »</a:t>
            </a:r>
            <a:endParaRPr lang="fr-FR" sz="1400" b="1" i="1" dirty="0"/>
          </a:p>
        </p:txBody>
      </p:sp>
      <p:sp>
        <p:nvSpPr>
          <p:cNvPr id="30" name="Text Box 20"/>
          <p:cNvSpPr txBox="1">
            <a:spLocks noChangeArrowheads="1"/>
          </p:cNvSpPr>
          <p:nvPr/>
        </p:nvSpPr>
        <p:spPr bwMode="auto">
          <a:xfrm>
            <a:off x="4572000" y="1412776"/>
            <a:ext cx="4176464" cy="30777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fr-FR" sz="1400" b="1" i="1" dirty="0" smtClean="0"/>
              <a:t>Couche « </a:t>
            </a:r>
            <a:r>
              <a:rPr lang="fr-FR" sz="1400" b="1" i="1" dirty="0" err="1" smtClean="0"/>
              <a:t>ui</a:t>
            </a:r>
            <a:r>
              <a:rPr lang="fr-FR" sz="1400" b="1" i="1" dirty="0" smtClean="0"/>
              <a:t> »</a:t>
            </a:r>
            <a:endParaRPr lang="fr-FR" sz="1400" b="1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8640"/>
            <a:ext cx="2592288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260648"/>
            <a:ext cx="2592288" cy="149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AutoShape 23"/>
          <p:cNvSpPr>
            <a:spLocks noChangeArrowheads="1"/>
          </p:cNvSpPr>
          <p:nvPr/>
        </p:nvSpPr>
        <p:spPr bwMode="auto">
          <a:xfrm rot="1620820">
            <a:off x="1894159" y="1334269"/>
            <a:ext cx="963892" cy="171887"/>
          </a:xfrm>
          <a:prstGeom prst="chevron">
            <a:avLst>
              <a:gd name="adj" fmla="val 59950"/>
            </a:avLst>
          </a:prstGeom>
          <a:solidFill>
            <a:srgbClr val="9999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r-FR" sz="1200" b="1" dirty="0" smtClean="0"/>
              <a:t>Mia-Studio</a:t>
            </a:r>
            <a:endParaRPr lang="fr-FR" sz="1200" b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6137" y="260648"/>
            <a:ext cx="2664296" cy="1668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496" y="2235292"/>
            <a:ext cx="5148064" cy="4218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17158" y="2060848"/>
            <a:ext cx="3926842" cy="479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25</Words>
  <Application>Microsoft Office PowerPoint</Application>
  <PresentationFormat>Affichage à l'écran (4:3)</PresentationFormat>
  <Paragraphs>20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Diapositive 1</vt:lpstr>
      <vt:lpstr>Diapositive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cp:lastModifiedBy>fgiquel</cp:lastModifiedBy>
  <cp:revision>20</cp:revision>
  <dcterms:modified xsi:type="dcterms:W3CDTF">2013-10-17T16:01:01Z</dcterms:modified>
</cp:coreProperties>
</file>