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1" r:id="rId4"/>
    <p:sldId id="260" r:id="rId5"/>
    <p:sldId id="280" r:id="rId6"/>
    <p:sldId id="264" r:id="rId7"/>
    <p:sldId id="265" r:id="rId8"/>
    <p:sldId id="266" r:id="rId9"/>
    <p:sldId id="258" r:id="rId10"/>
    <p:sldId id="263" r:id="rId11"/>
    <p:sldId id="257" r:id="rId12"/>
    <p:sldId id="267" r:id="rId13"/>
    <p:sldId id="274" r:id="rId14"/>
    <p:sldId id="268" r:id="rId15"/>
    <p:sldId id="272" r:id="rId16"/>
    <p:sldId id="276" r:id="rId17"/>
    <p:sldId id="278" r:id="rId18"/>
    <p:sldId id="277" r:id="rId19"/>
    <p:sldId id="270" r:id="rId20"/>
    <p:sldId id="279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C7D"/>
    <a:srgbClr val="CF9BD5"/>
    <a:srgbClr val="9A0000"/>
    <a:srgbClr val="FF9999"/>
    <a:srgbClr val="F6ECF7"/>
    <a:srgbClr val="EDD9EF"/>
    <a:srgbClr val="ECF6F7"/>
    <a:srgbClr val="BF8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6EF18E-9936-4318-A99F-DE06AB26F8A2}" v="427" dt="2024-02-14T16:46:49.999"/>
    <p1510:client id="{75621D58-CBFE-424F-BE05-30F8DAFAAF6D}" v="446" dt="2024-02-14T04:39:30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Richardson" userId="cd5f33dd71adc40f" providerId="LiveId" clId="{3E6EF18E-9936-4318-A99F-DE06AB26F8A2}"/>
    <pc:docChg chg="undo custSel modSld">
      <pc:chgData name="Oliver Richardson" userId="cd5f33dd71adc40f" providerId="LiveId" clId="{3E6EF18E-9936-4318-A99F-DE06AB26F8A2}" dt="2024-02-14T16:46:49.999" v="1189"/>
      <pc:docMkLst>
        <pc:docMk/>
      </pc:docMkLst>
      <pc:sldChg chg="addSp modSp mod">
        <pc:chgData name="Oliver Richardson" userId="cd5f33dd71adc40f" providerId="LiveId" clId="{3E6EF18E-9936-4318-A99F-DE06AB26F8A2}" dt="2024-02-14T16:33:36.820" v="637" actId="1076"/>
        <pc:sldMkLst>
          <pc:docMk/>
          <pc:sldMk cId="2381651700" sldId="256"/>
        </pc:sldMkLst>
        <pc:spChg chg="mod">
          <ac:chgData name="Oliver Richardson" userId="cd5f33dd71adc40f" providerId="LiveId" clId="{3E6EF18E-9936-4318-A99F-DE06AB26F8A2}" dt="2024-02-14T16:13:06.639" v="0" actId="14100"/>
          <ac:spMkLst>
            <pc:docMk/>
            <pc:sldMk cId="2381651700" sldId="256"/>
            <ac:spMk id="2" creationId="{65820D04-A40A-4376-E981-D8A9B116AA2F}"/>
          </ac:spMkLst>
        </pc:spChg>
        <pc:spChg chg="mod">
          <ac:chgData name="Oliver Richardson" userId="cd5f33dd71adc40f" providerId="LiveId" clId="{3E6EF18E-9936-4318-A99F-DE06AB26F8A2}" dt="2024-02-14T16:14:07.472" v="5" actId="1076"/>
          <ac:spMkLst>
            <pc:docMk/>
            <pc:sldMk cId="2381651700" sldId="256"/>
            <ac:spMk id="3" creationId="{37873B09-2BB1-17AC-F19C-D7F6EE41E6A1}"/>
          </ac:spMkLst>
        </pc:spChg>
        <pc:picChg chg="add mod">
          <ac:chgData name="Oliver Richardson" userId="cd5f33dd71adc40f" providerId="LiveId" clId="{3E6EF18E-9936-4318-A99F-DE06AB26F8A2}" dt="2024-02-14T16:33:36.820" v="637" actId="1076"/>
          <ac:picMkLst>
            <pc:docMk/>
            <pc:sldMk cId="2381651700" sldId="256"/>
            <ac:picMk id="4" creationId="{A7EAFD7D-EBCB-BAF3-1888-79C90FBC778B}"/>
          </ac:picMkLst>
        </pc:picChg>
      </pc:sldChg>
      <pc:sldChg chg="modSp mod">
        <pc:chgData name="Oliver Richardson" userId="cd5f33dd71adc40f" providerId="LiveId" clId="{3E6EF18E-9936-4318-A99F-DE06AB26F8A2}" dt="2024-02-14T16:27:49.234" v="234" actId="20577"/>
        <pc:sldMkLst>
          <pc:docMk/>
          <pc:sldMk cId="333603752" sldId="260"/>
        </pc:sldMkLst>
        <pc:spChg chg="mod">
          <ac:chgData name="Oliver Richardson" userId="cd5f33dd71adc40f" providerId="LiveId" clId="{3E6EF18E-9936-4318-A99F-DE06AB26F8A2}" dt="2024-02-14T16:27:49.234" v="234" actId="20577"/>
          <ac:spMkLst>
            <pc:docMk/>
            <pc:sldMk cId="333603752" sldId="260"/>
            <ac:spMk id="6" creationId="{BF892B67-C5F5-4FA5-8A33-90F5623FD30E}"/>
          </ac:spMkLst>
        </pc:spChg>
      </pc:sldChg>
      <pc:sldChg chg="addSp delSp modSp mod modAnim chgLayout">
        <pc:chgData name="Oliver Richardson" userId="cd5f33dd71adc40f" providerId="LiveId" clId="{3E6EF18E-9936-4318-A99F-DE06AB26F8A2}" dt="2024-02-14T16:26:15.835" v="193"/>
        <pc:sldMkLst>
          <pc:docMk/>
          <pc:sldMk cId="3418519084" sldId="262"/>
        </pc:sldMkLst>
        <pc:spChg chg="add mod">
          <ac:chgData name="Oliver Richardson" userId="cd5f33dd71adc40f" providerId="LiveId" clId="{3E6EF18E-9936-4318-A99F-DE06AB26F8A2}" dt="2024-02-14T16:25:33.377" v="183" actId="164"/>
          <ac:spMkLst>
            <pc:docMk/>
            <pc:sldMk cId="3418519084" sldId="262"/>
            <ac:spMk id="2" creationId="{B8482ED4-A443-2AF3-8520-44A6A085C1E2}"/>
          </ac:spMkLst>
        </pc:spChg>
        <pc:spChg chg="add del mod ord">
          <ac:chgData name="Oliver Richardson" userId="cd5f33dd71adc40f" providerId="LiveId" clId="{3E6EF18E-9936-4318-A99F-DE06AB26F8A2}" dt="2024-02-14T16:18:34.748" v="21" actId="478"/>
          <ac:spMkLst>
            <pc:docMk/>
            <pc:sldMk cId="3418519084" sldId="262"/>
            <ac:spMk id="3" creationId="{FF6A74A1-A1EA-0017-0AF4-26B3E0FCBCC2}"/>
          </ac:spMkLst>
        </pc:spChg>
        <pc:spChg chg="mod">
          <ac:chgData name="Oliver Richardson" userId="cd5f33dd71adc40f" providerId="LiveId" clId="{3E6EF18E-9936-4318-A99F-DE06AB26F8A2}" dt="2024-02-14T16:19:16.076" v="33" actId="14100"/>
          <ac:spMkLst>
            <pc:docMk/>
            <pc:sldMk cId="3418519084" sldId="262"/>
            <ac:spMk id="4" creationId="{E9D348C2-87B5-A6FC-FF50-ED95C2132E93}"/>
          </ac:spMkLst>
        </pc:spChg>
        <pc:spChg chg="add mod ord">
          <ac:chgData name="Oliver Richardson" userId="cd5f33dd71adc40f" providerId="LiveId" clId="{3E6EF18E-9936-4318-A99F-DE06AB26F8A2}" dt="2024-02-14T16:24:41.831" v="174" actId="20577"/>
          <ac:spMkLst>
            <pc:docMk/>
            <pc:sldMk cId="3418519084" sldId="262"/>
            <ac:spMk id="5" creationId="{C7A82F9B-DCD6-25A9-FF9C-CC9521F9B88D}"/>
          </ac:spMkLst>
        </pc:spChg>
        <pc:spChg chg="mod">
          <ac:chgData name="Oliver Richardson" userId="cd5f33dd71adc40f" providerId="LiveId" clId="{3E6EF18E-9936-4318-A99F-DE06AB26F8A2}" dt="2024-02-14T16:25:11.333" v="180" actId="164"/>
          <ac:spMkLst>
            <pc:docMk/>
            <pc:sldMk cId="3418519084" sldId="262"/>
            <ac:spMk id="7" creationId="{A102C54E-BB4B-A30A-A3B6-D7525EFFF638}"/>
          </ac:spMkLst>
        </pc:spChg>
        <pc:spChg chg="mod">
          <ac:chgData name="Oliver Richardson" userId="cd5f33dd71adc40f" providerId="LiveId" clId="{3E6EF18E-9936-4318-A99F-DE06AB26F8A2}" dt="2024-02-14T16:25:26.337" v="182" actId="164"/>
          <ac:spMkLst>
            <pc:docMk/>
            <pc:sldMk cId="3418519084" sldId="262"/>
            <ac:spMk id="8" creationId="{F48CE6B3-8580-51FF-EB50-F7634AF054D0}"/>
          </ac:spMkLst>
        </pc:spChg>
        <pc:spChg chg="mod">
          <ac:chgData name="Oliver Richardson" userId="cd5f33dd71adc40f" providerId="LiveId" clId="{3E6EF18E-9936-4318-A99F-DE06AB26F8A2}" dt="2024-02-14T16:25:26.337" v="182" actId="164"/>
          <ac:spMkLst>
            <pc:docMk/>
            <pc:sldMk cId="3418519084" sldId="262"/>
            <ac:spMk id="13" creationId="{E79D3724-FF41-144C-8759-8F726FF2A30A}"/>
          </ac:spMkLst>
        </pc:spChg>
        <pc:spChg chg="mod">
          <ac:chgData name="Oliver Richardson" userId="cd5f33dd71adc40f" providerId="LiveId" clId="{3E6EF18E-9936-4318-A99F-DE06AB26F8A2}" dt="2024-02-14T16:25:11.333" v="180" actId="164"/>
          <ac:spMkLst>
            <pc:docMk/>
            <pc:sldMk cId="3418519084" sldId="262"/>
            <ac:spMk id="15" creationId="{8766CD09-34E2-725A-47F2-E46D8ED22A07}"/>
          </ac:spMkLst>
        </pc:spChg>
        <pc:spChg chg="mod">
          <ac:chgData name="Oliver Richardson" userId="cd5f33dd71adc40f" providerId="LiveId" clId="{3E6EF18E-9936-4318-A99F-DE06AB26F8A2}" dt="2024-02-14T16:25:26.337" v="182" actId="164"/>
          <ac:spMkLst>
            <pc:docMk/>
            <pc:sldMk cId="3418519084" sldId="262"/>
            <ac:spMk id="22" creationId="{FC391E6B-2AEA-0665-D57F-98548B6BE624}"/>
          </ac:spMkLst>
        </pc:spChg>
        <pc:spChg chg="mod">
          <ac:chgData name="Oliver Richardson" userId="cd5f33dd71adc40f" providerId="LiveId" clId="{3E6EF18E-9936-4318-A99F-DE06AB26F8A2}" dt="2024-02-14T16:25:26.337" v="182" actId="164"/>
          <ac:spMkLst>
            <pc:docMk/>
            <pc:sldMk cId="3418519084" sldId="262"/>
            <ac:spMk id="23" creationId="{DFB4D97C-08C0-2836-04F8-4E151C4006D8}"/>
          </ac:spMkLst>
        </pc:spChg>
        <pc:spChg chg="mod">
          <ac:chgData name="Oliver Richardson" userId="cd5f33dd71adc40f" providerId="LiveId" clId="{3E6EF18E-9936-4318-A99F-DE06AB26F8A2}" dt="2024-02-14T16:25:26.337" v="182" actId="164"/>
          <ac:spMkLst>
            <pc:docMk/>
            <pc:sldMk cId="3418519084" sldId="262"/>
            <ac:spMk id="24" creationId="{AFFEBA43-AA77-FA45-3110-A6CF0CBB520E}"/>
          </ac:spMkLst>
        </pc:spChg>
        <pc:spChg chg="mod">
          <ac:chgData name="Oliver Richardson" userId="cd5f33dd71adc40f" providerId="LiveId" clId="{3E6EF18E-9936-4318-A99F-DE06AB26F8A2}" dt="2024-02-14T16:25:26.337" v="182" actId="164"/>
          <ac:spMkLst>
            <pc:docMk/>
            <pc:sldMk cId="3418519084" sldId="262"/>
            <ac:spMk id="25" creationId="{3CFF5436-C513-2115-87C1-2E89649E7878}"/>
          </ac:spMkLst>
        </pc:spChg>
        <pc:spChg chg="mod">
          <ac:chgData name="Oliver Richardson" userId="cd5f33dd71adc40f" providerId="LiveId" clId="{3E6EF18E-9936-4318-A99F-DE06AB26F8A2}" dt="2024-02-14T16:25:18.104" v="181" actId="164"/>
          <ac:spMkLst>
            <pc:docMk/>
            <pc:sldMk cId="3418519084" sldId="262"/>
            <ac:spMk id="26" creationId="{A137F035-0F5D-4324-0703-FFB9AA32E0BB}"/>
          </ac:spMkLst>
        </pc:spChg>
        <pc:spChg chg="mod">
          <ac:chgData name="Oliver Richardson" userId="cd5f33dd71adc40f" providerId="LiveId" clId="{3E6EF18E-9936-4318-A99F-DE06AB26F8A2}" dt="2024-02-14T16:25:18.104" v="181" actId="164"/>
          <ac:spMkLst>
            <pc:docMk/>
            <pc:sldMk cId="3418519084" sldId="262"/>
            <ac:spMk id="29" creationId="{50AE5421-DB8D-AEFE-2046-7016C22CCF2C}"/>
          </ac:spMkLst>
        </pc:spChg>
        <pc:spChg chg="mod">
          <ac:chgData name="Oliver Richardson" userId="cd5f33dd71adc40f" providerId="LiveId" clId="{3E6EF18E-9936-4318-A99F-DE06AB26F8A2}" dt="2024-02-14T16:25:18.104" v="181" actId="164"/>
          <ac:spMkLst>
            <pc:docMk/>
            <pc:sldMk cId="3418519084" sldId="262"/>
            <ac:spMk id="30" creationId="{2B83E314-3A5D-0AE4-8CFF-2038B3F0F9FB}"/>
          </ac:spMkLst>
        </pc:spChg>
        <pc:spChg chg="mod">
          <ac:chgData name="Oliver Richardson" userId="cd5f33dd71adc40f" providerId="LiveId" clId="{3E6EF18E-9936-4318-A99F-DE06AB26F8A2}" dt="2024-02-14T16:25:18.104" v="181" actId="164"/>
          <ac:spMkLst>
            <pc:docMk/>
            <pc:sldMk cId="3418519084" sldId="262"/>
            <ac:spMk id="31" creationId="{BE76E124-600F-A38D-AAB2-17D89AB649A4}"/>
          </ac:spMkLst>
        </pc:spChg>
        <pc:spChg chg="mod">
          <ac:chgData name="Oliver Richardson" userId="cd5f33dd71adc40f" providerId="LiveId" clId="{3E6EF18E-9936-4318-A99F-DE06AB26F8A2}" dt="2024-02-14T16:25:18.104" v="181" actId="164"/>
          <ac:spMkLst>
            <pc:docMk/>
            <pc:sldMk cId="3418519084" sldId="262"/>
            <ac:spMk id="32" creationId="{B73783AE-8A1A-0459-8F95-4C899A6B9CDD}"/>
          </ac:spMkLst>
        </pc:spChg>
        <pc:spChg chg="mod">
          <ac:chgData name="Oliver Richardson" userId="cd5f33dd71adc40f" providerId="LiveId" clId="{3E6EF18E-9936-4318-A99F-DE06AB26F8A2}" dt="2024-02-14T16:25:49.820" v="186" actId="1076"/>
          <ac:spMkLst>
            <pc:docMk/>
            <pc:sldMk cId="3418519084" sldId="262"/>
            <ac:spMk id="43" creationId="{FC0339F7-76EF-B689-89B6-CA0CD7F2A66E}"/>
          </ac:spMkLst>
        </pc:spChg>
        <pc:grpChg chg="add mod">
          <ac:chgData name="Oliver Richardson" userId="cd5f33dd71adc40f" providerId="LiveId" clId="{3E6EF18E-9936-4318-A99F-DE06AB26F8A2}" dt="2024-02-14T16:25:11.333" v="180" actId="164"/>
          <ac:grpSpMkLst>
            <pc:docMk/>
            <pc:sldMk cId="3418519084" sldId="262"/>
            <ac:grpSpMk id="9" creationId="{F6603913-7F5D-9BFE-A98A-6A8EFCA1A750}"/>
          </ac:grpSpMkLst>
        </pc:grpChg>
        <pc:grpChg chg="add mod">
          <ac:chgData name="Oliver Richardson" userId="cd5f33dd71adc40f" providerId="LiveId" clId="{3E6EF18E-9936-4318-A99F-DE06AB26F8A2}" dt="2024-02-14T16:25:49.820" v="186" actId="1076"/>
          <ac:grpSpMkLst>
            <pc:docMk/>
            <pc:sldMk cId="3418519084" sldId="262"/>
            <ac:grpSpMk id="11" creationId="{A101AD3F-F8D4-4399-2FF8-D66168F22D34}"/>
          </ac:grpSpMkLst>
        </pc:grpChg>
        <pc:grpChg chg="add mod">
          <ac:chgData name="Oliver Richardson" userId="cd5f33dd71adc40f" providerId="LiveId" clId="{3E6EF18E-9936-4318-A99F-DE06AB26F8A2}" dt="2024-02-14T16:25:26.337" v="182" actId="164"/>
          <ac:grpSpMkLst>
            <pc:docMk/>
            <pc:sldMk cId="3418519084" sldId="262"/>
            <ac:grpSpMk id="12" creationId="{A11EAEDB-D172-47B9-B57F-BA04F9001374}"/>
          </ac:grpSpMkLst>
        </pc:grpChg>
        <pc:grpChg chg="add mod">
          <ac:chgData name="Oliver Richardson" userId="cd5f33dd71adc40f" providerId="LiveId" clId="{3E6EF18E-9936-4318-A99F-DE06AB26F8A2}" dt="2024-02-14T16:25:33.377" v="183" actId="164"/>
          <ac:grpSpMkLst>
            <pc:docMk/>
            <pc:sldMk cId="3418519084" sldId="262"/>
            <ac:grpSpMk id="14" creationId="{70663856-A330-C301-035A-6E4AF32CEAF3}"/>
          </ac:grpSpMkLst>
        </pc:grpChg>
        <pc:grpChg chg="mod">
          <ac:chgData name="Oliver Richardson" userId="cd5f33dd71adc40f" providerId="LiveId" clId="{3E6EF18E-9936-4318-A99F-DE06AB26F8A2}" dt="2024-02-14T16:25:11.333" v="180" actId="164"/>
          <ac:grpSpMkLst>
            <pc:docMk/>
            <pc:sldMk cId="3418519084" sldId="262"/>
            <ac:grpSpMk id="104" creationId="{80D5BCEB-47BF-C1AD-5006-0E733A3EE4FD}"/>
          </ac:grpSpMkLst>
        </pc:grpChg>
        <pc:grpChg chg="mod">
          <ac:chgData name="Oliver Richardson" userId="cd5f33dd71adc40f" providerId="LiveId" clId="{3E6EF18E-9936-4318-A99F-DE06AB26F8A2}" dt="2024-02-14T16:25:11.333" v="180" actId="164"/>
          <ac:grpSpMkLst>
            <pc:docMk/>
            <pc:sldMk cId="3418519084" sldId="262"/>
            <ac:grpSpMk id="105" creationId="{692E1C55-410F-0CD0-45C4-7E0E213348E1}"/>
          </ac:grpSpMkLst>
        </pc:grpChg>
        <pc:grpChg chg="mod">
          <ac:chgData name="Oliver Richardson" userId="cd5f33dd71adc40f" providerId="LiveId" clId="{3E6EF18E-9936-4318-A99F-DE06AB26F8A2}" dt="2024-02-14T16:25:11.333" v="180" actId="164"/>
          <ac:grpSpMkLst>
            <pc:docMk/>
            <pc:sldMk cId="3418519084" sldId="262"/>
            <ac:grpSpMk id="106" creationId="{F9386220-D39A-106A-8D65-3220DB0B00B3}"/>
          </ac:grpSpMkLst>
        </pc:grpChg>
        <pc:grpChg chg="mod">
          <ac:chgData name="Oliver Richardson" userId="cd5f33dd71adc40f" providerId="LiveId" clId="{3E6EF18E-9936-4318-A99F-DE06AB26F8A2}" dt="2024-02-14T16:25:11.333" v="180" actId="164"/>
          <ac:grpSpMkLst>
            <pc:docMk/>
            <pc:sldMk cId="3418519084" sldId="262"/>
            <ac:grpSpMk id="107" creationId="{EA7BD6F0-305B-8704-B217-EAD9253B45DE}"/>
          </ac:grpSpMkLst>
        </pc:grpChg>
        <pc:picChg chg="add del mod">
          <ac:chgData name="Oliver Richardson" userId="cd5f33dd71adc40f" providerId="LiveId" clId="{3E6EF18E-9936-4318-A99F-DE06AB26F8A2}" dt="2024-02-14T16:14:43.006" v="10" actId="478"/>
          <ac:picMkLst>
            <pc:docMk/>
            <pc:sldMk cId="3418519084" sldId="262"/>
            <ac:picMk id="1026" creationId="{5508D883-0DF6-471D-655C-30AD2B9174FE}"/>
          </ac:picMkLst>
        </pc:picChg>
        <pc:cxnChg chg="mod">
          <ac:chgData name="Oliver Richardson" userId="cd5f33dd71adc40f" providerId="LiveId" clId="{3E6EF18E-9936-4318-A99F-DE06AB26F8A2}" dt="2024-02-14T16:25:33.377" v="183" actId="164"/>
          <ac:cxnSpMkLst>
            <pc:docMk/>
            <pc:sldMk cId="3418519084" sldId="262"/>
            <ac:cxnSpMk id="10" creationId="{A82D4EB6-05DB-5468-2E25-07F9831C7A9A}"/>
          </ac:cxnSpMkLst>
        </pc:cxnChg>
        <pc:cxnChg chg="mod">
          <ac:chgData name="Oliver Richardson" userId="cd5f33dd71adc40f" providerId="LiveId" clId="{3E6EF18E-9936-4318-A99F-DE06AB26F8A2}" dt="2024-02-14T16:25:49.820" v="186" actId="1076"/>
          <ac:cxnSpMkLst>
            <pc:docMk/>
            <pc:sldMk cId="3418519084" sldId="262"/>
            <ac:cxnSpMk id="28" creationId="{2F8092F7-DFF5-60EF-9C83-1289328D20C5}"/>
          </ac:cxnSpMkLst>
        </pc:cxnChg>
        <pc:cxnChg chg="mod">
          <ac:chgData name="Oliver Richardson" userId="cd5f33dd71adc40f" providerId="LiveId" clId="{3E6EF18E-9936-4318-A99F-DE06AB26F8A2}" dt="2024-02-14T16:25:33.377" v="183" actId="164"/>
          <ac:cxnSpMkLst>
            <pc:docMk/>
            <pc:sldMk cId="3418519084" sldId="262"/>
            <ac:cxnSpMk id="36" creationId="{4490623A-D116-8B09-CA28-A40D62CCA58C}"/>
          </ac:cxnSpMkLst>
        </pc:cxnChg>
        <pc:cxnChg chg="mod">
          <ac:chgData name="Oliver Richardson" userId="cd5f33dd71adc40f" providerId="LiveId" clId="{3E6EF18E-9936-4318-A99F-DE06AB26F8A2}" dt="2024-02-14T16:25:33.377" v="183" actId="164"/>
          <ac:cxnSpMkLst>
            <pc:docMk/>
            <pc:sldMk cId="3418519084" sldId="262"/>
            <ac:cxnSpMk id="37" creationId="{08E9BA2C-421A-DB0C-2480-27FA2C82FDB8}"/>
          </ac:cxnSpMkLst>
        </pc:cxnChg>
      </pc:sldChg>
      <pc:sldChg chg="addSp delSp modSp mod setBg">
        <pc:chgData name="Oliver Richardson" userId="cd5f33dd71adc40f" providerId="LiveId" clId="{3E6EF18E-9936-4318-A99F-DE06AB26F8A2}" dt="2024-02-14T16:33:07.828" v="636"/>
        <pc:sldMkLst>
          <pc:docMk/>
          <pc:sldMk cId="3510154118" sldId="272"/>
        </pc:sldMkLst>
        <pc:spChg chg="mod">
          <ac:chgData name="Oliver Richardson" userId="cd5f33dd71adc40f" providerId="LiveId" clId="{3E6EF18E-9936-4318-A99F-DE06AB26F8A2}" dt="2024-02-14T16:32:55.880" v="542" actId="207"/>
          <ac:spMkLst>
            <pc:docMk/>
            <pc:sldMk cId="3510154118" sldId="272"/>
            <ac:spMk id="2" creationId="{84743CE8-FFFD-5150-AB9F-C9169749CEB2}"/>
          </ac:spMkLst>
        </pc:spChg>
        <pc:spChg chg="add del">
          <ac:chgData name="Oliver Richardson" userId="cd5f33dd71adc40f" providerId="LiveId" clId="{3E6EF18E-9936-4318-A99F-DE06AB26F8A2}" dt="2024-02-14T16:32:45.011" v="541" actId="22"/>
          <ac:spMkLst>
            <pc:docMk/>
            <pc:sldMk cId="3510154118" sldId="272"/>
            <ac:spMk id="4" creationId="{09F10B75-4FBB-64DA-1B52-28048646D9F3}"/>
          </ac:spMkLst>
        </pc:spChg>
      </pc:sldChg>
      <pc:sldChg chg="modSp mod modAnim">
        <pc:chgData name="Oliver Richardson" userId="cd5f33dd71adc40f" providerId="LiveId" clId="{3E6EF18E-9936-4318-A99F-DE06AB26F8A2}" dt="2024-02-14T16:31:03.955" v="243"/>
        <pc:sldMkLst>
          <pc:docMk/>
          <pc:sldMk cId="2071422013" sldId="274"/>
        </pc:sldMkLst>
        <pc:inkChg chg="mod">
          <ac:chgData name="Oliver Richardson" userId="cd5f33dd71adc40f" providerId="LiveId" clId="{3E6EF18E-9936-4318-A99F-DE06AB26F8A2}" dt="2024-02-14T16:30:57.298" v="240" actId="1076"/>
          <ac:inkMkLst>
            <pc:docMk/>
            <pc:sldMk cId="2071422013" sldId="274"/>
            <ac:inkMk id="12" creationId="{6A6BA889-E6EE-B0C4-5FDD-33B888A010EF}"/>
          </ac:inkMkLst>
        </pc:inkChg>
        <pc:inkChg chg="mod">
          <ac:chgData name="Oliver Richardson" userId="cd5f33dd71adc40f" providerId="LiveId" clId="{3E6EF18E-9936-4318-A99F-DE06AB26F8A2}" dt="2024-02-14T16:31:01.360" v="242" actId="1076"/>
          <ac:inkMkLst>
            <pc:docMk/>
            <pc:sldMk cId="2071422013" sldId="274"/>
            <ac:inkMk id="13" creationId="{1D915852-F4DF-F948-C68A-3862554374C6}"/>
          </ac:inkMkLst>
        </pc:inkChg>
      </pc:sldChg>
      <pc:sldChg chg="addSp modSp mod modAnim">
        <pc:chgData name="Oliver Richardson" userId="cd5f33dd71adc40f" providerId="LiveId" clId="{3E6EF18E-9936-4318-A99F-DE06AB26F8A2}" dt="2024-02-14T16:46:49.999" v="1189"/>
        <pc:sldMkLst>
          <pc:docMk/>
          <pc:sldMk cId="1258331704" sldId="275"/>
        </pc:sldMkLst>
        <pc:spChg chg="mod">
          <ac:chgData name="Oliver Richardson" userId="cd5f33dd71adc40f" providerId="LiveId" clId="{3E6EF18E-9936-4318-A99F-DE06AB26F8A2}" dt="2024-02-14T16:42:17.227" v="868" actId="1076"/>
          <ac:spMkLst>
            <pc:docMk/>
            <pc:sldMk cId="1258331704" sldId="275"/>
            <ac:spMk id="2" creationId="{61A08596-C912-DAFB-5307-DAE4F000DCCB}"/>
          </ac:spMkLst>
        </pc:spChg>
        <pc:spChg chg="add mod">
          <ac:chgData name="Oliver Richardson" userId="cd5f33dd71adc40f" providerId="LiveId" clId="{3E6EF18E-9936-4318-A99F-DE06AB26F8A2}" dt="2024-02-14T16:46:22.609" v="1173" actId="1076"/>
          <ac:spMkLst>
            <pc:docMk/>
            <pc:sldMk cId="1258331704" sldId="275"/>
            <ac:spMk id="3" creationId="{C453E8A4-3EE8-9EEA-3234-F6F454891521}"/>
          </ac:spMkLst>
        </pc:spChg>
        <pc:spChg chg="add mod">
          <ac:chgData name="Oliver Richardson" userId="cd5f33dd71adc40f" providerId="LiveId" clId="{3E6EF18E-9936-4318-A99F-DE06AB26F8A2}" dt="2024-02-14T16:46:48.349" v="1188" actId="1076"/>
          <ac:spMkLst>
            <pc:docMk/>
            <pc:sldMk cId="1258331704" sldId="275"/>
            <ac:spMk id="6" creationId="{FD4F165B-8BDE-5ADF-01B4-A9B7592F9235}"/>
          </ac:spMkLst>
        </pc:spChg>
      </pc:sldChg>
      <pc:sldChg chg="modAnim">
        <pc:chgData name="Oliver Richardson" userId="cd5f33dd71adc40f" providerId="LiveId" clId="{3E6EF18E-9936-4318-A99F-DE06AB26F8A2}" dt="2024-02-14T16:29:31.443" v="236"/>
        <pc:sldMkLst>
          <pc:docMk/>
          <pc:sldMk cId="59732626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ept-data\TAFormData-Fall2023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[TAFormData-Fall2023.csv]Sheet1!PivotTable19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of happiness by instructor relation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Sheet1!$A$4:$A$8</c:f>
              <c:strCache>
                <c:ptCount val="5"/>
                <c:pt idx="0">
                  <c:v>advisor</c:v>
                </c:pt>
                <c:pt idx="1">
                  <c:v>collaborator</c:v>
                </c:pt>
                <c:pt idx="2">
                  <c:v>maybe-advisor</c:v>
                </c:pt>
                <c:pt idx="3">
                  <c:v>none</c:v>
                </c:pt>
                <c:pt idx="4">
                  <c:v>(blank)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5"/>
                <c:pt idx="0">
                  <c:v>3.0810810810810811</c:v>
                </c:pt>
                <c:pt idx="1">
                  <c:v>2.9090909090909092</c:v>
                </c:pt>
                <c:pt idx="2">
                  <c:v>3</c:v>
                </c:pt>
                <c:pt idx="3">
                  <c:v>3.2674418604651163</c:v>
                </c:pt>
                <c:pt idx="4">
                  <c:v>3.204081632653061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9A-4E05-BD57-C6C52065DC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4239"/>
        <c:axId val="1198877343"/>
      </c:barChart>
      <c:catAx>
        <c:axId val="132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8877343"/>
        <c:crosses val="autoZero"/>
        <c:auto val="1"/>
        <c:lblAlgn val="ctr"/>
        <c:lblOffset val="100"/>
        <c:noMultiLvlLbl val="0"/>
      </c:catAx>
      <c:valAx>
        <c:axId val="119887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4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2:40:18.801"/>
    </inkml:context>
    <inkml:brush xml:id="br0">
      <inkml:brushProperty name="width" value="0.35" units="cm"/>
      <inkml:brushProperty name="height" value="0.35" units="cm"/>
      <inkml:brushProperty name="color" value="#BFD3E4"/>
    </inkml:brush>
  </inkml:definitions>
  <inkml:trace contextRef="#ctx0" brushRef="#br0">1670 1 24575,'1'1'0,"-1"0"0,1-1 0,-1 1 0,0 0 0,1 0 0,-1 0 0,0 0 0,0 0 0,1 0 0,-1 0 0,0 1 0,0-1 0,0 0 0,0 0 0,0 0 0,-1 0 0,1 0 0,0 0 0,0 0 0,-1 0 0,1 0 0,-1 0 0,1 0 0,-1 0 0,1-1 0,-1 1 0,1 0 0,-2 1 0,-21 27 0,20-26 0,-9 9 0,-1 0 0,-1 0 0,0-1 0,-1-1 0,-27 15 0,-87 34 0,73-35 0,-38 15 0,21-9 0,-83 47 0,133-64 0,2 1 0,0 1 0,0 1 0,2 1 0,0 1 0,1 0 0,-28 38 0,27-27 0,1 2 0,2 0 0,1 0 0,1 2 0,2-1 0,2 2 0,0 0 0,3 0 0,-6 58 0,5 26 0,11 181 0,2-111 0,-4-147 0,0 25 0,-2 0 0,-3 0 0,-18 98 0,9-102 0,10-39 0,-2 0 0,-1 0 0,0 0 0,-2-1 0,-14 31 0,-5 2 0,-26 70 0,-23 51 0,64-154 0,-1 0 0,-1-1 0,-1-1 0,-28 31 0,31-39 0,-1-1 0,-1-1 0,1 0 0,-2 0 0,1-2 0,-1 0 0,-31 12 0,1 0-27,-72 42 0,61-30-1284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2:40:20.457"/>
    </inkml:context>
    <inkml:brush xml:id="br0">
      <inkml:brushProperty name="width" value="0.35" units="cm"/>
      <inkml:brushProperty name="height" value="0.35" units="cm"/>
      <inkml:brushProperty name="color" value="#81875A"/>
    </inkml:brush>
  </inkml:definitions>
  <inkml:trace contextRef="#ctx0" brushRef="#br0">4353 3 24575,'-213'-2'0,"-257"6"0,27 56 0,238-26 0,132-27 0,-135-3 0,147-6 0,0 2 0,0 3 0,-76 15 0,68-5 0,9-1 0,-67 22 0,100-27 0,-1-1 0,0-1 0,0-1 0,-46 0 0,38-3 0,1 2 0,-40 7 0,-43 11 0,74-15 0,1 2 0,-66 21 0,-67 21 0,113-34 0,-71 27 0,92-27 0,0-2 0,-2-2 0,1-1 0,-1-3 0,-1-1 0,-72 0 0,75-5 0,-1 1 0,1 2 0,0 2 0,0 2 0,1 1 0,0 3 0,-77 34 0,79-29 0,0-2 0,-2-2 0,0-2 0,-70 13 0,106-25-59,0 1 0,0 1-1,1-1 1,-1 1-1,1 0 1,-1 0 0,1 0-1,0 0 1,0 1 0,0 0-1,0 0 1,0 0 0,1 0-1,-1 1 1,1-1-1,0 1 1,0 0 0,0 0-1,1 0 1,-1 0 0,1 0-1,-2 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2:40:22.170"/>
    </inkml:context>
    <inkml:brush xml:id="br0">
      <inkml:brushProperty name="width" value="0.35" units="cm"/>
      <inkml:brushProperty name="height" value="0.35" units="cm"/>
      <inkml:brushProperty name="color" value="#B95B22"/>
    </inkml:brush>
  </inkml:definitions>
  <inkml:trace contextRef="#ctx0" brushRef="#br0">5402 1296 24575,'-22'-2'0,"-1"-1"0,1-2 0,0 0 0,1-1 0,-1-1 0,1-1 0,-28-15 0,-50-17 0,-272-68 0,122 36 0,-85 0 0,32 9 0,-475-129 0,734 182 0,-82-31 0,40 11 0,19 15 0,-15-5 0,52 9 0,-12-6 0,0 2 0,-2 1 0,1 3 0,-87-12 0,-51-1 0,-33-2 0,-220 26 0,-53-1 0,439-4 0,1-2 0,-62-17 0,-9-2 0,63 12 0,1-1 0,1-3 0,1-2 0,-53-29 0,5 3 0,62 27 0,0-2 0,2-1 0,-53-44 0,32 22 0,9 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4T02:40:24.786"/>
    </inkml:context>
    <inkml:brush xml:id="br0">
      <inkml:brushProperty name="width" value="0.35" units="cm"/>
      <inkml:brushProperty name="height" value="0.35" units="cm"/>
      <inkml:brushProperty name="color" value="#BA8F2D"/>
    </inkml:brush>
  </inkml:definitions>
  <inkml:trace contextRef="#ctx0" brushRef="#br0">3538 1259 24575,'-1606'0'0,"1555"-2"0,1-2 0,-1-3 0,1-1 0,-49-17 0,-193-71 0,212 68 0,21 7 0,2-2 0,-74-42 0,107 53 0,0 1 0,-30-9 0,-32-16 0,-172-107 0,250 139 0,-35-19 0,1-2 0,2-1 0,0-2 0,-56-52 0,70 55 0,18 17 0,-1 0 0,1 0 0,1 0 0,-1-1 0,2-1 0,-1 1 0,1-1 0,-5-12 0,-30-69 0,-26-72 0,60 141-113,2 2-26,-1 1 0,0 1 0,-2-1 0,0 1 0,-1 1-1,-1-1 1,-1 1 0,-12-15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8960-D070-7C30-03A7-7A0DE032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29875-CB2A-5264-BB31-5EF2DB2A6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5427E-19B7-0646-7D07-825FA022E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DD9D-1050-CE8F-7A58-C8795C6B6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3C1C-C00A-1144-F1E0-52FB36E9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4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B37C-A471-C5E0-272C-0DCB6EE8A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E2050-F2C2-67C0-8418-AD8DE8A4E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C9E49-1CFA-55F4-41A5-1EFB05A4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F4EFF-DD18-CEF9-AB6E-32EF4463B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FEDBC-2F9A-9E3B-D054-52A9DE38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7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50297-B01F-2694-BF98-D411678BB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4074B-A3A6-5CC6-C028-DBF83A2AD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39710-FB57-3AF2-15B1-1236AA50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F5690-BA32-E02B-EC02-B52D8BC4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FFE9-F822-F223-8871-1CB21D91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D2B8-FDE2-5DDA-7175-240183CB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42D4D-725F-2DC3-4EF8-B07D27E9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EAD2F-9EBE-3484-7242-35946111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0CC70-DD9B-971C-689F-5255B0CB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7466-7FF7-B1C9-1E4C-F7D422AC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1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9864-67D2-D9F0-F94A-54C5CDA0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C110E-D43F-4EE9-2716-B2907FD31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20C2D-DC78-C958-DCFA-86690C51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B85C6-35E9-02FC-7138-A0D6D344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E2BE2-AC4F-2444-AF91-1B3CB8AB3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8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3727-B58C-B42F-B7D9-CE98CCCB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ABE0-1F5F-A471-CE1F-F822A61A4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B171C-F674-EC7F-6173-0F9CE9769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9AE00-D26F-4678-6A50-4FAFCC24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818E5-D231-006A-6CCE-C1C48E18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B8739-64AD-8577-7026-60DCD9DF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7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42E5-6521-21FF-8106-6AFA4090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51B92-59A4-9025-1A21-764BA615B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D0A3D-12D7-DEA6-89DC-A2C33BD18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8A1DC-0C75-9026-6F32-7241CE4F1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CE5A9-D5A7-0C37-CE59-12F910216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7B6D6-5C0C-E89A-511B-BBDFD7C4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75FFD-3692-F695-709D-C9D60459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1D73D-8139-61C0-2366-FC480C149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4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C8FA-E4BC-163E-E732-B195F49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300FE-4633-A8FC-D6B1-2678482F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BF7A7C-5FC9-0A70-DD93-CC215D0B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5B83A-0F65-A40D-AF78-6CDBF00E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99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6A4C41-A493-1111-1679-F7F0E503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972B94-4F6C-7B2F-818A-04A8847B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E8E66-FF3F-DD61-74A6-2A9E2947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EBC9-EE85-46C1-477B-11C6AAE31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B93CB-4B5B-A758-8B6C-9DB90B775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A359A-5C58-0AA0-4374-7632BF97E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78212-D988-50BF-D3CA-285DF5F9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8B2C3-3E77-D9CD-DDB6-A6A05AB3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12C21-25AC-59C7-62D7-0E088CE2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F26C-9CA6-C45D-E84D-36D4495C2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3ACF5-F8D1-117F-6350-0280E6639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9FE92-D27E-DF96-8668-80574F0A7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1FB55-C59B-3355-E75B-E64081E3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4FDA-ECD3-63B6-FDE9-768845C6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035B0-7276-1526-C466-A51021CA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47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76F6C-3098-832A-7D34-58A1BA793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A3D5A-B4FF-5363-8B45-AC2613ABB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A4A08-4F10-1724-BF04-44791308D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65CC28-683B-47CE-B929-7409C4F29F4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8505E-EB1B-2D0E-BEF9-0B70EA84F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73DA-BF6B-BD2A-D6BA-C5F38F3F1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F6221-DF42-499D-8200-97948DC53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44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ornell.edu/sites/default/files/shared/graduate_ta_handbook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D04-A40A-4376-E981-D8A9B116A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537" y="1888374"/>
            <a:ext cx="9144000" cy="1769226"/>
          </a:xfrm>
        </p:spPr>
        <p:txBody>
          <a:bodyPr>
            <a:normAutofit/>
          </a:bodyPr>
          <a:lstStyle/>
          <a:p>
            <a:r>
              <a:rPr lang="en-US" dirty="0"/>
              <a:t>The TA Reporting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73B09-2BB1-17AC-F19C-D7F6EE41E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3985" y="4116942"/>
            <a:ext cx="3984922" cy="766011"/>
          </a:xfrm>
        </p:spPr>
        <p:txBody>
          <a:bodyPr/>
          <a:lstStyle/>
          <a:p>
            <a:r>
              <a:rPr lang="en-US" dirty="0"/>
              <a:t>Oli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EAFD7D-EBCB-BAF3-1888-79C90FBC7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820" y="3933278"/>
            <a:ext cx="2503835" cy="5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51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5BAC32-DC1B-0A9F-FA4F-A54E39C7CD8A}"/>
              </a:ext>
            </a:extLst>
          </p:cNvPr>
          <p:cNvSpPr/>
          <p:nvPr/>
        </p:nvSpPr>
        <p:spPr>
          <a:xfrm>
            <a:off x="622012" y="543287"/>
            <a:ext cx="830323" cy="77220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5F245-B2E0-B6ED-A921-78878D64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278" y="365125"/>
            <a:ext cx="9092293" cy="1325563"/>
          </a:xfrm>
        </p:spPr>
        <p:txBody>
          <a:bodyPr/>
          <a:lstStyle/>
          <a:p>
            <a:r>
              <a:rPr lang="en-US" dirty="0"/>
              <a:t>TA Text Feedback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A56EBB-CAF1-F1F3-BACB-CE84C95EC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973285"/>
              </p:ext>
            </p:extLst>
          </p:nvPr>
        </p:nvGraphicFramePr>
        <p:xfrm>
          <a:off x="1348033" y="2036660"/>
          <a:ext cx="8189795" cy="2784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23967">
                  <a:extLst>
                    <a:ext uri="{9D8B030D-6E8A-4147-A177-3AD203B41FA5}">
                      <a16:colId xmlns:a16="http://schemas.microsoft.com/office/drawing/2014/main" val="3576374785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1435957287"/>
                    </a:ext>
                  </a:extLst>
                </a:gridCol>
                <a:gridCol w="1234911">
                  <a:extLst>
                    <a:ext uri="{9D8B030D-6E8A-4147-A177-3AD203B41FA5}">
                      <a16:colId xmlns:a16="http://schemas.microsoft.com/office/drawing/2014/main" val="3421148322"/>
                    </a:ext>
                  </a:extLst>
                </a:gridCol>
                <a:gridCol w="1197412">
                  <a:extLst>
                    <a:ext uri="{9D8B030D-6E8A-4147-A177-3AD203B41FA5}">
                      <a16:colId xmlns:a16="http://schemas.microsoft.com/office/drawing/2014/main" val="3554210968"/>
                    </a:ext>
                  </a:extLst>
                </a:gridCol>
                <a:gridCol w="1637959">
                  <a:extLst>
                    <a:ext uri="{9D8B030D-6E8A-4147-A177-3AD203B41FA5}">
                      <a16:colId xmlns:a16="http://schemas.microsoft.com/office/drawing/2014/main" val="2002367467"/>
                    </a:ext>
                  </a:extLst>
                </a:gridCol>
              </a:tblGrid>
              <a:tr h="53615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feedback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netid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course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instructor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timestamp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57583"/>
                  </a:ext>
                </a:extLst>
              </a:tr>
              <a:tr h="536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CS2770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kqw4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741321"/>
                  </a:ext>
                </a:extLst>
              </a:tr>
              <a:tr h="5361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Lots of grading this week, but usually there’s 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oer5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CS4820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ec583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57400"/>
                  </a:ext>
                </a:extLst>
              </a:tr>
              <a:tr h="5361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860469"/>
                  </a:ext>
                </a:extLst>
              </a:tr>
              <a:tr h="5361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I’m very sad; pls help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68766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972080B-06D9-0EAA-18E3-446CAA772036}"/>
              </a:ext>
            </a:extLst>
          </p:cNvPr>
          <p:cNvSpPr/>
          <p:nvPr/>
        </p:nvSpPr>
        <p:spPr>
          <a:xfrm>
            <a:off x="4543720" y="4214841"/>
            <a:ext cx="3403076" cy="74471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3F1AE4-ADE3-7E48-45F2-C3C0E6EA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900" y="5137156"/>
            <a:ext cx="6944694" cy="838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3A05F3-FA1D-B5E8-606F-F9783549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383" y="1590418"/>
            <a:ext cx="1238423" cy="18385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91FA9EF-40FD-A7D0-43B6-AD6DD7484858}"/>
              </a:ext>
            </a:extLst>
          </p:cNvPr>
          <p:cNvSpPr/>
          <p:nvPr/>
        </p:nvSpPr>
        <p:spPr>
          <a:xfrm>
            <a:off x="4596407" y="2584004"/>
            <a:ext cx="927700" cy="57485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2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E99D-E7AD-A462-3428-4CD0258C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521" y="138429"/>
            <a:ext cx="8006443" cy="1325563"/>
          </a:xfrm>
        </p:spPr>
        <p:txBody>
          <a:bodyPr>
            <a:normAutofit/>
          </a:bodyPr>
          <a:lstStyle/>
          <a:p>
            <a:r>
              <a:rPr lang="en-US" sz="5400" dirty="0"/>
              <a:t>TA Form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F7F87F-6C56-3001-1DBE-0AFC70064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81291"/>
              </p:ext>
            </p:extLst>
          </p:nvPr>
        </p:nvGraphicFramePr>
        <p:xfrm>
          <a:off x="307994" y="1884323"/>
          <a:ext cx="11042980" cy="416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98">
                  <a:extLst>
                    <a:ext uri="{9D8B030D-6E8A-4147-A177-3AD203B41FA5}">
                      <a16:colId xmlns:a16="http://schemas.microsoft.com/office/drawing/2014/main" val="2863044813"/>
                    </a:ext>
                  </a:extLst>
                </a:gridCol>
                <a:gridCol w="1104298">
                  <a:extLst>
                    <a:ext uri="{9D8B030D-6E8A-4147-A177-3AD203B41FA5}">
                      <a16:colId xmlns:a16="http://schemas.microsoft.com/office/drawing/2014/main" val="703787782"/>
                    </a:ext>
                  </a:extLst>
                </a:gridCol>
                <a:gridCol w="1004823">
                  <a:extLst>
                    <a:ext uri="{9D8B030D-6E8A-4147-A177-3AD203B41FA5}">
                      <a16:colId xmlns:a16="http://schemas.microsoft.com/office/drawing/2014/main" val="3607421501"/>
                    </a:ext>
                  </a:extLst>
                </a:gridCol>
                <a:gridCol w="1264596">
                  <a:extLst>
                    <a:ext uri="{9D8B030D-6E8A-4147-A177-3AD203B41FA5}">
                      <a16:colId xmlns:a16="http://schemas.microsoft.com/office/drawing/2014/main" val="2938951358"/>
                    </a:ext>
                  </a:extLst>
                </a:gridCol>
                <a:gridCol w="1043475">
                  <a:extLst>
                    <a:ext uri="{9D8B030D-6E8A-4147-A177-3AD203B41FA5}">
                      <a16:colId xmlns:a16="http://schemas.microsoft.com/office/drawing/2014/main" val="3141287066"/>
                    </a:ext>
                  </a:extLst>
                </a:gridCol>
                <a:gridCol w="1104298">
                  <a:extLst>
                    <a:ext uri="{9D8B030D-6E8A-4147-A177-3AD203B41FA5}">
                      <a16:colId xmlns:a16="http://schemas.microsoft.com/office/drawing/2014/main" val="3669339271"/>
                    </a:ext>
                  </a:extLst>
                </a:gridCol>
                <a:gridCol w="1104298">
                  <a:extLst>
                    <a:ext uri="{9D8B030D-6E8A-4147-A177-3AD203B41FA5}">
                      <a16:colId xmlns:a16="http://schemas.microsoft.com/office/drawing/2014/main" val="1749590137"/>
                    </a:ext>
                  </a:extLst>
                </a:gridCol>
                <a:gridCol w="1104298">
                  <a:extLst>
                    <a:ext uri="{9D8B030D-6E8A-4147-A177-3AD203B41FA5}">
                      <a16:colId xmlns:a16="http://schemas.microsoft.com/office/drawing/2014/main" val="1718146938"/>
                    </a:ext>
                  </a:extLst>
                </a:gridCol>
                <a:gridCol w="1104298">
                  <a:extLst>
                    <a:ext uri="{9D8B030D-6E8A-4147-A177-3AD203B41FA5}">
                      <a16:colId xmlns:a16="http://schemas.microsoft.com/office/drawing/2014/main" val="1863755930"/>
                    </a:ext>
                  </a:extLst>
                </a:gridCol>
                <a:gridCol w="1104298">
                  <a:extLst>
                    <a:ext uri="{9D8B030D-6E8A-4147-A177-3AD203B41FA5}">
                      <a16:colId xmlns:a16="http://schemas.microsoft.com/office/drawing/2014/main" val="1489082017"/>
                    </a:ext>
                  </a:extLst>
                </a:gridCol>
              </a:tblGrid>
              <a:tr h="595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</a:t>
                      </a: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instructor</a:t>
                      </a: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appthours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irelation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proficiency</a:t>
                      </a: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wantedta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67" marR="9767" marT="97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67" marR="9767" marT="97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happiness</a:t>
                      </a:r>
                    </a:p>
                  </a:txBody>
                  <a:tcPr marL="9767" marR="9767" marT="976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overworked</a:t>
                      </a:r>
                    </a:p>
                  </a:txBody>
                  <a:tcPr marL="9767" marR="9767" marT="9767" marB="0" anchor="ctr"/>
                </a:tc>
                <a:extLst>
                  <a:ext uri="{0D108BD9-81ED-4DB2-BD59-A6C34878D82A}">
                    <a16:rowId xmlns:a16="http://schemas.microsoft.com/office/drawing/2014/main" val="198301009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cs4780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kqw4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collaborator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10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4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/>
                </a:tc>
                <a:extLst>
                  <a:ext uri="{0D108BD9-81ED-4DB2-BD59-A6C34878D82A}">
                    <a16:rowId xmlns:a16="http://schemas.microsoft.com/office/drawing/2014/main" val="2843949927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maybe-advisor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8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2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/>
                </a:tc>
                <a:extLst>
                  <a:ext uri="{0D108BD9-81ED-4DB2-BD59-A6C34878D82A}">
                    <a16:rowId xmlns:a16="http://schemas.microsoft.com/office/drawing/2014/main" val="860969114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cs4820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ec583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advisor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10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5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3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/>
                </a:tc>
                <a:extLst>
                  <a:ext uri="{0D108BD9-81ED-4DB2-BD59-A6C34878D82A}">
                    <a16:rowId xmlns:a16="http://schemas.microsoft.com/office/drawing/2014/main" val="149227166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none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2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20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/>
                </a:tc>
                <a:extLst>
                  <a:ext uri="{0D108BD9-81ED-4DB2-BD59-A6C34878D82A}">
                    <a16:rowId xmlns:a16="http://schemas.microsoft.com/office/drawing/2014/main" val="1900014574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maybe-advisor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2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4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/>
                </a:tc>
                <a:extLst>
                  <a:ext uri="{0D108BD9-81ED-4DB2-BD59-A6C34878D82A}">
                    <a16:rowId xmlns:a16="http://schemas.microsoft.com/office/drawing/2014/main" val="2214605038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...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5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none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5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2</a:t>
                      </a:r>
                    </a:p>
                  </a:txBody>
                  <a:tcPr marL="93761" marR="93761" marT="46881" marB="468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/>
                </a:tc>
                <a:extLst>
                  <a:ext uri="{0D108BD9-81ED-4DB2-BD59-A6C34878D82A}">
                    <a16:rowId xmlns:a16="http://schemas.microsoft.com/office/drawing/2014/main" val="372702382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3F657-0310-C918-63D2-91051E8F4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53389"/>
              </p:ext>
            </p:extLst>
          </p:nvPr>
        </p:nvGraphicFramePr>
        <p:xfrm>
          <a:off x="11531441" y="1884323"/>
          <a:ext cx="660559" cy="416637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0559">
                  <a:extLst>
                    <a:ext uri="{9D8B030D-6E8A-4147-A177-3AD203B41FA5}">
                      <a16:colId xmlns:a16="http://schemas.microsoft.com/office/drawing/2014/main" val="2487396848"/>
                    </a:ext>
                  </a:extLst>
                </a:gridCol>
              </a:tblGrid>
              <a:tr h="595197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ts</a:t>
                      </a:r>
                      <a:endParaRPr lang="en-US" sz="1800" b="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337664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911807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049823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321293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200696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013593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38401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4967410-FDC1-B609-7A9A-A9EC83764C0F}"/>
              </a:ext>
            </a:extLst>
          </p:cNvPr>
          <p:cNvSpPr/>
          <p:nvPr/>
        </p:nvSpPr>
        <p:spPr>
          <a:xfrm>
            <a:off x="496268" y="212101"/>
            <a:ext cx="1476768" cy="1178220"/>
          </a:xfrm>
          <a:prstGeom prst="rect">
            <a:avLst/>
          </a:prstGeom>
          <a:gradFill>
            <a:gsLst>
              <a:gs pos="73000">
                <a:srgbClr val="9483B4"/>
              </a:gs>
              <a:gs pos="66000">
                <a:schemeClr val="accent1">
                  <a:lumMod val="50000"/>
                </a:schemeClr>
              </a:gs>
              <a:gs pos="100000">
                <a:srgbClr val="CF9BD5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AD7472-5F7B-2412-5937-708B57DE5DEC}"/>
              </a:ext>
            </a:extLst>
          </p:cNvPr>
          <p:cNvSpPr/>
          <p:nvPr/>
        </p:nvSpPr>
        <p:spPr>
          <a:xfrm>
            <a:off x="113122" y="2988297"/>
            <a:ext cx="2696066" cy="75414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1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FAEB7-C676-5FA4-BEF2-8664001D9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634" y="225300"/>
            <a:ext cx="10515600" cy="1325563"/>
          </a:xfrm>
        </p:spPr>
        <p:txBody>
          <a:bodyPr/>
          <a:lstStyle/>
          <a:p>
            <a:r>
              <a:rPr lang="en-US" b="1" dirty="0"/>
              <a:t>Discarded Tables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FDD8E3-EA1A-BE78-A7D3-D9F097274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833628"/>
              </p:ext>
            </p:extLst>
          </p:nvPr>
        </p:nvGraphicFramePr>
        <p:xfrm>
          <a:off x="619763" y="3265193"/>
          <a:ext cx="2571860" cy="330389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85930">
                  <a:extLst>
                    <a:ext uri="{9D8B030D-6E8A-4147-A177-3AD203B41FA5}">
                      <a16:colId xmlns:a16="http://schemas.microsoft.com/office/drawing/2014/main" val="56565841"/>
                    </a:ext>
                  </a:extLst>
                </a:gridCol>
                <a:gridCol w="1285930">
                  <a:extLst>
                    <a:ext uri="{9D8B030D-6E8A-4147-A177-3AD203B41FA5}">
                      <a16:colId xmlns:a16="http://schemas.microsoft.com/office/drawing/2014/main" val="332743040"/>
                    </a:ext>
                  </a:extLst>
                </a:gridCol>
              </a:tblGrid>
              <a:tr h="38054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netid</a:t>
                      </a:r>
                      <a:endParaRPr lang="en-US" dirty="0"/>
                    </a:p>
                  </a:txBody>
                  <a:tcPr>
                    <a:solidFill>
                      <a:srgbClr val="9A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timestamp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668872"/>
                  </a:ext>
                </a:extLst>
              </a:tr>
              <a:tr h="3805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oer5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5:15am Jan 31st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33117"/>
                  </a:ext>
                </a:extLst>
              </a:tr>
              <a:tr h="38054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698368"/>
                  </a:ext>
                </a:extLst>
              </a:tr>
              <a:tr h="380545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917951"/>
                  </a:ext>
                </a:extLst>
              </a:tr>
              <a:tr h="3805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98428"/>
                  </a:ext>
                </a:extLst>
              </a:tr>
              <a:tr h="3805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02554"/>
                  </a:ext>
                </a:extLst>
              </a:tr>
              <a:tr h="3805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0958"/>
                  </a:ext>
                </a:extLst>
              </a:tr>
              <a:tr h="38054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88299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0BB6FB1-5978-47A8-DD2E-CD9BDE0DAEFC}"/>
              </a:ext>
            </a:extLst>
          </p:cNvPr>
          <p:cNvSpPr/>
          <p:nvPr/>
        </p:nvSpPr>
        <p:spPr>
          <a:xfrm>
            <a:off x="6645681" y="307288"/>
            <a:ext cx="2391315" cy="1161589"/>
          </a:xfrm>
          <a:prstGeom prst="rect">
            <a:avLst/>
          </a:prstGeom>
          <a:solidFill>
            <a:srgbClr val="F6ECF7"/>
          </a:solidFill>
          <a:ln>
            <a:solidFill>
              <a:srgbClr val="BF83B8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A62C7D"/>
                </a:solidFill>
              </a:rPr>
              <a:t>Autofill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0D2D57-CD8F-D8C1-FB2E-BBFEF5EA6882}"/>
              </a:ext>
            </a:extLst>
          </p:cNvPr>
          <p:cNvSpPr/>
          <p:nvPr/>
        </p:nvSpPr>
        <p:spPr>
          <a:xfrm>
            <a:off x="194912" y="2064864"/>
            <a:ext cx="1286575" cy="7786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18CF3-26AB-5E98-42E3-81A862F34A62}"/>
              </a:ext>
            </a:extLst>
          </p:cNvPr>
          <p:cNvSpPr txBox="1"/>
          <p:nvPr/>
        </p:nvSpPr>
        <p:spPr>
          <a:xfrm flipH="1">
            <a:off x="1624991" y="1972576"/>
            <a:ext cx="288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Prevent duplicate submission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worst-case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78D6B4-EE96-B620-6309-FABF70576610}"/>
              </a:ext>
            </a:extLst>
          </p:cNvPr>
          <p:cNvSpPr txBox="1"/>
          <p:nvPr/>
        </p:nvSpPr>
        <p:spPr>
          <a:xfrm flipH="1">
            <a:off x="9263176" y="667719"/>
            <a:ext cx="2153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Populate first half of response</a:t>
            </a:r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BF83D3E-AC0F-0AD9-970A-949EB0DA9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032236"/>
              </p:ext>
            </p:extLst>
          </p:nvPr>
        </p:nvGraphicFramePr>
        <p:xfrm>
          <a:off x="4776281" y="2224459"/>
          <a:ext cx="7220164" cy="416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452">
                  <a:extLst>
                    <a:ext uri="{9D8B030D-6E8A-4147-A177-3AD203B41FA5}">
                      <a16:colId xmlns:a16="http://schemas.microsoft.com/office/drawing/2014/main" val="4029316015"/>
                    </a:ext>
                  </a:extLst>
                </a:gridCol>
                <a:gridCol w="1031452">
                  <a:extLst>
                    <a:ext uri="{9D8B030D-6E8A-4147-A177-3AD203B41FA5}">
                      <a16:colId xmlns:a16="http://schemas.microsoft.com/office/drawing/2014/main" val="1050103004"/>
                    </a:ext>
                  </a:extLst>
                </a:gridCol>
                <a:gridCol w="1031452">
                  <a:extLst>
                    <a:ext uri="{9D8B030D-6E8A-4147-A177-3AD203B41FA5}">
                      <a16:colId xmlns:a16="http://schemas.microsoft.com/office/drawing/2014/main" val="2067458786"/>
                    </a:ext>
                  </a:extLst>
                </a:gridCol>
                <a:gridCol w="938539">
                  <a:extLst>
                    <a:ext uri="{9D8B030D-6E8A-4147-A177-3AD203B41FA5}">
                      <a16:colId xmlns:a16="http://schemas.microsoft.com/office/drawing/2014/main" val="642953376"/>
                    </a:ext>
                  </a:extLst>
                </a:gridCol>
                <a:gridCol w="1181176">
                  <a:extLst>
                    <a:ext uri="{9D8B030D-6E8A-4147-A177-3AD203B41FA5}">
                      <a16:colId xmlns:a16="http://schemas.microsoft.com/office/drawing/2014/main" val="3387847700"/>
                    </a:ext>
                  </a:extLst>
                </a:gridCol>
                <a:gridCol w="974641">
                  <a:extLst>
                    <a:ext uri="{9D8B030D-6E8A-4147-A177-3AD203B41FA5}">
                      <a16:colId xmlns:a16="http://schemas.microsoft.com/office/drawing/2014/main" val="2132872605"/>
                    </a:ext>
                  </a:extLst>
                </a:gridCol>
                <a:gridCol w="1031452">
                  <a:extLst>
                    <a:ext uri="{9D8B030D-6E8A-4147-A177-3AD203B41FA5}">
                      <a16:colId xmlns:a16="http://schemas.microsoft.com/office/drawing/2014/main" val="2127453620"/>
                    </a:ext>
                  </a:extLst>
                </a:gridCol>
              </a:tblGrid>
              <a:tr h="5951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FF9999"/>
                          </a:solidFill>
                          <a:effectLst/>
                          <a:latin typeface="+mn-lt"/>
                        </a:rPr>
                        <a:t>netid</a:t>
                      </a:r>
                      <a:endParaRPr lang="en-US" sz="1800" b="1" i="0" u="none" strike="noStrike" dirty="0">
                        <a:solidFill>
                          <a:srgbClr val="FF9999"/>
                        </a:solidFill>
                        <a:effectLst/>
                        <a:latin typeface="+mn-lt"/>
                      </a:endParaRPr>
                    </a:p>
                  </a:txBody>
                  <a:tcPr marL="9767" marR="9767" marT="9767" marB="0" anchor="ctr">
                    <a:solidFill>
                      <a:srgbClr val="9A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course</a:t>
                      </a: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instructor</a:t>
                      </a: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appthours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irelation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proficiency</a:t>
                      </a: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wantedta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767" marR="9767" marT="9767" marB="0" anchor="ctr">
                    <a:solidFill>
                      <a:srgbClr val="CF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491320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cs4780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kqw4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+mn-lt"/>
                        </a:rPr>
                        <a:t>colaborator</a:t>
                      </a:r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554741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maybe-advisor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020967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cs4820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ec583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advisor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991606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none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2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908434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15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n-lt"/>
                        </a:rPr>
                        <a:t>maybe-advisor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2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EDD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634667"/>
                  </a:ext>
                </a:extLst>
              </a:tr>
              <a:tr h="59519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n-lt"/>
                      </a:endParaRPr>
                    </a:p>
                  </a:txBody>
                  <a:tcPr marL="93761" marR="93761" marT="46881" marB="4688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…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...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5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none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1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+mn-lt"/>
                        </a:rPr>
                        <a:t>0</a:t>
                      </a:r>
                    </a:p>
                  </a:txBody>
                  <a:tcPr marL="93761" marR="93761" marT="46881" marB="46881" anchor="ctr">
                    <a:solidFill>
                      <a:srgbClr val="F6EC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95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02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EAF3C-03DC-0566-04AE-4DB7D7C2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86C4B-AF99-FD43-8C1A-DE52B438F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Reflecting 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8B6052-0622-9EFC-15C8-8ABF05AD2743}"/>
              </a:ext>
            </a:extLst>
          </p:cNvPr>
          <p:cNvSpPr txBox="1">
            <a:spLocks/>
          </p:cNvSpPr>
          <p:nvPr/>
        </p:nvSpPr>
        <p:spPr>
          <a:xfrm>
            <a:off x="1178371" y="1388445"/>
            <a:ext cx="5029260" cy="4531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Purported Benefits</a:t>
            </a:r>
            <a:br>
              <a:rPr lang="en-US" sz="4000" dirty="0"/>
            </a:br>
            <a:endParaRPr lang="en-US" sz="4000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dept can identify </a:t>
            </a:r>
            <a:r>
              <a:rPr lang="en-US" dirty="0"/>
              <a:t>problematic instructors/courses, to intervene;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easy way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ask CSGO for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dept gets overall statistics</a:t>
            </a:r>
          </a:p>
          <a:p>
            <a:pPr lvl="1"/>
            <a:r>
              <a:rPr lang="en-US" dirty="0"/>
              <a:t>might be useful to guide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CSGO does too</a:t>
            </a:r>
          </a:p>
          <a:p>
            <a:pPr lvl="1"/>
            <a:r>
              <a:rPr lang="en-US" dirty="0"/>
              <a:t>TAs can get a sense of the time that other TA’s are putting in.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0EF19-C63D-FEBC-E42E-BBEAA858A128}"/>
              </a:ext>
            </a:extLst>
          </p:cNvPr>
          <p:cNvSpPr txBox="1"/>
          <p:nvPr/>
        </p:nvSpPr>
        <p:spPr>
          <a:xfrm>
            <a:off x="8092347" y="3061644"/>
            <a:ext cx="2310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requires the CSGO to monitor the form; how to help?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A5739-33D4-7B9B-92B9-B83D8A3A337B}"/>
              </a:ext>
            </a:extLst>
          </p:cNvPr>
          <p:cNvSpPr txBox="1"/>
          <p:nvPr/>
        </p:nvSpPr>
        <p:spPr>
          <a:xfrm>
            <a:off x="6937057" y="1325066"/>
            <a:ext cx="34658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apparently has been helpful after the semester to help department identify &amp; resolve issues with problematic courses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C5CC24-0229-154B-A407-6F8CE14A699F}"/>
              </a:ext>
            </a:extLst>
          </p:cNvPr>
          <p:cNvSpPr txBox="1"/>
          <p:nvPr/>
        </p:nvSpPr>
        <p:spPr>
          <a:xfrm>
            <a:off x="7720596" y="4474964"/>
            <a:ext cx="2852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noisy, not fully adopted, few datapoints, many confounders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CE489-51B4-9DDF-4EF7-C7A613AF878F}"/>
              </a:ext>
            </a:extLst>
          </p:cNvPr>
          <p:cNvSpPr txBox="1"/>
          <p:nvPr/>
        </p:nvSpPr>
        <p:spPr>
          <a:xfrm>
            <a:off x="6499111" y="5912882"/>
            <a:ext cx="23105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what to do with this? </a:t>
            </a:r>
            <a:r>
              <a:rPr lang="en-US" sz="2400" b="1" dirty="0"/>
              <a:t>How to publish?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00339A-89D6-E265-3882-D5A12A440A53}"/>
                  </a:ext>
                </a:extLst>
              </p14:cNvPr>
              <p14:cNvContentPartPr/>
              <p14:nvPr/>
            </p14:nvContentPartPr>
            <p14:xfrm>
              <a:off x="5959477" y="1771909"/>
              <a:ext cx="603000" cy="1027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00339A-89D6-E265-3882-D5A12A440A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6477" y="1709269"/>
                <a:ext cx="728640" cy="11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0C2EF0F-924D-DF59-90B3-C8DD4B6E549C}"/>
                  </a:ext>
                </a:extLst>
              </p14:cNvPr>
              <p14:cNvContentPartPr/>
              <p14:nvPr/>
            </p14:nvContentPartPr>
            <p14:xfrm>
              <a:off x="6153517" y="3392629"/>
              <a:ext cx="1567080" cy="261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0C2EF0F-924D-DF59-90B3-C8DD4B6E54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0877" y="3329989"/>
                <a:ext cx="169272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A6BA889-E6EE-B0C4-5FDD-33B888A010EF}"/>
                  </a:ext>
                </a:extLst>
              </p14:cNvPr>
              <p14:cNvContentPartPr/>
              <p14:nvPr/>
            </p14:nvContentPartPr>
            <p14:xfrm>
              <a:off x="5473837" y="4397389"/>
              <a:ext cx="1945080" cy="466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A6BA889-E6EE-B0C4-5FDD-33B888A010E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0837" y="4334389"/>
                <a:ext cx="207072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D915852-F4DF-F948-C68A-3862554374C6}"/>
                  </a:ext>
                </a:extLst>
              </p14:cNvPr>
              <p14:cNvContentPartPr/>
              <p14:nvPr/>
            </p14:nvContentPartPr>
            <p14:xfrm>
              <a:off x="5055870" y="5611372"/>
              <a:ext cx="1274040" cy="4532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D915852-F4DF-F948-C68A-3862554374C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92870" y="5548372"/>
                <a:ext cx="1399680" cy="5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142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AA849-1EBF-B7AB-3DB1-1069B89B3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6443-F503-3729-58CE-D8052699E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60" y="361705"/>
            <a:ext cx="10515600" cy="2287227"/>
          </a:xfrm>
        </p:spPr>
        <p:txBody>
          <a:bodyPr/>
          <a:lstStyle/>
          <a:p>
            <a:pPr algn="ctr"/>
            <a:r>
              <a:rPr lang="en-US" dirty="0"/>
              <a:t>How to publish the data?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D1F479C-32E3-845C-0BAF-25B33BECABC2}"/>
              </a:ext>
            </a:extLst>
          </p:cNvPr>
          <p:cNvSpPr txBox="1">
            <a:spLocks/>
          </p:cNvSpPr>
          <p:nvPr/>
        </p:nvSpPr>
        <p:spPr>
          <a:xfrm>
            <a:off x="838200" y="1788073"/>
            <a:ext cx="10515600" cy="2852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075759-F9EA-E4E5-BBF7-C587D884A6EF}"/>
              </a:ext>
            </a:extLst>
          </p:cNvPr>
          <p:cNvSpPr txBox="1"/>
          <p:nvPr/>
        </p:nvSpPr>
        <p:spPr>
          <a:xfrm>
            <a:off x="925528" y="2967335"/>
            <a:ext cx="10340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+mj-lt"/>
              </a:rPr>
              <a:t>What questions do we have about it?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C3819-667A-D59B-DC85-390D009839F9}"/>
              </a:ext>
            </a:extLst>
          </p:cNvPr>
          <p:cNvSpPr txBox="1"/>
          <p:nvPr/>
        </p:nvSpPr>
        <p:spPr>
          <a:xfrm>
            <a:off x="1085195" y="4209068"/>
            <a:ext cx="103409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+mj-lt"/>
              </a:rPr>
              <a:t>Any changes to what we collect?</a:t>
            </a:r>
          </a:p>
        </p:txBody>
      </p:sp>
    </p:spTree>
    <p:extLst>
      <p:ext uri="{BB962C8B-B14F-4D97-AF65-F5344CB8AC3E}">
        <p14:creationId xmlns:p14="http://schemas.microsoft.com/office/powerpoint/2010/main" val="4116635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71000">
              <a:schemeClr val="accent5">
                <a:lumMod val="95000"/>
                <a:lumOff val="5000"/>
              </a:schemeClr>
            </a:gs>
            <a:gs pos="7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3CE8-FFFD-5150-AB9F-C9169749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of the Data</a:t>
            </a:r>
          </a:p>
        </p:txBody>
      </p:sp>
    </p:spTree>
    <p:extLst>
      <p:ext uri="{BB962C8B-B14F-4D97-AF65-F5344CB8AC3E}">
        <p14:creationId xmlns:p14="http://schemas.microsoft.com/office/powerpoint/2010/main" val="3510154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DB75-18A8-436B-1735-57E4DE823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E75E-3E67-2BB2-C8C0-BB4DA84A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0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Fall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29AAA-B1E1-8308-8BE4-7198F69B4A65}"/>
              </a:ext>
            </a:extLst>
          </p:cNvPr>
          <p:cNvSpPr txBox="1"/>
          <p:nvPr/>
        </p:nvSpPr>
        <p:spPr>
          <a:xfrm>
            <a:off x="1912042" y="4728331"/>
            <a:ext cx="2003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{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0,1,2,3,4}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7A306B-B754-155C-F01B-1082B6D41AD3}"/>
              </a:ext>
            </a:extLst>
          </p:cNvPr>
          <p:cNvSpPr txBox="1"/>
          <p:nvPr/>
        </p:nvSpPr>
        <p:spPr>
          <a:xfrm>
            <a:off x="4771649" y="4756082"/>
            <a:ext cx="2003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{-1,0,1,2}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3C16F5-D891-3C26-3DA8-87F99C8B7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60346"/>
              </p:ext>
            </p:extLst>
          </p:nvPr>
        </p:nvGraphicFramePr>
        <p:xfrm>
          <a:off x="599700" y="4366646"/>
          <a:ext cx="10992599" cy="1397792"/>
        </p:xfrm>
        <a:graphic>
          <a:graphicData uri="http://schemas.openxmlformats.org/drawingml/2006/table">
            <a:tbl>
              <a:tblPr/>
              <a:tblGrid>
                <a:gridCol w="1689829">
                  <a:extLst>
                    <a:ext uri="{9D8B030D-6E8A-4147-A177-3AD203B41FA5}">
                      <a16:colId xmlns:a16="http://schemas.microsoft.com/office/drawing/2014/main" val="3261188892"/>
                    </a:ext>
                  </a:extLst>
                </a:gridCol>
                <a:gridCol w="1184622">
                  <a:extLst>
                    <a:ext uri="{9D8B030D-6E8A-4147-A177-3AD203B41FA5}">
                      <a16:colId xmlns:a16="http://schemas.microsoft.com/office/drawing/2014/main" val="2646541348"/>
                    </a:ext>
                  </a:extLst>
                </a:gridCol>
                <a:gridCol w="2369245">
                  <a:extLst>
                    <a:ext uri="{9D8B030D-6E8A-4147-A177-3AD203B41FA5}">
                      <a16:colId xmlns:a16="http://schemas.microsoft.com/office/drawing/2014/main" val="566491617"/>
                    </a:ext>
                  </a:extLst>
                </a:gridCol>
                <a:gridCol w="1341411">
                  <a:extLst>
                    <a:ext uri="{9D8B030D-6E8A-4147-A177-3AD203B41FA5}">
                      <a16:colId xmlns:a16="http://schemas.microsoft.com/office/drawing/2014/main" val="3027184246"/>
                    </a:ext>
                  </a:extLst>
                </a:gridCol>
                <a:gridCol w="1602724">
                  <a:extLst>
                    <a:ext uri="{9D8B030D-6E8A-4147-A177-3AD203B41FA5}">
                      <a16:colId xmlns:a16="http://schemas.microsoft.com/office/drawing/2014/main" val="1265173424"/>
                    </a:ext>
                  </a:extLst>
                </a:gridCol>
                <a:gridCol w="1533041">
                  <a:extLst>
                    <a:ext uri="{9D8B030D-6E8A-4147-A177-3AD203B41FA5}">
                      <a16:colId xmlns:a16="http://schemas.microsoft.com/office/drawing/2014/main" val="1757295444"/>
                    </a:ext>
                  </a:extLst>
                </a:gridCol>
                <a:gridCol w="1271727">
                  <a:extLst>
                    <a:ext uri="{9D8B030D-6E8A-4147-A177-3AD203B41FA5}">
                      <a16:colId xmlns:a16="http://schemas.microsoft.com/office/drawing/2014/main" val="1563682326"/>
                    </a:ext>
                  </a:extLst>
                </a:gridCol>
              </a:tblGrid>
              <a:tr h="261314">
                <a:tc>
                  <a:txBody>
                    <a:bodyPr/>
                    <a:lstStyle/>
                    <a:p>
                      <a:pPr fontAlgn="ctr"/>
                      <a:r>
                        <a:rPr lang="en-US" sz="1500" b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olumn1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b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proficiency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b="1" dirty="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wanted to TA this course?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b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official hours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b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additional hours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b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happiness (0-4)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500" b="1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overworked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4248"/>
                  </a:ext>
                </a:extLst>
              </a:tr>
              <a:tr h="261314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advisor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0.90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0.90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13.55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2.50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2.80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0.10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053944"/>
                  </a:ext>
                </a:extLst>
              </a:tr>
              <a:tr h="261314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maybe-advisor?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2.00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10.00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0.69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2.54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384374"/>
                  </a:ext>
                </a:extLst>
              </a:tr>
              <a:tr h="261314">
                <a:tc>
                  <a:txBody>
                    <a:bodyPr/>
                    <a:lstStyle/>
                    <a:p>
                      <a:pPr fontAlgn="ctr"/>
                      <a:r>
                        <a:rPr lang="en-US" sz="1500">
                          <a:solidFill>
                            <a:srgbClr val="548235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0.75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8.75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1.59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3.25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13066" marR="13066" marT="1306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69758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940EB2-78B4-615B-1751-62AF667D7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91552"/>
              </p:ext>
            </p:extLst>
          </p:nvPr>
        </p:nvGraphicFramePr>
        <p:xfrm>
          <a:off x="599699" y="2450801"/>
          <a:ext cx="10992599" cy="1397792"/>
        </p:xfrm>
        <a:graphic>
          <a:graphicData uri="http://schemas.openxmlformats.org/drawingml/2006/table">
            <a:tbl>
              <a:tblPr/>
              <a:tblGrid>
                <a:gridCol w="1689829">
                  <a:extLst>
                    <a:ext uri="{9D8B030D-6E8A-4147-A177-3AD203B41FA5}">
                      <a16:colId xmlns:a16="http://schemas.microsoft.com/office/drawing/2014/main" val="2811306619"/>
                    </a:ext>
                  </a:extLst>
                </a:gridCol>
                <a:gridCol w="1184622">
                  <a:extLst>
                    <a:ext uri="{9D8B030D-6E8A-4147-A177-3AD203B41FA5}">
                      <a16:colId xmlns:a16="http://schemas.microsoft.com/office/drawing/2014/main" val="2648618672"/>
                    </a:ext>
                  </a:extLst>
                </a:gridCol>
                <a:gridCol w="2369245">
                  <a:extLst>
                    <a:ext uri="{9D8B030D-6E8A-4147-A177-3AD203B41FA5}">
                      <a16:colId xmlns:a16="http://schemas.microsoft.com/office/drawing/2014/main" val="3334260464"/>
                    </a:ext>
                  </a:extLst>
                </a:gridCol>
                <a:gridCol w="1341411">
                  <a:extLst>
                    <a:ext uri="{9D8B030D-6E8A-4147-A177-3AD203B41FA5}">
                      <a16:colId xmlns:a16="http://schemas.microsoft.com/office/drawing/2014/main" val="648039510"/>
                    </a:ext>
                  </a:extLst>
                </a:gridCol>
                <a:gridCol w="1602724">
                  <a:extLst>
                    <a:ext uri="{9D8B030D-6E8A-4147-A177-3AD203B41FA5}">
                      <a16:colId xmlns:a16="http://schemas.microsoft.com/office/drawing/2014/main" val="1324367459"/>
                    </a:ext>
                  </a:extLst>
                </a:gridCol>
                <a:gridCol w="1533041">
                  <a:extLst>
                    <a:ext uri="{9D8B030D-6E8A-4147-A177-3AD203B41FA5}">
                      <a16:colId xmlns:a16="http://schemas.microsoft.com/office/drawing/2014/main" val="1030752592"/>
                    </a:ext>
                  </a:extLst>
                </a:gridCol>
                <a:gridCol w="1271727">
                  <a:extLst>
                    <a:ext uri="{9D8B030D-6E8A-4147-A177-3AD203B41FA5}">
                      <a16:colId xmlns:a16="http://schemas.microsoft.com/office/drawing/2014/main" val="645423991"/>
                    </a:ext>
                  </a:extLst>
                </a:gridCol>
              </a:tblGrid>
              <a:tr h="261314"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Column1</a:t>
                      </a:r>
                    </a:p>
                  </a:txBody>
                  <a:tcPr marL="13066" marR="13066" marT="13066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proficiency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wanted to TA this course?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official hours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additional hours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happiness (0-4)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overworked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217553"/>
                  </a:ext>
                </a:extLst>
              </a:tr>
              <a:tr h="261314">
                <a:tc>
                  <a:txBody>
                    <a:bodyPr/>
                    <a:lstStyle/>
                    <a:p>
                      <a:pPr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[OVERALL]</a:t>
                      </a:r>
                    </a:p>
                  </a:txBody>
                  <a:tcPr marL="13066" marR="13066" marT="13066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1.22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0.86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10.21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1.97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2.78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0.039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241700"/>
                  </a:ext>
                </a:extLst>
              </a:tr>
              <a:tr h="261314">
                <a:tc>
                  <a:txBody>
                    <a:bodyPr/>
                    <a:lstStyle/>
                    <a:p>
                      <a:pPr fontAlgn="b"/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full-time</a:t>
                      </a:r>
                    </a:p>
                  </a:txBody>
                  <a:tcPr marL="13066" marR="13066" marT="13066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1.26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0.87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10.68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2.00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2.72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0.043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591694"/>
                  </a:ext>
                </a:extLst>
              </a:tr>
              <a:tr h="261314">
                <a:tc>
                  <a:txBody>
                    <a:bodyPr/>
                    <a:lstStyle/>
                    <a:p>
                      <a:pPr fontAlgn="b"/>
                      <a:r>
                        <a:rPr lang="en-US" sz="15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part-time</a:t>
                      </a:r>
                    </a:p>
                  </a:txBody>
                  <a:tcPr marL="13066" marR="13066" marT="13066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0.75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0.75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4.63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1.63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3.50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0.000</a:t>
                      </a:r>
                    </a:p>
                  </a:txBody>
                  <a:tcPr marL="13066" marR="13066" marT="13066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58593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F7ACB4-021C-72A7-446A-B0F5596FB041}"/>
              </a:ext>
            </a:extLst>
          </p:cNvPr>
          <p:cNvSpPr txBox="1"/>
          <p:nvPr/>
        </p:nvSpPr>
        <p:spPr>
          <a:xfrm>
            <a:off x="9766300" y="1446035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86 entries</a:t>
            </a:r>
          </a:p>
        </p:txBody>
      </p:sp>
    </p:spTree>
    <p:extLst>
      <p:ext uri="{BB962C8B-B14F-4D97-AF65-F5344CB8AC3E}">
        <p14:creationId xmlns:p14="http://schemas.microsoft.com/office/powerpoint/2010/main" val="409676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6FCB5-0D53-7DEC-4CFF-496EE9D2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180F-53D6-17A5-E1D3-7815C7746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0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Spring 2022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E38E1-1F8B-9FA6-545F-FB92DF9F025B}"/>
              </a:ext>
            </a:extLst>
          </p:cNvPr>
          <p:cNvSpPr txBox="1"/>
          <p:nvPr/>
        </p:nvSpPr>
        <p:spPr>
          <a:xfrm>
            <a:off x="9601200" y="15294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104 entries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4ADFF-B290-056A-9949-C47278A9E079}"/>
              </a:ext>
            </a:extLst>
          </p:cNvPr>
          <p:cNvSpPr txBox="1"/>
          <p:nvPr/>
        </p:nvSpPr>
        <p:spPr>
          <a:xfrm>
            <a:off x="2400300" y="3226504"/>
            <a:ext cx="793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lost because of a bug   :(</a:t>
            </a:r>
          </a:p>
        </p:txBody>
      </p:sp>
    </p:spTree>
    <p:extLst>
      <p:ext uri="{BB962C8B-B14F-4D97-AF65-F5344CB8AC3E}">
        <p14:creationId xmlns:p14="http://schemas.microsoft.com/office/powerpoint/2010/main" val="35393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1D1E2-F914-2219-0665-9031928FC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3190-B9C2-7BFD-F758-6BC8614B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0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Spring 2023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E9EF9-7715-150D-E537-F453E70D95B9}"/>
              </a:ext>
            </a:extLst>
          </p:cNvPr>
          <p:cNvSpPr txBox="1"/>
          <p:nvPr/>
        </p:nvSpPr>
        <p:spPr>
          <a:xfrm>
            <a:off x="9601200" y="15294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 entries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190ED0-0580-9647-370E-E9F37E600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051208"/>
              </p:ext>
            </p:extLst>
          </p:nvPr>
        </p:nvGraphicFramePr>
        <p:xfrm>
          <a:off x="749300" y="2855031"/>
          <a:ext cx="10515598" cy="2281235"/>
        </p:xfrm>
        <a:graphic>
          <a:graphicData uri="http://schemas.openxmlformats.org/drawingml/2006/table">
            <a:tbl>
              <a:tblPr/>
              <a:tblGrid>
                <a:gridCol w="1938446">
                  <a:extLst>
                    <a:ext uri="{9D8B030D-6E8A-4147-A177-3AD203B41FA5}">
                      <a16:colId xmlns:a16="http://schemas.microsoft.com/office/drawing/2014/main" val="3938814727"/>
                    </a:ext>
                  </a:extLst>
                </a:gridCol>
                <a:gridCol w="1099418">
                  <a:extLst>
                    <a:ext uri="{9D8B030D-6E8A-4147-A177-3AD203B41FA5}">
                      <a16:colId xmlns:a16="http://schemas.microsoft.com/office/drawing/2014/main" val="3445870152"/>
                    </a:ext>
                  </a:extLst>
                </a:gridCol>
                <a:gridCol w="1507014">
                  <a:extLst>
                    <a:ext uri="{9D8B030D-6E8A-4147-A177-3AD203B41FA5}">
                      <a16:colId xmlns:a16="http://schemas.microsoft.com/office/drawing/2014/main" val="3608120125"/>
                    </a:ext>
                  </a:extLst>
                </a:gridCol>
                <a:gridCol w="1514959">
                  <a:extLst>
                    <a:ext uri="{9D8B030D-6E8A-4147-A177-3AD203B41FA5}">
                      <a16:colId xmlns:a16="http://schemas.microsoft.com/office/drawing/2014/main" val="2258731216"/>
                    </a:ext>
                  </a:extLst>
                </a:gridCol>
                <a:gridCol w="1514959">
                  <a:extLst>
                    <a:ext uri="{9D8B030D-6E8A-4147-A177-3AD203B41FA5}">
                      <a16:colId xmlns:a16="http://schemas.microsoft.com/office/drawing/2014/main" val="4053672168"/>
                    </a:ext>
                  </a:extLst>
                </a:gridCol>
                <a:gridCol w="1514959">
                  <a:extLst>
                    <a:ext uri="{9D8B030D-6E8A-4147-A177-3AD203B41FA5}">
                      <a16:colId xmlns:a16="http://schemas.microsoft.com/office/drawing/2014/main" val="1396150725"/>
                    </a:ext>
                  </a:extLst>
                </a:gridCol>
                <a:gridCol w="1425843">
                  <a:extLst>
                    <a:ext uri="{9D8B030D-6E8A-4147-A177-3AD203B41FA5}">
                      <a16:colId xmlns:a16="http://schemas.microsoft.com/office/drawing/2014/main" val="2722340604"/>
                    </a:ext>
                  </a:extLst>
                </a:gridCol>
              </a:tblGrid>
              <a:tr h="375835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happiness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defer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wanted?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ahours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ohours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912061"/>
                  </a:ext>
                </a:extLst>
              </a:tr>
              <a:tr h="383588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advisor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42167"/>
                  </a:ext>
                </a:extLst>
              </a:tr>
              <a:tr h="38045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collaborator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13842"/>
                  </a:ext>
                </a:extLst>
              </a:tr>
              <a:tr h="38045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maybe-advisor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134179"/>
                  </a:ext>
                </a:extLst>
              </a:tr>
              <a:tr h="38045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379082"/>
                  </a:ext>
                </a:extLst>
              </a:tr>
              <a:tr h="38045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(blank)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4.84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932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722D30E-4239-A3DA-7C46-B5CF8D856294}"/>
              </a:ext>
            </a:extLst>
          </p:cNvPr>
          <p:cNvSpPr txBox="1"/>
          <p:nvPr/>
        </p:nvSpPr>
        <p:spPr>
          <a:xfrm>
            <a:off x="2652193" y="2374515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{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0,1,2,3,4}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AF7C0-A625-8D92-8298-7CED7BA8D082}"/>
              </a:ext>
            </a:extLst>
          </p:cNvPr>
          <p:cNvSpPr txBox="1"/>
          <p:nvPr/>
        </p:nvSpPr>
        <p:spPr>
          <a:xfrm>
            <a:off x="5511800" y="2402266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{-1,0,1,2}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14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9DD5-0CEC-FA52-B71E-C72FE086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804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Fall 2023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B9D1A1-77B2-7BC5-7CD2-B278166A2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811305"/>
              </p:ext>
            </p:extLst>
          </p:nvPr>
        </p:nvGraphicFramePr>
        <p:xfrm>
          <a:off x="556693" y="54530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80A2EB-0387-BF07-08FB-8190FB14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86729"/>
              </p:ext>
            </p:extLst>
          </p:nvPr>
        </p:nvGraphicFramePr>
        <p:xfrm>
          <a:off x="1698920" y="4220890"/>
          <a:ext cx="10083800" cy="2232027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3938814727"/>
                    </a:ext>
                  </a:extLst>
                </a:gridCol>
                <a:gridCol w="1249421">
                  <a:extLst>
                    <a:ext uri="{9D8B030D-6E8A-4147-A177-3AD203B41FA5}">
                      <a16:colId xmlns:a16="http://schemas.microsoft.com/office/drawing/2014/main" val="3445870152"/>
                    </a:ext>
                  </a:extLst>
                </a:gridCol>
                <a:gridCol w="1481079">
                  <a:extLst>
                    <a:ext uri="{9D8B030D-6E8A-4147-A177-3AD203B41FA5}">
                      <a16:colId xmlns:a16="http://schemas.microsoft.com/office/drawing/2014/main" val="3608120125"/>
                    </a:ext>
                  </a:extLst>
                </a:gridCol>
                <a:gridCol w="1416804">
                  <a:extLst>
                    <a:ext uri="{9D8B030D-6E8A-4147-A177-3AD203B41FA5}">
                      <a16:colId xmlns:a16="http://schemas.microsoft.com/office/drawing/2014/main" val="2258731216"/>
                    </a:ext>
                  </a:extLst>
                </a:gridCol>
                <a:gridCol w="1452751">
                  <a:extLst>
                    <a:ext uri="{9D8B030D-6E8A-4147-A177-3AD203B41FA5}">
                      <a16:colId xmlns:a16="http://schemas.microsoft.com/office/drawing/2014/main" val="4053672168"/>
                    </a:ext>
                  </a:extLst>
                </a:gridCol>
                <a:gridCol w="1452751">
                  <a:extLst>
                    <a:ext uri="{9D8B030D-6E8A-4147-A177-3AD203B41FA5}">
                      <a16:colId xmlns:a16="http://schemas.microsoft.com/office/drawing/2014/main" val="1396150725"/>
                    </a:ext>
                  </a:extLst>
                </a:gridCol>
                <a:gridCol w="1367294">
                  <a:extLst>
                    <a:ext uri="{9D8B030D-6E8A-4147-A177-3AD203B41FA5}">
                      <a16:colId xmlns:a16="http://schemas.microsoft.com/office/drawing/2014/main" val="2722340604"/>
                    </a:ext>
                  </a:extLst>
                </a:gridCol>
              </a:tblGrid>
              <a:tr h="370730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happiness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overworked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proficiency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wanted?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ahours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ohours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912061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advisor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542167"/>
                  </a:ext>
                </a:extLst>
              </a:tr>
              <a:tr h="37073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collaborator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13842"/>
                  </a:ext>
                </a:extLst>
              </a:tr>
              <a:tr h="37073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maybe-advisor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134179"/>
                  </a:ext>
                </a:extLst>
              </a:tr>
              <a:tr h="37073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379082"/>
                  </a:ext>
                </a:extLst>
              </a:tr>
              <a:tr h="37073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(blank)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3.20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10.90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36932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E68DA20-6871-10B1-C450-C50948EC812E}"/>
              </a:ext>
            </a:extLst>
          </p:cNvPr>
          <p:cNvSpPr txBox="1"/>
          <p:nvPr/>
        </p:nvSpPr>
        <p:spPr>
          <a:xfrm>
            <a:off x="3401493" y="3836014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{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0,1,2,3,4}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03B6C8-C82D-8AE9-DE35-9E167C57CCCD}"/>
              </a:ext>
            </a:extLst>
          </p:cNvPr>
          <p:cNvSpPr txBox="1"/>
          <p:nvPr/>
        </p:nvSpPr>
        <p:spPr>
          <a:xfrm>
            <a:off x="6261100" y="3863765"/>
            <a:ext cx="1460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{-1,0,1,2}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F38263-BE8C-2014-FEBC-EB60B2B07AAE}"/>
              </a:ext>
            </a:extLst>
          </p:cNvPr>
          <p:cNvSpPr txBox="1"/>
          <p:nvPr/>
        </p:nvSpPr>
        <p:spPr>
          <a:xfrm>
            <a:off x="9601200" y="1529468"/>
            <a:ext cx="127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186 entries</a:t>
            </a:r>
          </a:p>
        </p:txBody>
      </p:sp>
    </p:spTree>
    <p:extLst>
      <p:ext uri="{BB962C8B-B14F-4D97-AF65-F5344CB8AC3E}">
        <p14:creationId xmlns:p14="http://schemas.microsoft.com/office/powerpoint/2010/main" val="31428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E9D348C2-87B5-A6FC-FF50-ED95C2132E93}"/>
              </a:ext>
            </a:extLst>
          </p:cNvPr>
          <p:cNvSpPr/>
          <p:nvPr/>
        </p:nvSpPr>
        <p:spPr>
          <a:xfrm>
            <a:off x="3609758" y="1477103"/>
            <a:ext cx="2726326" cy="2277487"/>
          </a:xfrm>
          <a:prstGeom prst="irregularSeal1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</a:t>
            </a:r>
            <a:br>
              <a:rPr lang="en-US" dirty="0"/>
            </a:br>
            <a:r>
              <a:rPr lang="en-US" dirty="0"/>
              <a:t>Assignments!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1EAEDB-D172-47B9-B57F-BA04F9001374}"/>
              </a:ext>
            </a:extLst>
          </p:cNvPr>
          <p:cNvGrpSpPr/>
          <p:nvPr/>
        </p:nvGrpSpPr>
        <p:grpSpPr>
          <a:xfrm>
            <a:off x="2482796" y="5001666"/>
            <a:ext cx="2558716" cy="1151202"/>
            <a:chOff x="2482796" y="5001666"/>
            <a:chExt cx="2558716" cy="115120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8CE6B3-8580-51FF-EB50-F7634AF054D0}"/>
                </a:ext>
              </a:extLst>
            </p:cNvPr>
            <p:cNvSpPr/>
            <p:nvPr/>
          </p:nvSpPr>
          <p:spPr>
            <a:xfrm>
              <a:off x="2554985" y="5001666"/>
              <a:ext cx="2486527" cy="70986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9D3724-FF41-144C-8759-8F726FF2A30A}"/>
                </a:ext>
              </a:extLst>
            </p:cNvPr>
            <p:cNvSpPr txBox="1"/>
            <p:nvPr/>
          </p:nvSpPr>
          <p:spPr>
            <a:xfrm>
              <a:off x="2482796" y="5783536"/>
              <a:ext cx="2486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Available </a:t>
              </a:r>
              <a:r>
                <a:rPr lang="en-US" dirty="0" err="1"/>
                <a:t>TAships</a:t>
              </a:r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391E6B-2AEA-0665-D57F-98548B6BE624}"/>
                </a:ext>
              </a:extLst>
            </p:cNvPr>
            <p:cNvSpPr/>
            <p:nvPr/>
          </p:nvSpPr>
          <p:spPr>
            <a:xfrm>
              <a:off x="2835722" y="5179792"/>
              <a:ext cx="272716" cy="28808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B4D97C-08C0-2836-04F8-4E151C4006D8}"/>
                </a:ext>
              </a:extLst>
            </p:cNvPr>
            <p:cNvSpPr/>
            <p:nvPr/>
          </p:nvSpPr>
          <p:spPr>
            <a:xfrm>
              <a:off x="3292922" y="5179792"/>
              <a:ext cx="272716" cy="28808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FFEBA43-AA77-FA45-3110-A6CF0CBB520E}"/>
                </a:ext>
              </a:extLst>
            </p:cNvPr>
            <p:cNvSpPr/>
            <p:nvPr/>
          </p:nvSpPr>
          <p:spPr>
            <a:xfrm>
              <a:off x="3774186" y="5179792"/>
              <a:ext cx="272716" cy="28808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CFF5436-C513-2115-87C1-2E89649E7878}"/>
                </a:ext>
              </a:extLst>
            </p:cNvPr>
            <p:cNvSpPr/>
            <p:nvPr/>
          </p:nvSpPr>
          <p:spPr>
            <a:xfrm>
              <a:off x="4255450" y="5186129"/>
              <a:ext cx="272716" cy="288080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8092F7-DFF5-60EF-9C83-1289328D20C5}"/>
              </a:ext>
            </a:extLst>
          </p:cNvPr>
          <p:cNvCxnSpPr>
            <a:cxnSpLocks/>
          </p:cNvCxnSpPr>
          <p:nvPr/>
        </p:nvCxnSpPr>
        <p:spPr>
          <a:xfrm>
            <a:off x="1953408" y="2669865"/>
            <a:ext cx="0" cy="7459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01AD3F-F8D4-4399-2FF8-D66168F22D34}"/>
              </a:ext>
            </a:extLst>
          </p:cNvPr>
          <p:cNvGrpSpPr/>
          <p:nvPr/>
        </p:nvGrpSpPr>
        <p:grpSpPr>
          <a:xfrm>
            <a:off x="485552" y="3651331"/>
            <a:ext cx="2177714" cy="456832"/>
            <a:chOff x="485552" y="3651331"/>
            <a:chExt cx="2177714" cy="456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37F035-0F5D-4324-0703-FFB9AA32E0BB}"/>
                </a:ext>
              </a:extLst>
            </p:cNvPr>
            <p:cNvSpPr/>
            <p:nvPr/>
          </p:nvSpPr>
          <p:spPr>
            <a:xfrm>
              <a:off x="485552" y="3651331"/>
              <a:ext cx="2177714" cy="456832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AE5421-DB8D-AEFE-2046-7016C22CCF2C}"/>
                </a:ext>
              </a:extLst>
            </p:cNvPr>
            <p:cNvSpPr/>
            <p:nvPr/>
          </p:nvSpPr>
          <p:spPr>
            <a:xfrm>
              <a:off x="770301" y="3723185"/>
              <a:ext cx="272716" cy="2880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B83E314-3A5D-0AE4-8CFF-2038B3F0F9FB}"/>
                </a:ext>
              </a:extLst>
            </p:cNvPr>
            <p:cNvSpPr/>
            <p:nvPr/>
          </p:nvSpPr>
          <p:spPr>
            <a:xfrm>
              <a:off x="1227501" y="3723185"/>
              <a:ext cx="272716" cy="28808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E76E124-600F-A38D-AAB2-17D89AB649A4}"/>
                </a:ext>
              </a:extLst>
            </p:cNvPr>
            <p:cNvSpPr/>
            <p:nvPr/>
          </p:nvSpPr>
          <p:spPr>
            <a:xfrm>
              <a:off x="1708765" y="3723185"/>
              <a:ext cx="272716" cy="28808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73783AE-8A1A-0459-8F95-4C899A6B9CDD}"/>
                </a:ext>
              </a:extLst>
            </p:cNvPr>
            <p:cNvSpPr/>
            <p:nvPr/>
          </p:nvSpPr>
          <p:spPr>
            <a:xfrm>
              <a:off x="2190029" y="3729522"/>
              <a:ext cx="272716" cy="288080"/>
            </a:xfrm>
            <a:prstGeom prst="ellips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C0339F7-76EF-B689-89B6-CA0CD7F2A66E}"/>
              </a:ext>
            </a:extLst>
          </p:cNvPr>
          <p:cNvSpPr txBox="1"/>
          <p:nvPr/>
        </p:nvSpPr>
        <p:spPr>
          <a:xfrm>
            <a:off x="241914" y="4138427"/>
            <a:ext cx="160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Survey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603913-7F5D-9BFE-A98A-6A8EFCA1A750}"/>
              </a:ext>
            </a:extLst>
          </p:cNvPr>
          <p:cNvGrpSpPr/>
          <p:nvPr/>
        </p:nvGrpSpPr>
        <p:grpSpPr>
          <a:xfrm>
            <a:off x="180754" y="1153938"/>
            <a:ext cx="2935706" cy="1318093"/>
            <a:chOff x="180754" y="1153938"/>
            <a:chExt cx="2935706" cy="131809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02C54E-BB4B-A30A-A3B6-D7525EFFF638}"/>
                </a:ext>
              </a:extLst>
            </p:cNvPr>
            <p:cNvSpPr/>
            <p:nvPr/>
          </p:nvSpPr>
          <p:spPr>
            <a:xfrm>
              <a:off x="501596" y="1565657"/>
              <a:ext cx="2614864" cy="90637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66CD09-34E2-725A-47F2-E46D8ED22A07}"/>
                </a:ext>
              </a:extLst>
            </p:cNvPr>
            <p:cNvSpPr txBox="1"/>
            <p:nvPr/>
          </p:nvSpPr>
          <p:spPr>
            <a:xfrm>
              <a:off x="180754" y="1153938"/>
              <a:ext cx="147587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TA Pool</a:t>
              </a:r>
              <a:br>
                <a:rPr lang="en-US" dirty="0"/>
              </a:br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0D5BCEB-47BF-C1AD-5006-0E733A3EE4FD}"/>
                </a:ext>
              </a:extLst>
            </p:cNvPr>
            <p:cNvGrpSpPr/>
            <p:nvPr/>
          </p:nvGrpSpPr>
          <p:grpSpPr>
            <a:xfrm>
              <a:off x="698868" y="1686493"/>
              <a:ext cx="326441" cy="703426"/>
              <a:chOff x="959271" y="1294607"/>
              <a:chExt cx="326441" cy="703426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D3703D-487C-9E74-5538-FA4F2F4F4AFA}"/>
                  </a:ext>
                </a:extLst>
              </p:cNvPr>
              <p:cNvSpPr/>
              <p:nvPr/>
            </p:nvSpPr>
            <p:spPr>
              <a:xfrm>
                <a:off x="1012996" y="1294607"/>
                <a:ext cx="272716" cy="288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0E6EF16-61AA-8CFA-AE15-73F6CFC92569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1149354" y="1582687"/>
                <a:ext cx="0" cy="26790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6CC4190-D7FB-3F60-DEA5-582212EA0C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4358" y="1850588"/>
                <a:ext cx="124996" cy="12065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C86D501-E0FD-1C0E-6A90-9D483623AA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9354" y="1847119"/>
                <a:ext cx="17708" cy="15091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ADF91EE2-D3C7-D711-1B7B-FBA255321B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271" y="1656593"/>
                <a:ext cx="190083" cy="11762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93F908E-B3DB-4DA1-B67B-C314ACF634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8778" y="1651496"/>
                <a:ext cx="59024" cy="1278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92E1C55-410F-0CD0-45C4-7E0E213348E1}"/>
                </a:ext>
              </a:extLst>
            </p:cNvPr>
            <p:cNvGrpSpPr/>
            <p:nvPr/>
          </p:nvGrpSpPr>
          <p:grpSpPr>
            <a:xfrm>
              <a:off x="1343810" y="1727118"/>
              <a:ext cx="342566" cy="678554"/>
              <a:chOff x="1604213" y="1335232"/>
              <a:chExt cx="342566" cy="678554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255F2E-45C5-7776-1F52-988A5678D410}"/>
                  </a:ext>
                </a:extLst>
              </p:cNvPr>
              <p:cNvSpPr/>
              <p:nvPr/>
            </p:nvSpPr>
            <p:spPr>
              <a:xfrm>
                <a:off x="1604213" y="1335232"/>
                <a:ext cx="272716" cy="28808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01529E0-1768-4903-9D59-D3FFE24800A1}"/>
                  </a:ext>
                </a:extLst>
              </p:cNvPr>
              <p:cNvCxnSpPr/>
              <p:nvPr/>
            </p:nvCxnSpPr>
            <p:spPr>
              <a:xfrm>
                <a:off x="1773054" y="1618653"/>
                <a:ext cx="0" cy="267901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3DECAB3-40AA-CE95-B389-5F81EBA75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2478" y="1687462"/>
                <a:ext cx="164301" cy="5717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F0F81A24-0BCA-069F-6D2E-78458F2CA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4262" y="1666760"/>
                <a:ext cx="158216" cy="28406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E69D682-D902-E056-D835-751CE72FD8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2264" y="1885313"/>
                <a:ext cx="128744" cy="73095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EB80EE-CD17-6BD6-7C12-6C999B1B1F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5893" y="1897712"/>
                <a:ext cx="38008" cy="116074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9386220-D39A-106A-8D65-3220DB0B00B3}"/>
                </a:ext>
              </a:extLst>
            </p:cNvPr>
            <p:cNvGrpSpPr/>
            <p:nvPr/>
          </p:nvGrpSpPr>
          <p:grpSpPr>
            <a:xfrm>
              <a:off x="1907625" y="1632322"/>
              <a:ext cx="272716" cy="742293"/>
              <a:chOff x="2168028" y="1240436"/>
              <a:chExt cx="272716" cy="74229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86D54F9-AFF2-6A72-21CD-1E105D34AD6B}"/>
                  </a:ext>
                </a:extLst>
              </p:cNvPr>
              <p:cNvSpPr/>
              <p:nvPr/>
            </p:nvSpPr>
            <p:spPr>
              <a:xfrm>
                <a:off x="2168028" y="1240436"/>
                <a:ext cx="272716" cy="28808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F9CF9C8-EACA-7008-95D9-98AB5EC8FF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74777" y="1553511"/>
                <a:ext cx="4984" cy="220703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150854A-510F-4B87-4417-1E896A397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777" y="1779309"/>
                <a:ext cx="73185" cy="203420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2BF142E-62D4-AC9E-5C20-5A80F629DF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71574" y="1627696"/>
                <a:ext cx="95852" cy="129498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D938008-3274-FF85-F8F4-8557E6E78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41884" y="1774214"/>
                <a:ext cx="32893" cy="208515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44D01773-4393-1480-A1F0-239A23BD83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74777" y="1624280"/>
                <a:ext cx="104270" cy="98764"/>
              </a:xfrm>
              <a:prstGeom prst="lin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</p:cxn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EA7BD6F0-305B-8704-B217-EAD9253B45DE}"/>
                </a:ext>
              </a:extLst>
            </p:cNvPr>
            <p:cNvGrpSpPr/>
            <p:nvPr/>
          </p:nvGrpSpPr>
          <p:grpSpPr>
            <a:xfrm>
              <a:off x="2542563" y="1716499"/>
              <a:ext cx="448930" cy="689173"/>
              <a:chOff x="2802966" y="1324613"/>
              <a:chExt cx="448930" cy="68917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632EBB4-825D-C544-C556-A3361FFC1434}"/>
                  </a:ext>
                </a:extLst>
              </p:cNvPr>
              <p:cNvSpPr/>
              <p:nvPr/>
            </p:nvSpPr>
            <p:spPr>
              <a:xfrm>
                <a:off x="2880897" y="1324613"/>
                <a:ext cx="272716" cy="28808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215EF0FD-A145-CB93-0B12-5519C81AC1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7255" y="1612693"/>
                <a:ext cx="4984" cy="22070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45815C7F-F2B3-3394-6908-85F585863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17255" y="1826804"/>
                <a:ext cx="59320" cy="186982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1965580-279A-4DC4-F976-C513B266BE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9452" y="1833396"/>
                <a:ext cx="72819" cy="149333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9927E9D-2609-B3F4-7FB7-A026EC5284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02966" y="1568198"/>
                <a:ext cx="209305" cy="147204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0DC9516-3980-86C1-7C02-A49E719984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19747" y="1577782"/>
                <a:ext cx="232149" cy="133827"/>
              </a:xfrm>
              <a:prstGeom prst="lin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0663856-A330-C301-035A-6E4AF32CEAF3}"/>
              </a:ext>
            </a:extLst>
          </p:cNvPr>
          <p:cNvGrpSpPr/>
          <p:nvPr/>
        </p:nvGrpSpPr>
        <p:grpSpPr>
          <a:xfrm>
            <a:off x="3010181" y="3354693"/>
            <a:ext cx="1587487" cy="1446181"/>
            <a:chOff x="3010181" y="3354693"/>
            <a:chExt cx="1587487" cy="144618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2D4EB6-05DB-5468-2E25-07F9831C7A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6059" y="3990749"/>
              <a:ext cx="176463" cy="8101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490623A-D116-8B09-CA28-A40D62CCA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0181" y="3936901"/>
              <a:ext cx="900363" cy="743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8E9BA2C-421A-DB0C-2480-27FA2C82F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0544" y="3354693"/>
              <a:ext cx="541791" cy="656572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8482ED4-A443-2AF3-8520-44A6A085C1E2}"/>
                </a:ext>
              </a:extLst>
            </p:cNvPr>
            <p:cNvSpPr txBox="1"/>
            <p:nvPr/>
          </p:nvSpPr>
          <p:spPr>
            <a:xfrm>
              <a:off x="3712320" y="3826599"/>
              <a:ext cx="8853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???</a:t>
              </a:r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A82F9B-DCD6-25A9-FF9C-CC9521F9B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66" y="3711693"/>
            <a:ext cx="5418466" cy="16692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Cornell CS Graduate TA Handbook for MS &amp; PhD Students </a:t>
            </a:r>
            <a:br>
              <a:rPr lang="en-US" dirty="0"/>
            </a:b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/>
              </a:rPr>
              <a:t>cs.cornell.edu/sites/default/files/shared/graduate_ta_handbook.pdf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sz="14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1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877E-3425-5A2B-EF8E-E7F928E1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a very 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C05EB-DFE8-BB00-CAC4-812F75C0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Happiness is slowly increasing after pandemic, reliably here</a:t>
            </a:r>
          </a:p>
          <a:p>
            <a:r>
              <a:rPr lang="en-US" dirty="0"/>
              <a:t>Try not to TA for your advisor.</a:t>
            </a:r>
          </a:p>
          <a:p>
            <a:r>
              <a:rPr lang="en-US" dirty="0"/>
              <a:t>On average,  </a:t>
            </a:r>
            <a:br>
              <a:rPr lang="en-US" dirty="0"/>
            </a:br>
            <a:r>
              <a:rPr lang="en-US" dirty="0"/>
              <a:t>TAs (claim to) work 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8 + 2.5 hours / week  </a:t>
            </a:r>
          </a:p>
          <a:p>
            <a:r>
              <a:rPr lang="en-US" dirty="0"/>
              <a:t>… so no reason for </a:t>
            </a:r>
            <a:r>
              <a:rPr lang="en-US" i="1" dirty="0"/>
              <a:t>you </a:t>
            </a:r>
            <a:r>
              <a:rPr lang="en-US" dirty="0"/>
              <a:t>to work past the department limits!</a:t>
            </a:r>
            <a:br>
              <a:rPr lang="en-US" dirty="0"/>
            </a:br>
            <a:r>
              <a:rPr lang="en-US" dirty="0"/>
              <a:t>	(20 hours in any one week; 15 on avg)</a:t>
            </a:r>
          </a:p>
          <a:p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B79F6E-0402-C647-9460-B9BF01358E58}"/>
              </a:ext>
            </a:extLst>
          </p:cNvPr>
          <p:cNvGrpSpPr/>
          <p:nvPr/>
        </p:nvGrpSpPr>
        <p:grpSpPr>
          <a:xfrm>
            <a:off x="7818455" y="2638652"/>
            <a:ext cx="4129454" cy="1306624"/>
            <a:chOff x="7818455" y="2638652"/>
            <a:chExt cx="4129454" cy="130662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E5E73C-3F4B-22FF-B250-F0E59DE77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ECF6F7"/>
                </a:clrFrom>
                <a:clrTo>
                  <a:srgbClr val="ECF6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818455" y="3309426"/>
              <a:ext cx="4129454" cy="63585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51E554C-8388-EA89-065F-95090AEED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1719" y="3071049"/>
              <a:ext cx="128381" cy="238377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54B2FB-D569-6910-FF34-8F2D47D2625B}"/>
                </a:ext>
              </a:extLst>
            </p:cNvPr>
            <p:cNvSpPr txBox="1"/>
            <p:nvPr/>
          </p:nvSpPr>
          <p:spPr>
            <a:xfrm>
              <a:off x="10584863" y="2638652"/>
              <a:ext cx="1250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(default)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6539632-20B3-3D27-176E-2BECE9987991}"/>
                </a:ext>
              </a:extLst>
            </p:cNvPr>
            <p:cNvCxnSpPr>
              <a:cxnSpLocks/>
            </p:cNvCxnSpPr>
            <p:nvPr/>
          </p:nvCxnSpPr>
          <p:spPr>
            <a:xfrm>
              <a:off x="9867720" y="2751446"/>
              <a:ext cx="0" cy="40078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569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8596-C912-DAFB-5307-DAE4F000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4169" y="804690"/>
            <a:ext cx="8175788" cy="1796355"/>
          </a:xfrm>
        </p:spPr>
        <p:txBody>
          <a:bodyPr/>
          <a:lstStyle/>
          <a:p>
            <a:pPr algn="ctr"/>
            <a:r>
              <a:rPr lang="en-US" dirty="0"/>
              <a:t>I am looking for a successor!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8728A7-E628-0A41-F982-FE26C72F3847}"/>
              </a:ext>
            </a:extLst>
          </p:cNvPr>
          <p:cNvSpPr txBox="1">
            <a:spLocks/>
          </p:cNvSpPr>
          <p:nvPr/>
        </p:nvSpPr>
        <p:spPr>
          <a:xfrm>
            <a:off x="7739269" y="529112"/>
            <a:ext cx="4058900" cy="19079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274320" tIns="274320" rIns="182880" bIns="18288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Drawbacks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to fill form regularly;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some trust 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A62C7D"/>
                </a:solidFill>
              </a:rPr>
              <a:t>minor maintenance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3E8A4-3EE8-9EEA-3234-F6F454891521}"/>
              </a:ext>
            </a:extLst>
          </p:cNvPr>
          <p:cNvSpPr txBox="1"/>
          <p:nvPr/>
        </p:nvSpPr>
        <p:spPr>
          <a:xfrm>
            <a:off x="1417703" y="2425764"/>
            <a:ext cx="44221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Primary responsibility: </a:t>
            </a:r>
            <a:br>
              <a:rPr lang="en-US" i="1" dirty="0"/>
            </a:br>
            <a:r>
              <a:rPr lang="en-US" dirty="0"/>
              <a:t>Give data to CSGO &amp; CS Dept, then press button to reset database (1x per semester)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F165B-8BDE-5ADF-01B4-A9B7592F9235}"/>
              </a:ext>
            </a:extLst>
          </p:cNvPr>
          <p:cNvSpPr txBox="1"/>
          <p:nvPr/>
        </p:nvSpPr>
        <p:spPr>
          <a:xfrm>
            <a:off x="1417703" y="3783171"/>
            <a:ext cx="40136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Optional responsibilities: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publish or present data /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improvements to system</a:t>
            </a:r>
          </a:p>
        </p:txBody>
      </p:sp>
    </p:spTree>
    <p:extLst>
      <p:ext uri="{BB962C8B-B14F-4D97-AF65-F5344CB8AC3E}">
        <p14:creationId xmlns:p14="http://schemas.microsoft.com/office/powerpoint/2010/main" val="12583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62D5-B4A9-CD2E-2F67-ED5F175CC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74E5-911F-C86A-0680-800611125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770" y="375603"/>
            <a:ext cx="3447071" cy="190740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Why Have a TA Reporting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03324-5F15-E73D-779D-5AA8CA7A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244" y="1716551"/>
            <a:ext cx="5465575" cy="5026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Benefits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dept can identify </a:t>
            </a:r>
            <a:r>
              <a:rPr lang="en-US" sz="2400" dirty="0"/>
              <a:t>problematic instructors/courses, to intervene;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/>
              <a:t>easy way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ask CSGO for help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dept gets overall statistics</a:t>
            </a:r>
          </a:p>
          <a:p>
            <a:pPr lvl="1"/>
            <a:r>
              <a:rPr lang="en-US" dirty="0"/>
              <a:t>might be useful to guide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CSGO does too</a:t>
            </a:r>
          </a:p>
          <a:p>
            <a:pPr lvl="1"/>
            <a:r>
              <a:rPr lang="en-US" dirty="0"/>
              <a:t>TAs can get a sense of the time that other TA’s are putting in.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71DDDA-EBEF-2E72-F2A2-84CA1ABCB6A2}"/>
              </a:ext>
            </a:extLst>
          </p:cNvPr>
          <p:cNvSpPr txBox="1">
            <a:spLocks/>
          </p:cNvSpPr>
          <p:nvPr/>
        </p:nvSpPr>
        <p:spPr>
          <a:xfrm>
            <a:off x="7233504" y="4398663"/>
            <a:ext cx="4374615" cy="2343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Drawbacks</a:t>
            </a:r>
          </a:p>
          <a:p>
            <a:pPr marL="0" indent="0">
              <a:buNone/>
            </a:pPr>
            <a:r>
              <a:rPr lang="en-US" dirty="0"/>
              <a:t>requires: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to fill form regularly;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some trust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minor maintenance</a:t>
            </a:r>
          </a:p>
          <a:p>
            <a:pPr lvl="1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8C6BBA-6EEF-CAFF-A76C-57C33310A345}"/>
              </a:ext>
            </a:extLst>
          </p:cNvPr>
          <p:cNvGrpSpPr/>
          <p:nvPr/>
        </p:nvGrpSpPr>
        <p:grpSpPr>
          <a:xfrm>
            <a:off x="4778713" y="115313"/>
            <a:ext cx="2790993" cy="2844862"/>
            <a:chOff x="5615240" y="1656253"/>
            <a:chExt cx="2790993" cy="2844862"/>
          </a:xfrm>
        </p:grpSpPr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205FCC80-59BE-6F1B-71C7-D84397216F3B}"/>
                </a:ext>
              </a:extLst>
            </p:cNvPr>
            <p:cNvSpPr/>
            <p:nvPr/>
          </p:nvSpPr>
          <p:spPr>
            <a:xfrm>
              <a:off x="6216031" y="3354182"/>
              <a:ext cx="1100557" cy="1107739"/>
            </a:xfrm>
            <a:prstGeom prst="flowChartDecision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81C513C-E03E-3653-DFCB-B529B4B2B4B3}"/>
                </a:ext>
              </a:extLst>
            </p:cNvPr>
            <p:cNvSpPr txBox="1"/>
            <p:nvPr/>
          </p:nvSpPr>
          <p:spPr>
            <a:xfrm rot="2719072">
              <a:off x="6594780" y="2024143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Individual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7135179-C97F-0560-ADCA-F357EDD377B1}"/>
                </a:ext>
              </a:extLst>
            </p:cNvPr>
            <p:cNvSpPr txBox="1"/>
            <p:nvPr/>
          </p:nvSpPr>
          <p:spPr>
            <a:xfrm rot="2683623">
              <a:off x="7344724" y="2749608"/>
              <a:ext cx="10615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Aggregate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AAF5DE8-BB49-24B3-B4BC-C6833F1C090E}"/>
                </a:ext>
              </a:extLst>
            </p:cNvPr>
            <p:cNvSpPr txBox="1"/>
            <p:nvPr/>
          </p:nvSpPr>
          <p:spPr>
            <a:xfrm rot="18981935">
              <a:off x="7397279" y="3606516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CSGO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A87F65-EFE9-9CD4-19E0-D9F805471520}"/>
                </a:ext>
              </a:extLst>
            </p:cNvPr>
            <p:cNvSpPr txBox="1"/>
            <p:nvPr/>
          </p:nvSpPr>
          <p:spPr>
            <a:xfrm rot="18918723">
              <a:off x="6942190" y="4131783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dept</a:t>
              </a:r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DDEE7332-84D8-43D7-1FB6-5C846413BBD2}"/>
                </a:ext>
              </a:extLst>
            </p:cNvPr>
            <p:cNvSpPr/>
            <p:nvPr/>
          </p:nvSpPr>
          <p:spPr>
            <a:xfrm>
              <a:off x="6811642" y="2752606"/>
              <a:ext cx="1100557" cy="1107739"/>
            </a:xfrm>
            <a:prstGeom prst="flowChartDecisio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BEBAB4BB-A14E-37FC-4058-D242938319C4}"/>
                </a:ext>
              </a:extLst>
            </p:cNvPr>
            <p:cNvSpPr/>
            <p:nvPr/>
          </p:nvSpPr>
          <p:spPr>
            <a:xfrm>
              <a:off x="5615240" y="2752606"/>
              <a:ext cx="1100557" cy="1107739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25" name="Flowchart: Decision 24">
              <a:extLst>
                <a:ext uri="{FF2B5EF4-FFF2-40B4-BE49-F238E27FC236}">
                  <a16:creationId xmlns:a16="http://schemas.microsoft.com/office/drawing/2014/main" id="{A9D4E55B-A102-1BD8-3490-F96344922A25}"/>
                </a:ext>
              </a:extLst>
            </p:cNvPr>
            <p:cNvSpPr/>
            <p:nvPr/>
          </p:nvSpPr>
          <p:spPr>
            <a:xfrm>
              <a:off x="6210851" y="2151030"/>
              <a:ext cx="1100557" cy="1107739"/>
            </a:xfrm>
            <a:prstGeom prst="flowChartDecision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70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BC76-2ADF-00D2-4C41-A77B3A53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TA Reporting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892B67-C5F5-4FA5-8A33-90F5623FD30E}"/>
              </a:ext>
            </a:extLst>
          </p:cNvPr>
          <p:cNvSpPr txBox="1"/>
          <p:nvPr/>
        </p:nvSpPr>
        <p:spPr>
          <a:xfrm>
            <a:off x="2054854" y="488391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site @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research.cs.cornell.edu/csgo/ta/</a:t>
            </a:r>
          </a:p>
          <a:p>
            <a:r>
              <a:rPr lang="en-US" dirty="0">
                <a:latin typeface="Consolas" panose="020B0609020204030204" pitchFamily="49" charset="0"/>
              </a:rPr>
              <a:t>code @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github.com/Cornell-CSGO/website</a:t>
            </a:r>
          </a:p>
        </p:txBody>
      </p:sp>
    </p:spTree>
    <p:extLst>
      <p:ext uri="{BB962C8B-B14F-4D97-AF65-F5344CB8AC3E}">
        <p14:creationId xmlns:p14="http://schemas.microsoft.com/office/powerpoint/2010/main" val="33360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9C399D-93B6-D01D-FF08-7389ED45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1" y="2347690"/>
            <a:ext cx="10693400" cy="21977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6414A2-A010-39BE-797C-A27DABBC304B}"/>
              </a:ext>
            </a:extLst>
          </p:cNvPr>
          <p:cNvSpPr/>
          <p:nvPr/>
        </p:nvSpPr>
        <p:spPr>
          <a:xfrm>
            <a:off x="1114425" y="3057525"/>
            <a:ext cx="4438650" cy="37147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D18BCC7-9772-11E8-34BB-EB6B3A763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80" y="207715"/>
            <a:ext cx="9527309" cy="646565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6E8D594-AE8D-A883-4ABA-E2734E1A6500}"/>
              </a:ext>
            </a:extLst>
          </p:cNvPr>
          <p:cNvSpPr/>
          <p:nvPr/>
        </p:nvSpPr>
        <p:spPr>
          <a:xfrm>
            <a:off x="1731817" y="314036"/>
            <a:ext cx="9527310" cy="6253019"/>
          </a:xfrm>
          <a:prstGeom prst="rect">
            <a:avLst/>
          </a:prstGeom>
          <a:solidFill>
            <a:srgbClr val="F6EC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C1081A-FE75-8F2D-701A-4BB974F2DF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02" t="16977" r="11944" b="74603"/>
          <a:stretch>
            <a:fillRect/>
          </a:stretch>
        </p:blipFill>
        <p:spPr>
          <a:xfrm>
            <a:off x="3482109" y="1219200"/>
            <a:ext cx="6779491" cy="563418"/>
          </a:xfrm>
          <a:custGeom>
            <a:avLst/>
            <a:gdLst>
              <a:gd name="connsiteX0" fmla="*/ 0 w 6779491"/>
              <a:gd name="connsiteY0" fmla="*/ 0 h 563418"/>
              <a:gd name="connsiteX1" fmla="*/ 6779491 w 6779491"/>
              <a:gd name="connsiteY1" fmla="*/ 0 h 563418"/>
              <a:gd name="connsiteX2" fmla="*/ 6779491 w 6779491"/>
              <a:gd name="connsiteY2" fmla="*/ 563418 h 563418"/>
              <a:gd name="connsiteX3" fmla="*/ 0 w 6779491"/>
              <a:gd name="connsiteY3" fmla="*/ 563418 h 563418"/>
              <a:gd name="connsiteX4" fmla="*/ 0 w 6779491"/>
              <a:gd name="connsiteY4" fmla="*/ 0 h 56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79491" h="563418">
                <a:moveTo>
                  <a:pt x="0" y="0"/>
                </a:moveTo>
                <a:lnTo>
                  <a:pt x="6779491" y="0"/>
                </a:lnTo>
                <a:lnTo>
                  <a:pt x="6779491" y="563418"/>
                </a:lnTo>
                <a:lnTo>
                  <a:pt x="0" y="56341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6ECF7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6C8B29-6139-9E8E-204B-99C43CF620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15" t="26363" r="16440" b="61767"/>
          <a:stretch>
            <a:fillRect/>
          </a:stretch>
        </p:blipFill>
        <p:spPr>
          <a:xfrm>
            <a:off x="2004290" y="1847274"/>
            <a:ext cx="7813965" cy="794326"/>
          </a:xfrm>
          <a:custGeom>
            <a:avLst/>
            <a:gdLst>
              <a:gd name="connsiteX0" fmla="*/ 0 w 7813965"/>
              <a:gd name="connsiteY0" fmla="*/ 0 h 794326"/>
              <a:gd name="connsiteX1" fmla="*/ 7813965 w 7813965"/>
              <a:gd name="connsiteY1" fmla="*/ 0 h 794326"/>
              <a:gd name="connsiteX2" fmla="*/ 7813965 w 7813965"/>
              <a:gd name="connsiteY2" fmla="*/ 794326 h 794326"/>
              <a:gd name="connsiteX3" fmla="*/ 0 w 7813965"/>
              <a:gd name="connsiteY3" fmla="*/ 794326 h 794326"/>
              <a:gd name="connsiteX4" fmla="*/ 0 w 7813965"/>
              <a:gd name="connsiteY4" fmla="*/ 0 h 794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3965" h="794326">
                <a:moveTo>
                  <a:pt x="0" y="0"/>
                </a:moveTo>
                <a:lnTo>
                  <a:pt x="7813965" y="0"/>
                </a:lnTo>
                <a:lnTo>
                  <a:pt x="7813965" y="794326"/>
                </a:lnTo>
                <a:lnTo>
                  <a:pt x="0" y="79432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6ECF7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EF99DE7-3DBE-4B1B-B05B-B15B66B63E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92" t="39200" r="16440" b="52381"/>
          <a:stretch>
            <a:fillRect/>
          </a:stretch>
        </p:blipFill>
        <p:spPr>
          <a:xfrm>
            <a:off x="3205018" y="2706256"/>
            <a:ext cx="6613238" cy="563418"/>
          </a:xfrm>
          <a:custGeom>
            <a:avLst/>
            <a:gdLst>
              <a:gd name="connsiteX0" fmla="*/ 0 w 6613238"/>
              <a:gd name="connsiteY0" fmla="*/ 0 h 563418"/>
              <a:gd name="connsiteX1" fmla="*/ 6613238 w 6613238"/>
              <a:gd name="connsiteY1" fmla="*/ 0 h 563418"/>
              <a:gd name="connsiteX2" fmla="*/ 6613238 w 6613238"/>
              <a:gd name="connsiteY2" fmla="*/ 563418 h 563418"/>
              <a:gd name="connsiteX3" fmla="*/ 0 w 6613238"/>
              <a:gd name="connsiteY3" fmla="*/ 563418 h 563418"/>
              <a:gd name="connsiteX4" fmla="*/ 0 w 6613238"/>
              <a:gd name="connsiteY4" fmla="*/ 0 h 563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13238" h="563418">
                <a:moveTo>
                  <a:pt x="0" y="0"/>
                </a:moveTo>
                <a:lnTo>
                  <a:pt x="6613238" y="0"/>
                </a:lnTo>
                <a:lnTo>
                  <a:pt x="6613238" y="563418"/>
                </a:lnTo>
                <a:lnTo>
                  <a:pt x="0" y="56341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6ECF7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25CFE92-87D7-C484-0D73-9E40AB611E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7" t="48585" r="8378" b="42305"/>
          <a:stretch>
            <a:fillRect/>
          </a:stretch>
        </p:blipFill>
        <p:spPr>
          <a:xfrm>
            <a:off x="1884218" y="3334331"/>
            <a:ext cx="8728946" cy="609609"/>
          </a:xfrm>
          <a:custGeom>
            <a:avLst/>
            <a:gdLst>
              <a:gd name="connsiteX0" fmla="*/ 0 w 8728946"/>
              <a:gd name="connsiteY0" fmla="*/ 0 h 609609"/>
              <a:gd name="connsiteX1" fmla="*/ 8728946 w 8728946"/>
              <a:gd name="connsiteY1" fmla="*/ 0 h 609609"/>
              <a:gd name="connsiteX2" fmla="*/ 8728946 w 8728946"/>
              <a:gd name="connsiteY2" fmla="*/ 609609 h 609609"/>
              <a:gd name="connsiteX3" fmla="*/ 0 w 8728946"/>
              <a:gd name="connsiteY3" fmla="*/ 609609 h 609609"/>
              <a:gd name="connsiteX4" fmla="*/ 0 w 8728946"/>
              <a:gd name="connsiteY4" fmla="*/ 0 h 609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28946" h="609609">
                <a:moveTo>
                  <a:pt x="0" y="0"/>
                </a:moveTo>
                <a:lnTo>
                  <a:pt x="8728946" y="0"/>
                </a:lnTo>
                <a:lnTo>
                  <a:pt x="8728946" y="609609"/>
                </a:lnTo>
                <a:lnTo>
                  <a:pt x="0" y="609609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6ECF7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2D0F706-8B6A-3519-96D3-C6C461F7EC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97" t="58661" r="3045" b="30435"/>
          <a:stretch>
            <a:fillRect/>
          </a:stretch>
        </p:blipFill>
        <p:spPr>
          <a:xfrm>
            <a:off x="1884218" y="4008595"/>
            <a:ext cx="9254837" cy="729660"/>
          </a:xfrm>
          <a:custGeom>
            <a:avLst/>
            <a:gdLst>
              <a:gd name="connsiteX0" fmla="*/ 0 w 9254837"/>
              <a:gd name="connsiteY0" fmla="*/ 0 h 729660"/>
              <a:gd name="connsiteX1" fmla="*/ 9254837 w 9254837"/>
              <a:gd name="connsiteY1" fmla="*/ 0 h 729660"/>
              <a:gd name="connsiteX2" fmla="*/ 9254837 w 9254837"/>
              <a:gd name="connsiteY2" fmla="*/ 729660 h 729660"/>
              <a:gd name="connsiteX3" fmla="*/ 0 w 9254837"/>
              <a:gd name="connsiteY3" fmla="*/ 729660 h 729660"/>
              <a:gd name="connsiteX4" fmla="*/ 0 w 9254837"/>
              <a:gd name="connsiteY4" fmla="*/ 0 h 72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4837" h="729660">
                <a:moveTo>
                  <a:pt x="0" y="0"/>
                </a:moveTo>
                <a:lnTo>
                  <a:pt x="9254837" y="0"/>
                </a:lnTo>
                <a:lnTo>
                  <a:pt x="9254837" y="729660"/>
                </a:lnTo>
                <a:lnTo>
                  <a:pt x="0" y="72966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6ECF7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A816B95-88B3-99E2-071F-B403118E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92" t="70204" r="48007" b="22239"/>
          <a:stretch>
            <a:fillRect/>
          </a:stretch>
        </p:blipFill>
        <p:spPr>
          <a:xfrm>
            <a:off x="3205018" y="4780984"/>
            <a:ext cx="3500582" cy="505697"/>
          </a:xfrm>
          <a:custGeom>
            <a:avLst/>
            <a:gdLst>
              <a:gd name="connsiteX0" fmla="*/ 0 w 3500582"/>
              <a:gd name="connsiteY0" fmla="*/ 0 h 505697"/>
              <a:gd name="connsiteX1" fmla="*/ 3500582 w 3500582"/>
              <a:gd name="connsiteY1" fmla="*/ 0 h 505697"/>
              <a:gd name="connsiteX2" fmla="*/ 3500582 w 3500582"/>
              <a:gd name="connsiteY2" fmla="*/ 505697 h 505697"/>
              <a:gd name="connsiteX3" fmla="*/ 0 w 3500582"/>
              <a:gd name="connsiteY3" fmla="*/ 505697 h 505697"/>
              <a:gd name="connsiteX4" fmla="*/ 0 w 3500582"/>
              <a:gd name="connsiteY4" fmla="*/ 0 h 50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0582" h="505697">
                <a:moveTo>
                  <a:pt x="0" y="0"/>
                </a:moveTo>
                <a:lnTo>
                  <a:pt x="3500582" y="0"/>
                </a:lnTo>
                <a:lnTo>
                  <a:pt x="3500582" y="505697"/>
                </a:lnTo>
                <a:lnTo>
                  <a:pt x="0" y="505697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6ECF7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E043663-3365-A9D4-A312-3932AC45CB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1" t="79262" r="3045" b="4900"/>
          <a:stretch>
            <a:fillRect/>
          </a:stretch>
        </p:blipFill>
        <p:spPr>
          <a:xfrm>
            <a:off x="1731817" y="5387118"/>
            <a:ext cx="9407237" cy="1059865"/>
          </a:xfrm>
          <a:custGeom>
            <a:avLst/>
            <a:gdLst>
              <a:gd name="connsiteX0" fmla="*/ 0 w 9407237"/>
              <a:gd name="connsiteY0" fmla="*/ 0 h 1059865"/>
              <a:gd name="connsiteX1" fmla="*/ 9407237 w 9407237"/>
              <a:gd name="connsiteY1" fmla="*/ 0 h 1059865"/>
              <a:gd name="connsiteX2" fmla="*/ 9407237 w 9407237"/>
              <a:gd name="connsiteY2" fmla="*/ 1059865 h 1059865"/>
              <a:gd name="connsiteX3" fmla="*/ 0 w 9407237"/>
              <a:gd name="connsiteY3" fmla="*/ 1059865 h 1059865"/>
              <a:gd name="connsiteX4" fmla="*/ 0 w 9407237"/>
              <a:gd name="connsiteY4" fmla="*/ 0 h 105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7237" h="1059865">
                <a:moveTo>
                  <a:pt x="0" y="0"/>
                </a:moveTo>
                <a:lnTo>
                  <a:pt x="9407237" y="0"/>
                </a:lnTo>
                <a:lnTo>
                  <a:pt x="9407237" y="1059865"/>
                </a:lnTo>
                <a:lnTo>
                  <a:pt x="0" y="1059865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rgbClr val="F6ECF7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EE0721-42CC-DA6A-3970-54599DB368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78836" y="83116"/>
            <a:ext cx="9860487" cy="6691768"/>
          </a:xfrm>
          <a:custGeom>
            <a:avLst/>
            <a:gdLst>
              <a:gd name="connsiteX0" fmla="*/ 0 w 9860487"/>
              <a:gd name="connsiteY0" fmla="*/ 0 h 6691768"/>
              <a:gd name="connsiteX1" fmla="*/ 9860487 w 9860487"/>
              <a:gd name="connsiteY1" fmla="*/ 0 h 6691768"/>
              <a:gd name="connsiteX2" fmla="*/ 9860487 w 9860487"/>
              <a:gd name="connsiteY2" fmla="*/ 6691768 h 6691768"/>
              <a:gd name="connsiteX3" fmla="*/ 0 w 9860487"/>
              <a:gd name="connsiteY3" fmla="*/ 6691768 h 6691768"/>
              <a:gd name="connsiteX4" fmla="*/ 0 w 9860487"/>
              <a:gd name="connsiteY4" fmla="*/ 0 h 6691768"/>
              <a:gd name="connsiteX5" fmla="*/ 1903273 w 9860487"/>
              <a:gd name="connsiteY5" fmla="*/ 1136084 h 6691768"/>
              <a:gd name="connsiteX6" fmla="*/ 1903273 w 9860487"/>
              <a:gd name="connsiteY6" fmla="*/ 1699502 h 6691768"/>
              <a:gd name="connsiteX7" fmla="*/ 8682764 w 9860487"/>
              <a:gd name="connsiteY7" fmla="*/ 1699502 h 6691768"/>
              <a:gd name="connsiteX8" fmla="*/ 8682764 w 9860487"/>
              <a:gd name="connsiteY8" fmla="*/ 1136084 h 6691768"/>
              <a:gd name="connsiteX9" fmla="*/ 1903273 w 9860487"/>
              <a:gd name="connsiteY9" fmla="*/ 1136084 h 6691768"/>
              <a:gd name="connsiteX10" fmla="*/ 425454 w 9860487"/>
              <a:gd name="connsiteY10" fmla="*/ 1764158 h 6691768"/>
              <a:gd name="connsiteX11" fmla="*/ 425454 w 9860487"/>
              <a:gd name="connsiteY11" fmla="*/ 2558484 h 6691768"/>
              <a:gd name="connsiteX12" fmla="*/ 8239419 w 9860487"/>
              <a:gd name="connsiteY12" fmla="*/ 2558484 h 6691768"/>
              <a:gd name="connsiteX13" fmla="*/ 8239419 w 9860487"/>
              <a:gd name="connsiteY13" fmla="*/ 1764158 h 6691768"/>
              <a:gd name="connsiteX14" fmla="*/ 425454 w 9860487"/>
              <a:gd name="connsiteY14" fmla="*/ 1764158 h 6691768"/>
              <a:gd name="connsiteX15" fmla="*/ 1626182 w 9860487"/>
              <a:gd name="connsiteY15" fmla="*/ 2623140 h 6691768"/>
              <a:gd name="connsiteX16" fmla="*/ 1626182 w 9860487"/>
              <a:gd name="connsiteY16" fmla="*/ 3186558 h 6691768"/>
              <a:gd name="connsiteX17" fmla="*/ 8239420 w 9860487"/>
              <a:gd name="connsiteY17" fmla="*/ 3186558 h 6691768"/>
              <a:gd name="connsiteX18" fmla="*/ 8239420 w 9860487"/>
              <a:gd name="connsiteY18" fmla="*/ 2623140 h 6691768"/>
              <a:gd name="connsiteX19" fmla="*/ 1626182 w 9860487"/>
              <a:gd name="connsiteY19" fmla="*/ 2623140 h 6691768"/>
              <a:gd name="connsiteX20" fmla="*/ 305382 w 9860487"/>
              <a:gd name="connsiteY20" fmla="*/ 3251214 h 6691768"/>
              <a:gd name="connsiteX21" fmla="*/ 305382 w 9860487"/>
              <a:gd name="connsiteY21" fmla="*/ 3860823 h 6691768"/>
              <a:gd name="connsiteX22" fmla="*/ 9034328 w 9860487"/>
              <a:gd name="connsiteY22" fmla="*/ 3860823 h 6691768"/>
              <a:gd name="connsiteX23" fmla="*/ 9034328 w 9860487"/>
              <a:gd name="connsiteY23" fmla="*/ 3251214 h 6691768"/>
              <a:gd name="connsiteX24" fmla="*/ 305382 w 9860487"/>
              <a:gd name="connsiteY24" fmla="*/ 3251214 h 6691768"/>
              <a:gd name="connsiteX25" fmla="*/ 305382 w 9860487"/>
              <a:gd name="connsiteY25" fmla="*/ 3925479 h 6691768"/>
              <a:gd name="connsiteX26" fmla="*/ 305382 w 9860487"/>
              <a:gd name="connsiteY26" fmla="*/ 4655139 h 6691768"/>
              <a:gd name="connsiteX27" fmla="*/ 9560219 w 9860487"/>
              <a:gd name="connsiteY27" fmla="*/ 4655139 h 6691768"/>
              <a:gd name="connsiteX28" fmla="*/ 9560219 w 9860487"/>
              <a:gd name="connsiteY28" fmla="*/ 3925479 h 6691768"/>
              <a:gd name="connsiteX29" fmla="*/ 305382 w 9860487"/>
              <a:gd name="connsiteY29" fmla="*/ 3925479 h 6691768"/>
              <a:gd name="connsiteX30" fmla="*/ 1626182 w 9860487"/>
              <a:gd name="connsiteY30" fmla="*/ 4697867 h 6691768"/>
              <a:gd name="connsiteX31" fmla="*/ 1626182 w 9860487"/>
              <a:gd name="connsiteY31" fmla="*/ 5203564 h 6691768"/>
              <a:gd name="connsiteX32" fmla="*/ 5126764 w 9860487"/>
              <a:gd name="connsiteY32" fmla="*/ 5203564 h 6691768"/>
              <a:gd name="connsiteX33" fmla="*/ 5126764 w 9860487"/>
              <a:gd name="connsiteY33" fmla="*/ 4697867 h 6691768"/>
              <a:gd name="connsiteX34" fmla="*/ 1626182 w 9860487"/>
              <a:gd name="connsiteY34" fmla="*/ 4697867 h 6691768"/>
              <a:gd name="connsiteX35" fmla="*/ 152981 w 9860487"/>
              <a:gd name="connsiteY35" fmla="*/ 5304001 h 6691768"/>
              <a:gd name="connsiteX36" fmla="*/ 152981 w 9860487"/>
              <a:gd name="connsiteY36" fmla="*/ 6363866 h 6691768"/>
              <a:gd name="connsiteX37" fmla="*/ 9560218 w 9860487"/>
              <a:gd name="connsiteY37" fmla="*/ 6363866 h 6691768"/>
              <a:gd name="connsiteX38" fmla="*/ 9560218 w 9860487"/>
              <a:gd name="connsiteY38" fmla="*/ 5304001 h 6691768"/>
              <a:gd name="connsiteX39" fmla="*/ 152981 w 9860487"/>
              <a:gd name="connsiteY39" fmla="*/ 5304001 h 669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860487" h="6691768">
                <a:moveTo>
                  <a:pt x="0" y="0"/>
                </a:moveTo>
                <a:lnTo>
                  <a:pt x="9860487" y="0"/>
                </a:lnTo>
                <a:lnTo>
                  <a:pt x="9860487" y="6691768"/>
                </a:lnTo>
                <a:lnTo>
                  <a:pt x="0" y="6691768"/>
                </a:lnTo>
                <a:lnTo>
                  <a:pt x="0" y="0"/>
                </a:lnTo>
                <a:close/>
                <a:moveTo>
                  <a:pt x="1903273" y="1136084"/>
                </a:moveTo>
                <a:lnTo>
                  <a:pt x="1903273" y="1699502"/>
                </a:lnTo>
                <a:lnTo>
                  <a:pt x="8682764" y="1699502"/>
                </a:lnTo>
                <a:lnTo>
                  <a:pt x="8682764" y="1136084"/>
                </a:lnTo>
                <a:lnTo>
                  <a:pt x="1903273" y="1136084"/>
                </a:lnTo>
                <a:close/>
                <a:moveTo>
                  <a:pt x="425454" y="1764158"/>
                </a:moveTo>
                <a:lnTo>
                  <a:pt x="425454" y="2558484"/>
                </a:lnTo>
                <a:lnTo>
                  <a:pt x="8239419" y="2558484"/>
                </a:lnTo>
                <a:lnTo>
                  <a:pt x="8239419" y="1764158"/>
                </a:lnTo>
                <a:lnTo>
                  <a:pt x="425454" y="1764158"/>
                </a:lnTo>
                <a:close/>
                <a:moveTo>
                  <a:pt x="1626182" y="2623140"/>
                </a:moveTo>
                <a:lnTo>
                  <a:pt x="1626182" y="3186558"/>
                </a:lnTo>
                <a:lnTo>
                  <a:pt x="8239420" y="3186558"/>
                </a:lnTo>
                <a:lnTo>
                  <a:pt x="8239420" y="2623140"/>
                </a:lnTo>
                <a:lnTo>
                  <a:pt x="1626182" y="2623140"/>
                </a:lnTo>
                <a:close/>
                <a:moveTo>
                  <a:pt x="305382" y="3251214"/>
                </a:moveTo>
                <a:lnTo>
                  <a:pt x="305382" y="3860823"/>
                </a:lnTo>
                <a:lnTo>
                  <a:pt x="9034328" y="3860823"/>
                </a:lnTo>
                <a:lnTo>
                  <a:pt x="9034328" y="3251214"/>
                </a:lnTo>
                <a:lnTo>
                  <a:pt x="305382" y="3251214"/>
                </a:lnTo>
                <a:close/>
                <a:moveTo>
                  <a:pt x="305382" y="3925479"/>
                </a:moveTo>
                <a:lnTo>
                  <a:pt x="305382" y="4655139"/>
                </a:lnTo>
                <a:lnTo>
                  <a:pt x="9560219" y="4655139"/>
                </a:lnTo>
                <a:lnTo>
                  <a:pt x="9560219" y="3925479"/>
                </a:lnTo>
                <a:lnTo>
                  <a:pt x="305382" y="3925479"/>
                </a:lnTo>
                <a:close/>
                <a:moveTo>
                  <a:pt x="1626182" y="4697867"/>
                </a:moveTo>
                <a:lnTo>
                  <a:pt x="1626182" y="5203564"/>
                </a:lnTo>
                <a:lnTo>
                  <a:pt x="5126764" y="5203564"/>
                </a:lnTo>
                <a:lnTo>
                  <a:pt x="5126764" y="4697867"/>
                </a:lnTo>
                <a:lnTo>
                  <a:pt x="1626182" y="4697867"/>
                </a:lnTo>
                <a:close/>
                <a:moveTo>
                  <a:pt x="152981" y="5304001"/>
                </a:moveTo>
                <a:lnTo>
                  <a:pt x="152981" y="6363866"/>
                </a:lnTo>
                <a:lnTo>
                  <a:pt x="9560218" y="6363866"/>
                </a:lnTo>
                <a:lnTo>
                  <a:pt x="9560218" y="5304001"/>
                </a:lnTo>
                <a:lnTo>
                  <a:pt x="152981" y="5304001"/>
                </a:lnTo>
                <a:close/>
              </a:path>
            </a:pathLst>
          </a:custGeom>
          <a:ln>
            <a:solidFill>
              <a:srgbClr val="F6ECF7"/>
            </a:solidFill>
          </a:ln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3BF052B5-47A2-6C1B-EC57-55170B70A6BE}"/>
              </a:ext>
            </a:extLst>
          </p:cNvPr>
          <p:cNvSpPr txBox="1">
            <a:spLocks/>
          </p:cNvSpPr>
          <p:nvPr/>
        </p:nvSpPr>
        <p:spPr>
          <a:xfrm>
            <a:off x="114267" y="1926558"/>
            <a:ext cx="4058900" cy="19079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274320" tIns="274320" rIns="182880" bIns="18288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Drawbacks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A62C7D"/>
                </a:solidFill>
              </a:rPr>
              <a:t>time to fill form every week;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some trust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(some) maintenance</a:t>
            </a:r>
          </a:p>
        </p:txBody>
      </p:sp>
    </p:spTree>
    <p:extLst>
      <p:ext uri="{BB962C8B-B14F-4D97-AF65-F5344CB8AC3E}">
        <p14:creationId xmlns:p14="http://schemas.microsoft.com/office/powerpoint/2010/main" val="224553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5BABC-9F2E-4D00-9BCE-EA61990A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59561F-EBDE-95BF-485E-2D5A9B909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0" y="73891"/>
            <a:ext cx="4545745" cy="308494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CF40BB4-8A18-85A1-570E-D035DC75D8FA}"/>
              </a:ext>
            </a:extLst>
          </p:cNvPr>
          <p:cNvGrpSpPr/>
          <p:nvPr/>
        </p:nvGrpSpPr>
        <p:grpSpPr>
          <a:xfrm>
            <a:off x="3075709" y="351775"/>
            <a:ext cx="8765309" cy="6260946"/>
            <a:chOff x="2968601" y="245279"/>
            <a:chExt cx="8951600" cy="63674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EE331-5F17-DB46-3B0D-E401F44F84E0}"/>
                </a:ext>
              </a:extLst>
            </p:cNvPr>
            <p:cNvSpPr/>
            <p:nvPr/>
          </p:nvSpPr>
          <p:spPr>
            <a:xfrm>
              <a:off x="3075709" y="415636"/>
              <a:ext cx="8765309" cy="6114473"/>
            </a:xfrm>
            <a:prstGeom prst="rect">
              <a:avLst/>
            </a:prstGeom>
            <a:solidFill>
              <a:srgbClr val="ECF6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2C1C346-84CD-534C-B628-10B56A7AD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626" t="18559" r="15846" b="71940"/>
            <a:stretch>
              <a:fillRect/>
            </a:stretch>
          </p:blipFill>
          <p:spPr>
            <a:xfrm>
              <a:off x="5531045" y="1427019"/>
              <a:ext cx="4970701" cy="604982"/>
            </a:xfrm>
            <a:custGeom>
              <a:avLst/>
              <a:gdLst>
                <a:gd name="connsiteX0" fmla="*/ 0 w 4970701"/>
                <a:gd name="connsiteY0" fmla="*/ 0 h 604982"/>
                <a:gd name="connsiteX1" fmla="*/ 4970701 w 4970701"/>
                <a:gd name="connsiteY1" fmla="*/ 0 h 604982"/>
                <a:gd name="connsiteX2" fmla="*/ 4970701 w 4970701"/>
                <a:gd name="connsiteY2" fmla="*/ 604982 h 604982"/>
                <a:gd name="connsiteX3" fmla="*/ 0 w 4970701"/>
                <a:gd name="connsiteY3" fmla="*/ 604982 h 604982"/>
                <a:gd name="connsiteX4" fmla="*/ 0 w 4970701"/>
                <a:gd name="connsiteY4" fmla="*/ 0 h 6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0701" h="604982">
                  <a:moveTo>
                    <a:pt x="0" y="0"/>
                  </a:moveTo>
                  <a:lnTo>
                    <a:pt x="4970701" y="0"/>
                  </a:lnTo>
                  <a:lnTo>
                    <a:pt x="4970701" y="604982"/>
                  </a:lnTo>
                  <a:lnTo>
                    <a:pt x="0" y="60498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4E2922-62E6-ABD5-5283-A11720F9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72" t="29076" r="11719" b="61423"/>
            <a:stretch>
              <a:fillRect/>
            </a:stretch>
          </p:blipFill>
          <p:spPr>
            <a:xfrm>
              <a:off x="3610650" y="2096655"/>
              <a:ext cx="7260551" cy="604982"/>
            </a:xfrm>
            <a:custGeom>
              <a:avLst/>
              <a:gdLst>
                <a:gd name="connsiteX0" fmla="*/ 0 w 7260551"/>
                <a:gd name="connsiteY0" fmla="*/ 0 h 604982"/>
                <a:gd name="connsiteX1" fmla="*/ 7260551 w 7260551"/>
                <a:gd name="connsiteY1" fmla="*/ 0 h 604982"/>
                <a:gd name="connsiteX2" fmla="*/ 7260551 w 7260551"/>
                <a:gd name="connsiteY2" fmla="*/ 604982 h 604982"/>
                <a:gd name="connsiteX3" fmla="*/ 0 w 7260551"/>
                <a:gd name="connsiteY3" fmla="*/ 604982 h 604982"/>
                <a:gd name="connsiteX4" fmla="*/ 0 w 7260551"/>
                <a:gd name="connsiteY4" fmla="*/ 0 h 6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551" h="604982">
                  <a:moveTo>
                    <a:pt x="0" y="0"/>
                  </a:moveTo>
                  <a:lnTo>
                    <a:pt x="7260551" y="0"/>
                  </a:lnTo>
                  <a:lnTo>
                    <a:pt x="7260551" y="604982"/>
                  </a:lnTo>
                  <a:lnTo>
                    <a:pt x="0" y="60498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E6575A5-9996-B1A9-BCC4-996D6F131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72" t="39846" r="6353" b="50000"/>
            <a:stretch>
              <a:fillRect/>
            </a:stretch>
          </p:blipFill>
          <p:spPr>
            <a:xfrm>
              <a:off x="3610649" y="2782455"/>
              <a:ext cx="7740843" cy="646545"/>
            </a:xfrm>
            <a:custGeom>
              <a:avLst/>
              <a:gdLst>
                <a:gd name="connsiteX0" fmla="*/ 0 w 7740843"/>
                <a:gd name="connsiteY0" fmla="*/ 0 h 646545"/>
                <a:gd name="connsiteX1" fmla="*/ 7740843 w 7740843"/>
                <a:gd name="connsiteY1" fmla="*/ 0 h 646545"/>
                <a:gd name="connsiteX2" fmla="*/ 7740843 w 7740843"/>
                <a:gd name="connsiteY2" fmla="*/ 646545 h 646545"/>
                <a:gd name="connsiteX3" fmla="*/ 0 w 7740843"/>
                <a:gd name="connsiteY3" fmla="*/ 646545 h 646545"/>
                <a:gd name="connsiteX4" fmla="*/ 0 w 7740843"/>
                <a:gd name="connsiteY4" fmla="*/ 0 h 64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0843" h="646545">
                  <a:moveTo>
                    <a:pt x="0" y="0"/>
                  </a:moveTo>
                  <a:lnTo>
                    <a:pt x="7740843" y="0"/>
                  </a:lnTo>
                  <a:lnTo>
                    <a:pt x="7740843" y="646545"/>
                  </a:lnTo>
                  <a:lnTo>
                    <a:pt x="0" y="64654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F40EBDD-C6B6-74F3-B7B0-27563BB14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5692" t="50935" r="56086" b="41522"/>
            <a:stretch>
              <a:fillRect/>
            </a:stretch>
          </p:blipFill>
          <p:spPr>
            <a:xfrm>
              <a:off x="4373322" y="3488522"/>
              <a:ext cx="2526242" cy="480293"/>
            </a:xfrm>
            <a:custGeom>
              <a:avLst/>
              <a:gdLst>
                <a:gd name="connsiteX0" fmla="*/ 0 w 2526242"/>
                <a:gd name="connsiteY0" fmla="*/ 0 h 480293"/>
                <a:gd name="connsiteX1" fmla="*/ 2526242 w 2526242"/>
                <a:gd name="connsiteY1" fmla="*/ 0 h 480293"/>
                <a:gd name="connsiteX2" fmla="*/ 2526242 w 2526242"/>
                <a:gd name="connsiteY2" fmla="*/ 480293 h 480293"/>
                <a:gd name="connsiteX3" fmla="*/ 0 w 2526242"/>
                <a:gd name="connsiteY3" fmla="*/ 480293 h 480293"/>
                <a:gd name="connsiteX4" fmla="*/ 0 w 2526242"/>
                <a:gd name="connsiteY4" fmla="*/ 0 h 48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242" h="480293">
                  <a:moveTo>
                    <a:pt x="0" y="0"/>
                  </a:moveTo>
                  <a:lnTo>
                    <a:pt x="2526242" y="0"/>
                  </a:lnTo>
                  <a:lnTo>
                    <a:pt x="2526242" y="480293"/>
                  </a:lnTo>
                  <a:lnTo>
                    <a:pt x="0" y="4802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F3CA14F7-9088-FEE4-59CF-6FCEAF5AC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4515" t="59443" r="1916" b="18559"/>
            <a:stretch>
              <a:fillRect/>
            </a:stretch>
          </p:blipFill>
          <p:spPr>
            <a:xfrm>
              <a:off x="4267923" y="4030259"/>
              <a:ext cx="7480732" cy="1400723"/>
            </a:xfrm>
            <a:custGeom>
              <a:avLst/>
              <a:gdLst>
                <a:gd name="connsiteX0" fmla="*/ 0 w 7480732"/>
                <a:gd name="connsiteY0" fmla="*/ 0 h 1400723"/>
                <a:gd name="connsiteX1" fmla="*/ 7480732 w 7480732"/>
                <a:gd name="connsiteY1" fmla="*/ 0 h 1400723"/>
                <a:gd name="connsiteX2" fmla="*/ 7480732 w 7480732"/>
                <a:gd name="connsiteY2" fmla="*/ 1400723 h 1400723"/>
                <a:gd name="connsiteX3" fmla="*/ 0 w 7480732"/>
                <a:gd name="connsiteY3" fmla="*/ 1400723 h 1400723"/>
                <a:gd name="connsiteX4" fmla="*/ 0 w 7480732"/>
                <a:gd name="connsiteY4" fmla="*/ 0 h 140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732" h="1400723">
                  <a:moveTo>
                    <a:pt x="0" y="0"/>
                  </a:moveTo>
                  <a:lnTo>
                    <a:pt x="7480732" y="0"/>
                  </a:lnTo>
                  <a:lnTo>
                    <a:pt x="7480732" y="1400723"/>
                  </a:lnTo>
                  <a:lnTo>
                    <a:pt x="0" y="140072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DEA8725-7E7C-0112-CB72-AB139B0EA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645" t="82858" r="5787" b="3166"/>
            <a:stretch>
              <a:fillRect/>
            </a:stretch>
          </p:blipFill>
          <p:spPr>
            <a:xfrm>
              <a:off x="3921463" y="5521223"/>
              <a:ext cx="7480732" cy="889902"/>
            </a:xfrm>
            <a:custGeom>
              <a:avLst/>
              <a:gdLst>
                <a:gd name="connsiteX0" fmla="*/ 0 w 7480732"/>
                <a:gd name="connsiteY0" fmla="*/ 0 h 889902"/>
                <a:gd name="connsiteX1" fmla="*/ 7480732 w 7480732"/>
                <a:gd name="connsiteY1" fmla="*/ 0 h 889902"/>
                <a:gd name="connsiteX2" fmla="*/ 7480732 w 7480732"/>
                <a:gd name="connsiteY2" fmla="*/ 889902 h 889902"/>
                <a:gd name="connsiteX3" fmla="*/ 0 w 7480732"/>
                <a:gd name="connsiteY3" fmla="*/ 889902 h 889902"/>
                <a:gd name="connsiteX4" fmla="*/ 0 w 7480732"/>
                <a:gd name="connsiteY4" fmla="*/ 0 h 8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732" h="889902">
                  <a:moveTo>
                    <a:pt x="0" y="0"/>
                  </a:moveTo>
                  <a:lnTo>
                    <a:pt x="7480732" y="0"/>
                  </a:lnTo>
                  <a:lnTo>
                    <a:pt x="7480732" y="889902"/>
                  </a:lnTo>
                  <a:lnTo>
                    <a:pt x="0" y="88990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6DD1965-81F5-C328-D687-DA1CEBA9E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968601" y="245279"/>
              <a:ext cx="8951600" cy="6367442"/>
            </a:xfrm>
            <a:custGeom>
              <a:avLst/>
              <a:gdLst>
                <a:gd name="connsiteX0" fmla="*/ 0 w 8951600"/>
                <a:gd name="connsiteY0" fmla="*/ 0 h 6367442"/>
                <a:gd name="connsiteX1" fmla="*/ 8951600 w 8951600"/>
                <a:gd name="connsiteY1" fmla="*/ 0 h 6367442"/>
                <a:gd name="connsiteX2" fmla="*/ 8951600 w 8951600"/>
                <a:gd name="connsiteY2" fmla="*/ 6367442 h 6367442"/>
                <a:gd name="connsiteX3" fmla="*/ 0 w 8951600"/>
                <a:gd name="connsiteY3" fmla="*/ 6367442 h 6367442"/>
                <a:gd name="connsiteX4" fmla="*/ 0 w 8951600"/>
                <a:gd name="connsiteY4" fmla="*/ 0 h 6367442"/>
                <a:gd name="connsiteX5" fmla="*/ 2562443 w 8951600"/>
                <a:gd name="connsiteY5" fmla="*/ 1181740 h 6367442"/>
                <a:gd name="connsiteX6" fmla="*/ 2562443 w 8951600"/>
                <a:gd name="connsiteY6" fmla="*/ 1786722 h 6367442"/>
                <a:gd name="connsiteX7" fmla="*/ 7533144 w 8951600"/>
                <a:gd name="connsiteY7" fmla="*/ 1786722 h 6367442"/>
                <a:gd name="connsiteX8" fmla="*/ 7533144 w 8951600"/>
                <a:gd name="connsiteY8" fmla="*/ 1181740 h 6367442"/>
                <a:gd name="connsiteX9" fmla="*/ 2562443 w 8951600"/>
                <a:gd name="connsiteY9" fmla="*/ 1181740 h 6367442"/>
                <a:gd name="connsiteX10" fmla="*/ 642048 w 8951600"/>
                <a:gd name="connsiteY10" fmla="*/ 1851376 h 6367442"/>
                <a:gd name="connsiteX11" fmla="*/ 642048 w 8951600"/>
                <a:gd name="connsiteY11" fmla="*/ 2456358 h 6367442"/>
                <a:gd name="connsiteX12" fmla="*/ 7902599 w 8951600"/>
                <a:gd name="connsiteY12" fmla="*/ 2456358 h 6367442"/>
                <a:gd name="connsiteX13" fmla="*/ 7902599 w 8951600"/>
                <a:gd name="connsiteY13" fmla="*/ 1851376 h 6367442"/>
                <a:gd name="connsiteX14" fmla="*/ 642048 w 8951600"/>
                <a:gd name="connsiteY14" fmla="*/ 1851376 h 6367442"/>
                <a:gd name="connsiteX15" fmla="*/ 642047 w 8951600"/>
                <a:gd name="connsiteY15" fmla="*/ 2537175 h 6367442"/>
                <a:gd name="connsiteX16" fmla="*/ 642047 w 8951600"/>
                <a:gd name="connsiteY16" fmla="*/ 3183720 h 6367442"/>
                <a:gd name="connsiteX17" fmla="*/ 8382890 w 8951600"/>
                <a:gd name="connsiteY17" fmla="*/ 3183720 h 6367442"/>
                <a:gd name="connsiteX18" fmla="*/ 8382890 w 8951600"/>
                <a:gd name="connsiteY18" fmla="*/ 2537175 h 6367442"/>
                <a:gd name="connsiteX19" fmla="*/ 642047 w 8951600"/>
                <a:gd name="connsiteY19" fmla="*/ 2537175 h 6367442"/>
                <a:gd name="connsiteX20" fmla="*/ 1404721 w 8951600"/>
                <a:gd name="connsiteY20" fmla="*/ 3243242 h 6367442"/>
                <a:gd name="connsiteX21" fmla="*/ 1404721 w 8951600"/>
                <a:gd name="connsiteY21" fmla="*/ 3723535 h 6367442"/>
                <a:gd name="connsiteX22" fmla="*/ 3930963 w 8951600"/>
                <a:gd name="connsiteY22" fmla="*/ 3723535 h 6367442"/>
                <a:gd name="connsiteX23" fmla="*/ 3930963 w 8951600"/>
                <a:gd name="connsiteY23" fmla="*/ 3243242 h 6367442"/>
                <a:gd name="connsiteX24" fmla="*/ 1404721 w 8951600"/>
                <a:gd name="connsiteY24" fmla="*/ 3243242 h 6367442"/>
                <a:gd name="connsiteX25" fmla="*/ 1299322 w 8951600"/>
                <a:gd name="connsiteY25" fmla="*/ 3784979 h 6367442"/>
                <a:gd name="connsiteX26" fmla="*/ 1299322 w 8951600"/>
                <a:gd name="connsiteY26" fmla="*/ 5185702 h 6367442"/>
                <a:gd name="connsiteX27" fmla="*/ 8780054 w 8951600"/>
                <a:gd name="connsiteY27" fmla="*/ 5185702 h 6367442"/>
                <a:gd name="connsiteX28" fmla="*/ 8780054 w 8951600"/>
                <a:gd name="connsiteY28" fmla="*/ 3784979 h 6367442"/>
                <a:gd name="connsiteX29" fmla="*/ 1299322 w 8951600"/>
                <a:gd name="connsiteY29" fmla="*/ 3784979 h 6367442"/>
                <a:gd name="connsiteX30" fmla="*/ 952862 w 8951600"/>
                <a:gd name="connsiteY30" fmla="*/ 5275944 h 6367442"/>
                <a:gd name="connsiteX31" fmla="*/ 952862 w 8951600"/>
                <a:gd name="connsiteY31" fmla="*/ 6165846 h 6367442"/>
                <a:gd name="connsiteX32" fmla="*/ 8433594 w 8951600"/>
                <a:gd name="connsiteY32" fmla="*/ 6165846 h 6367442"/>
                <a:gd name="connsiteX33" fmla="*/ 8433594 w 8951600"/>
                <a:gd name="connsiteY33" fmla="*/ 5275944 h 6367442"/>
                <a:gd name="connsiteX34" fmla="*/ 952862 w 8951600"/>
                <a:gd name="connsiteY34" fmla="*/ 5275944 h 63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951600" h="6367442">
                  <a:moveTo>
                    <a:pt x="0" y="0"/>
                  </a:moveTo>
                  <a:lnTo>
                    <a:pt x="8951600" y="0"/>
                  </a:lnTo>
                  <a:lnTo>
                    <a:pt x="8951600" y="6367442"/>
                  </a:lnTo>
                  <a:lnTo>
                    <a:pt x="0" y="6367442"/>
                  </a:lnTo>
                  <a:lnTo>
                    <a:pt x="0" y="0"/>
                  </a:lnTo>
                  <a:close/>
                  <a:moveTo>
                    <a:pt x="2562443" y="1181740"/>
                  </a:moveTo>
                  <a:lnTo>
                    <a:pt x="2562443" y="1786722"/>
                  </a:lnTo>
                  <a:lnTo>
                    <a:pt x="7533144" y="1786722"/>
                  </a:lnTo>
                  <a:lnTo>
                    <a:pt x="7533144" y="1181740"/>
                  </a:lnTo>
                  <a:lnTo>
                    <a:pt x="2562443" y="1181740"/>
                  </a:lnTo>
                  <a:close/>
                  <a:moveTo>
                    <a:pt x="642048" y="1851376"/>
                  </a:moveTo>
                  <a:lnTo>
                    <a:pt x="642048" y="2456358"/>
                  </a:lnTo>
                  <a:lnTo>
                    <a:pt x="7902599" y="2456358"/>
                  </a:lnTo>
                  <a:lnTo>
                    <a:pt x="7902599" y="1851376"/>
                  </a:lnTo>
                  <a:lnTo>
                    <a:pt x="642048" y="1851376"/>
                  </a:lnTo>
                  <a:close/>
                  <a:moveTo>
                    <a:pt x="642047" y="2537175"/>
                  </a:moveTo>
                  <a:lnTo>
                    <a:pt x="642047" y="3183720"/>
                  </a:lnTo>
                  <a:lnTo>
                    <a:pt x="8382890" y="3183720"/>
                  </a:lnTo>
                  <a:lnTo>
                    <a:pt x="8382890" y="2537175"/>
                  </a:lnTo>
                  <a:lnTo>
                    <a:pt x="642047" y="2537175"/>
                  </a:lnTo>
                  <a:close/>
                  <a:moveTo>
                    <a:pt x="1404721" y="3243242"/>
                  </a:moveTo>
                  <a:lnTo>
                    <a:pt x="1404721" y="3723535"/>
                  </a:lnTo>
                  <a:lnTo>
                    <a:pt x="3930963" y="3723535"/>
                  </a:lnTo>
                  <a:lnTo>
                    <a:pt x="3930963" y="3243242"/>
                  </a:lnTo>
                  <a:lnTo>
                    <a:pt x="1404721" y="3243242"/>
                  </a:lnTo>
                  <a:close/>
                  <a:moveTo>
                    <a:pt x="1299322" y="3784979"/>
                  </a:moveTo>
                  <a:lnTo>
                    <a:pt x="1299322" y="5185702"/>
                  </a:lnTo>
                  <a:lnTo>
                    <a:pt x="8780054" y="5185702"/>
                  </a:lnTo>
                  <a:lnTo>
                    <a:pt x="8780054" y="3784979"/>
                  </a:lnTo>
                  <a:lnTo>
                    <a:pt x="1299322" y="3784979"/>
                  </a:lnTo>
                  <a:close/>
                  <a:moveTo>
                    <a:pt x="952862" y="5275944"/>
                  </a:moveTo>
                  <a:lnTo>
                    <a:pt x="952862" y="6165846"/>
                  </a:lnTo>
                  <a:lnTo>
                    <a:pt x="8433594" y="6165846"/>
                  </a:lnTo>
                  <a:lnTo>
                    <a:pt x="8433594" y="5275944"/>
                  </a:lnTo>
                  <a:lnTo>
                    <a:pt x="952862" y="5275944"/>
                  </a:lnTo>
                  <a:close/>
                </a:path>
              </a:pathLst>
            </a:cu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29F3E9D-9718-B4E5-C61A-261CFE2EB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90" y="94165"/>
            <a:ext cx="4710770" cy="47155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71BEF61-1CB4-EDFE-F8CC-53B14E7F4AC2}"/>
              </a:ext>
            </a:extLst>
          </p:cNvPr>
          <p:cNvSpPr/>
          <p:nvPr/>
        </p:nvSpPr>
        <p:spPr>
          <a:xfrm>
            <a:off x="3075709" y="415636"/>
            <a:ext cx="8765309" cy="6114473"/>
          </a:xfrm>
          <a:prstGeom prst="rect">
            <a:avLst/>
          </a:prstGeom>
          <a:solidFill>
            <a:srgbClr val="ECF6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73EECA-65CB-9336-F942-B233B24070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626" t="18559" r="15846" b="71940"/>
          <a:stretch>
            <a:fillRect/>
          </a:stretch>
        </p:blipFill>
        <p:spPr>
          <a:xfrm>
            <a:off x="5531045" y="1427019"/>
            <a:ext cx="4970701" cy="604982"/>
          </a:xfrm>
          <a:custGeom>
            <a:avLst/>
            <a:gdLst>
              <a:gd name="connsiteX0" fmla="*/ 0 w 4970701"/>
              <a:gd name="connsiteY0" fmla="*/ 0 h 604982"/>
              <a:gd name="connsiteX1" fmla="*/ 4970701 w 4970701"/>
              <a:gd name="connsiteY1" fmla="*/ 0 h 604982"/>
              <a:gd name="connsiteX2" fmla="*/ 4970701 w 4970701"/>
              <a:gd name="connsiteY2" fmla="*/ 604982 h 604982"/>
              <a:gd name="connsiteX3" fmla="*/ 0 w 4970701"/>
              <a:gd name="connsiteY3" fmla="*/ 604982 h 604982"/>
              <a:gd name="connsiteX4" fmla="*/ 0 w 4970701"/>
              <a:gd name="connsiteY4" fmla="*/ 0 h 60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0701" h="604982">
                <a:moveTo>
                  <a:pt x="0" y="0"/>
                </a:moveTo>
                <a:lnTo>
                  <a:pt x="4970701" y="0"/>
                </a:lnTo>
                <a:lnTo>
                  <a:pt x="4970701" y="604982"/>
                </a:lnTo>
                <a:lnTo>
                  <a:pt x="0" y="604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908782-0D1B-6E77-B381-A32FFF2DE6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72" t="29076" r="11719" b="61423"/>
          <a:stretch>
            <a:fillRect/>
          </a:stretch>
        </p:blipFill>
        <p:spPr>
          <a:xfrm>
            <a:off x="3610650" y="2096655"/>
            <a:ext cx="7260551" cy="604982"/>
          </a:xfrm>
          <a:custGeom>
            <a:avLst/>
            <a:gdLst>
              <a:gd name="connsiteX0" fmla="*/ 0 w 7260551"/>
              <a:gd name="connsiteY0" fmla="*/ 0 h 604982"/>
              <a:gd name="connsiteX1" fmla="*/ 7260551 w 7260551"/>
              <a:gd name="connsiteY1" fmla="*/ 0 h 604982"/>
              <a:gd name="connsiteX2" fmla="*/ 7260551 w 7260551"/>
              <a:gd name="connsiteY2" fmla="*/ 604982 h 604982"/>
              <a:gd name="connsiteX3" fmla="*/ 0 w 7260551"/>
              <a:gd name="connsiteY3" fmla="*/ 604982 h 604982"/>
              <a:gd name="connsiteX4" fmla="*/ 0 w 7260551"/>
              <a:gd name="connsiteY4" fmla="*/ 0 h 60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0551" h="604982">
                <a:moveTo>
                  <a:pt x="0" y="0"/>
                </a:moveTo>
                <a:lnTo>
                  <a:pt x="7260551" y="0"/>
                </a:lnTo>
                <a:lnTo>
                  <a:pt x="7260551" y="604982"/>
                </a:lnTo>
                <a:lnTo>
                  <a:pt x="0" y="60498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9163C0-06B5-F29B-0477-A2DFC96B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72" t="39846" r="6353" b="50000"/>
          <a:stretch>
            <a:fillRect/>
          </a:stretch>
        </p:blipFill>
        <p:spPr>
          <a:xfrm>
            <a:off x="3610649" y="2782455"/>
            <a:ext cx="7740843" cy="646545"/>
          </a:xfrm>
          <a:custGeom>
            <a:avLst/>
            <a:gdLst>
              <a:gd name="connsiteX0" fmla="*/ 0 w 7740843"/>
              <a:gd name="connsiteY0" fmla="*/ 0 h 646545"/>
              <a:gd name="connsiteX1" fmla="*/ 7740843 w 7740843"/>
              <a:gd name="connsiteY1" fmla="*/ 0 h 646545"/>
              <a:gd name="connsiteX2" fmla="*/ 7740843 w 7740843"/>
              <a:gd name="connsiteY2" fmla="*/ 646545 h 646545"/>
              <a:gd name="connsiteX3" fmla="*/ 0 w 7740843"/>
              <a:gd name="connsiteY3" fmla="*/ 646545 h 646545"/>
              <a:gd name="connsiteX4" fmla="*/ 0 w 7740843"/>
              <a:gd name="connsiteY4" fmla="*/ 0 h 64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0843" h="646545">
                <a:moveTo>
                  <a:pt x="0" y="0"/>
                </a:moveTo>
                <a:lnTo>
                  <a:pt x="7740843" y="0"/>
                </a:lnTo>
                <a:lnTo>
                  <a:pt x="7740843" y="646545"/>
                </a:lnTo>
                <a:lnTo>
                  <a:pt x="0" y="64654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5F7FF8-0504-2DF3-BCE4-3008D45543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92" t="50935" r="56086" b="41522"/>
          <a:stretch>
            <a:fillRect/>
          </a:stretch>
        </p:blipFill>
        <p:spPr>
          <a:xfrm>
            <a:off x="4373322" y="3488522"/>
            <a:ext cx="2526242" cy="480293"/>
          </a:xfrm>
          <a:custGeom>
            <a:avLst/>
            <a:gdLst>
              <a:gd name="connsiteX0" fmla="*/ 0 w 2526242"/>
              <a:gd name="connsiteY0" fmla="*/ 0 h 480293"/>
              <a:gd name="connsiteX1" fmla="*/ 2526242 w 2526242"/>
              <a:gd name="connsiteY1" fmla="*/ 0 h 480293"/>
              <a:gd name="connsiteX2" fmla="*/ 2526242 w 2526242"/>
              <a:gd name="connsiteY2" fmla="*/ 480293 h 480293"/>
              <a:gd name="connsiteX3" fmla="*/ 0 w 2526242"/>
              <a:gd name="connsiteY3" fmla="*/ 480293 h 480293"/>
              <a:gd name="connsiteX4" fmla="*/ 0 w 2526242"/>
              <a:gd name="connsiteY4" fmla="*/ 0 h 480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6242" h="480293">
                <a:moveTo>
                  <a:pt x="0" y="0"/>
                </a:moveTo>
                <a:lnTo>
                  <a:pt x="2526242" y="0"/>
                </a:lnTo>
                <a:lnTo>
                  <a:pt x="2526242" y="480293"/>
                </a:lnTo>
                <a:lnTo>
                  <a:pt x="0" y="48029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3BBFE7-D13C-4128-C563-90637113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15" t="59443" r="1916" b="18559"/>
          <a:stretch>
            <a:fillRect/>
          </a:stretch>
        </p:blipFill>
        <p:spPr>
          <a:xfrm>
            <a:off x="4267923" y="4030259"/>
            <a:ext cx="7480732" cy="1400723"/>
          </a:xfrm>
          <a:custGeom>
            <a:avLst/>
            <a:gdLst>
              <a:gd name="connsiteX0" fmla="*/ 0 w 7480732"/>
              <a:gd name="connsiteY0" fmla="*/ 0 h 1400723"/>
              <a:gd name="connsiteX1" fmla="*/ 7480732 w 7480732"/>
              <a:gd name="connsiteY1" fmla="*/ 0 h 1400723"/>
              <a:gd name="connsiteX2" fmla="*/ 7480732 w 7480732"/>
              <a:gd name="connsiteY2" fmla="*/ 1400723 h 1400723"/>
              <a:gd name="connsiteX3" fmla="*/ 0 w 7480732"/>
              <a:gd name="connsiteY3" fmla="*/ 1400723 h 1400723"/>
              <a:gd name="connsiteX4" fmla="*/ 0 w 7480732"/>
              <a:gd name="connsiteY4" fmla="*/ 0 h 140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32" h="1400723">
                <a:moveTo>
                  <a:pt x="0" y="0"/>
                </a:moveTo>
                <a:lnTo>
                  <a:pt x="7480732" y="0"/>
                </a:lnTo>
                <a:lnTo>
                  <a:pt x="7480732" y="1400723"/>
                </a:lnTo>
                <a:lnTo>
                  <a:pt x="0" y="140072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B7B9F-AB6C-9B82-DA28-95FBBBF21E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45" t="82858" r="5787" b="3166"/>
          <a:stretch>
            <a:fillRect/>
          </a:stretch>
        </p:blipFill>
        <p:spPr>
          <a:xfrm>
            <a:off x="3921463" y="5521223"/>
            <a:ext cx="7480732" cy="889902"/>
          </a:xfrm>
          <a:custGeom>
            <a:avLst/>
            <a:gdLst>
              <a:gd name="connsiteX0" fmla="*/ 0 w 7480732"/>
              <a:gd name="connsiteY0" fmla="*/ 0 h 889902"/>
              <a:gd name="connsiteX1" fmla="*/ 7480732 w 7480732"/>
              <a:gd name="connsiteY1" fmla="*/ 0 h 889902"/>
              <a:gd name="connsiteX2" fmla="*/ 7480732 w 7480732"/>
              <a:gd name="connsiteY2" fmla="*/ 889902 h 889902"/>
              <a:gd name="connsiteX3" fmla="*/ 0 w 7480732"/>
              <a:gd name="connsiteY3" fmla="*/ 889902 h 889902"/>
              <a:gd name="connsiteX4" fmla="*/ 0 w 7480732"/>
              <a:gd name="connsiteY4" fmla="*/ 0 h 8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80732" h="889902">
                <a:moveTo>
                  <a:pt x="0" y="0"/>
                </a:moveTo>
                <a:lnTo>
                  <a:pt x="7480732" y="0"/>
                </a:lnTo>
                <a:lnTo>
                  <a:pt x="7480732" y="889902"/>
                </a:lnTo>
                <a:lnTo>
                  <a:pt x="0" y="88990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D5E0E1-9B3D-E160-2478-0FC3F2DC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968601" y="245279"/>
            <a:ext cx="8951600" cy="6367442"/>
          </a:xfrm>
          <a:custGeom>
            <a:avLst/>
            <a:gdLst>
              <a:gd name="connsiteX0" fmla="*/ 0 w 8951600"/>
              <a:gd name="connsiteY0" fmla="*/ 0 h 6367442"/>
              <a:gd name="connsiteX1" fmla="*/ 8951600 w 8951600"/>
              <a:gd name="connsiteY1" fmla="*/ 0 h 6367442"/>
              <a:gd name="connsiteX2" fmla="*/ 8951600 w 8951600"/>
              <a:gd name="connsiteY2" fmla="*/ 6367442 h 6367442"/>
              <a:gd name="connsiteX3" fmla="*/ 0 w 8951600"/>
              <a:gd name="connsiteY3" fmla="*/ 6367442 h 6367442"/>
              <a:gd name="connsiteX4" fmla="*/ 0 w 8951600"/>
              <a:gd name="connsiteY4" fmla="*/ 0 h 6367442"/>
              <a:gd name="connsiteX5" fmla="*/ 2562443 w 8951600"/>
              <a:gd name="connsiteY5" fmla="*/ 1181740 h 6367442"/>
              <a:gd name="connsiteX6" fmla="*/ 2562443 w 8951600"/>
              <a:gd name="connsiteY6" fmla="*/ 1786722 h 6367442"/>
              <a:gd name="connsiteX7" fmla="*/ 7533144 w 8951600"/>
              <a:gd name="connsiteY7" fmla="*/ 1786722 h 6367442"/>
              <a:gd name="connsiteX8" fmla="*/ 7533144 w 8951600"/>
              <a:gd name="connsiteY8" fmla="*/ 1181740 h 6367442"/>
              <a:gd name="connsiteX9" fmla="*/ 2562443 w 8951600"/>
              <a:gd name="connsiteY9" fmla="*/ 1181740 h 6367442"/>
              <a:gd name="connsiteX10" fmla="*/ 642048 w 8951600"/>
              <a:gd name="connsiteY10" fmla="*/ 1851376 h 6367442"/>
              <a:gd name="connsiteX11" fmla="*/ 642048 w 8951600"/>
              <a:gd name="connsiteY11" fmla="*/ 2456358 h 6367442"/>
              <a:gd name="connsiteX12" fmla="*/ 7902599 w 8951600"/>
              <a:gd name="connsiteY12" fmla="*/ 2456358 h 6367442"/>
              <a:gd name="connsiteX13" fmla="*/ 7902599 w 8951600"/>
              <a:gd name="connsiteY13" fmla="*/ 1851376 h 6367442"/>
              <a:gd name="connsiteX14" fmla="*/ 642048 w 8951600"/>
              <a:gd name="connsiteY14" fmla="*/ 1851376 h 6367442"/>
              <a:gd name="connsiteX15" fmla="*/ 642047 w 8951600"/>
              <a:gd name="connsiteY15" fmla="*/ 2537175 h 6367442"/>
              <a:gd name="connsiteX16" fmla="*/ 642047 w 8951600"/>
              <a:gd name="connsiteY16" fmla="*/ 3183720 h 6367442"/>
              <a:gd name="connsiteX17" fmla="*/ 8382890 w 8951600"/>
              <a:gd name="connsiteY17" fmla="*/ 3183720 h 6367442"/>
              <a:gd name="connsiteX18" fmla="*/ 8382890 w 8951600"/>
              <a:gd name="connsiteY18" fmla="*/ 2537175 h 6367442"/>
              <a:gd name="connsiteX19" fmla="*/ 642047 w 8951600"/>
              <a:gd name="connsiteY19" fmla="*/ 2537175 h 6367442"/>
              <a:gd name="connsiteX20" fmla="*/ 1404721 w 8951600"/>
              <a:gd name="connsiteY20" fmla="*/ 3243242 h 6367442"/>
              <a:gd name="connsiteX21" fmla="*/ 1404721 w 8951600"/>
              <a:gd name="connsiteY21" fmla="*/ 3723535 h 6367442"/>
              <a:gd name="connsiteX22" fmla="*/ 3930963 w 8951600"/>
              <a:gd name="connsiteY22" fmla="*/ 3723535 h 6367442"/>
              <a:gd name="connsiteX23" fmla="*/ 3930963 w 8951600"/>
              <a:gd name="connsiteY23" fmla="*/ 3243242 h 6367442"/>
              <a:gd name="connsiteX24" fmla="*/ 1404721 w 8951600"/>
              <a:gd name="connsiteY24" fmla="*/ 3243242 h 6367442"/>
              <a:gd name="connsiteX25" fmla="*/ 1299322 w 8951600"/>
              <a:gd name="connsiteY25" fmla="*/ 3784979 h 6367442"/>
              <a:gd name="connsiteX26" fmla="*/ 1299322 w 8951600"/>
              <a:gd name="connsiteY26" fmla="*/ 5185702 h 6367442"/>
              <a:gd name="connsiteX27" fmla="*/ 8780054 w 8951600"/>
              <a:gd name="connsiteY27" fmla="*/ 5185702 h 6367442"/>
              <a:gd name="connsiteX28" fmla="*/ 8780054 w 8951600"/>
              <a:gd name="connsiteY28" fmla="*/ 3784979 h 6367442"/>
              <a:gd name="connsiteX29" fmla="*/ 1299322 w 8951600"/>
              <a:gd name="connsiteY29" fmla="*/ 3784979 h 6367442"/>
              <a:gd name="connsiteX30" fmla="*/ 952862 w 8951600"/>
              <a:gd name="connsiteY30" fmla="*/ 5275944 h 6367442"/>
              <a:gd name="connsiteX31" fmla="*/ 952862 w 8951600"/>
              <a:gd name="connsiteY31" fmla="*/ 6165846 h 6367442"/>
              <a:gd name="connsiteX32" fmla="*/ 8433594 w 8951600"/>
              <a:gd name="connsiteY32" fmla="*/ 6165846 h 6367442"/>
              <a:gd name="connsiteX33" fmla="*/ 8433594 w 8951600"/>
              <a:gd name="connsiteY33" fmla="*/ 5275944 h 6367442"/>
              <a:gd name="connsiteX34" fmla="*/ 952862 w 8951600"/>
              <a:gd name="connsiteY34" fmla="*/ 5275944 h 636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951600" h="6367442">
                <a:moveTo>
                  <a:pt x="0" y="0"/>
                </a:moveTo>
                <a:lnTo>
                  <a:pt x="8951600" y="0"/>
                </a:lnTo>
                <a:lnTo>
                  <a:pt x="8951600" y="6367442"/>
                </a:lnTo>
                <a:lnTo>
                  <a:pt x="0" y="6367442"/>
                </a:lnTo>
                <a:lnTo>
                  <a:pt x="0" y="0"/>
                </a:lnTo>
                <a:close/>
                <a:moveTo>
                  <a:pt x="2562443" y="1181740"/>
                </a:moveTo>
                <a:lnTo>
                  <a:pt x="2562443" y="1786722"/>
                </a:lnTo>
                <a:lnTo>
                  <a:pt x="7533144" y="1786722"/>
                </a:lnTo>
                <a:lnTo>
                  <a:pt x="7533144" y="1181740"/>
                </a:lnTo>
                <a:lnTo>
                  <a:pt x="2562443" y="1181740"/>
                </a:lnTo>
                <a:close/>
                <a:moveTo>
                  <a:pt x="642048" y="1851376"/>
                </a:moveTo>
                <a:lnTo>
                  <a:pt x="642048" y="2456358"/>
                </a:lnTo>
                <a:lnTo>
                  <a:pt x="7902599" y="2456358"/>
                </a:lnTo>
                <a:lnTo>
                  <a:pt x="7902599" y="1851376"/>
                </a:lnTo>
                <a:lnTo>
                  <a:pt x="642048" y="1851376"/>
                </a:lnTo>
                <a:close/>
                <a:moveTo>
                  <a:pt x="642047" y="2537175"/>
                </a:moveTo>
                <a:lnTo>
                  <a:pt x="642047" y="3183720"/>
                </a:lnTo>
                <a:lnTo>
                  <a:pt x="8382890" y="3183720"/>
                </a:lnTo>
                <a:lnTo>
                  <a:pt x="8382890" y="2537175"/>
                </a:lnTo>
                <a:lnTo>
                  <a:pt x="642047" y="2537175"/>
                </a:lnTo>
                <a:close/>
                <a:moveTo>
                  <a:pt x="1404721" y="3243242"/>
                </a:moveTo>
                <a:lnTo>
                  <a:pt x="1404721" y="3723535"/>
                </a:lnTo>
                <a:lnTo>
                  <a:pt x="3930963" y="3723535"/>
                </a:lnTo>
                <a:lnTo>
                  <a:pt x="3930963" y="3243242"/>
                </a:lnTo>
                <a:lnTo>
                  <a:pt x="1404721" y="3243242"/>
                </a:lnTo>
                <a:close/>
                <a:moveTo>
                  <a:pt x="1299322" y="3784979"/>
                </a:moveTo>
                <a:lnTo>
                  <a:pt x="1299322" y="5185702"/>
                </a:lnTo>
                <a:lnTo>
                  <a:pt x="8780054" y="5185702"/>
                </a:lnTo>
                <a:lnTo>
                  <a:pt x="8780054" y="3784979"/>
                </a:lnTo>
                <a:lnTo>
                  <a:pt x="1299322" y="3784979"/>
                </a:lnTo>
                <a:close/>
                <a:moveTo>
                  <a:pt x="952862" y="5275944"/>
                </a:moveTo>
                <a:lnTo>
                  <a:pt x="952862" y="6165846"/>
                </a:lnTo>
                <a:lnTo>
                  <a:pt x="8433594" y="6165846"/>
                </a:lnTo>
                <a:lnTo>
                  <a:pt x="8433594" y="5275944"/>
                </a:lnTo>
                <a:lnTo>
                  <a:pt x="952862" y="5275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1532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C4086-BDED-217A-08A8-3447013EE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5B658-FEA7-B860-FA3C-1ACB99715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" y="794056"/>
            <a:ext cx="4374328" cy="296861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A582946-3073-D362-1696-DC57A1D55ED7}"/>
              </a:ext>
            </a:extLst>
          </p:cNvPr>
          <p:cNvGrpSpPr/>
          <p:nvPr/>
        </p:nvGrpSpPr>
        <p:grpSpPr>
          <a:xfrm>
            <a:off x="25989" y="3723856"/>
            <a:ext cx="4336940" cy="3084947"/>
            <a:chOff x="2968601" y="245279"/>
            <a:chExt cx="8951600" cy="636744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59EACE-D448-5AE7-57CA-C41D63F744FB}"/>
                </a:ext>
              </a:extLst>
            </p:cNvPr>
            <p:cNvSpPr/>
            <p:nvPr/>
          </p:nvSpPr>
          <p:spPr>
            <a:xfrm>
              <a:off x="3075709" y="415636"/>
              <a:ext cx="8765309" cy="6114473"/>
            </a:xfrm>
            <a:prstGeom prst="rect">
              <a:avLst/>
            </a:prstGeom>
            <a:solidFill>
              <a:srgbClr val="ECF6F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F449EE0-6B76-3955-7EA5-B6EA6DF01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626" t="18559" r="15846" b="71940"/>
            <a:stretch>
              <a:fillRect/>
            </a:stretch>
          </p:blipFill>
          <p:spPr>
            <a:xfrm>
              <a:off x="5531045" y="1427019"/>
              <a:ext cx="4970701" cy="604982"/>
            </a:xfrm>
            <a:custGeom>
              <a:avLst/>
              <a:gdLst>
                <a:gd name="connsiteX0" fmla="*/ 0 w 4970701"/>
                <a:gd name="connsiteY0" fmla="*/ 0 h 604982"/>
                <a:gd name="connsiteX1" fmla="*/ 4970701 w 4970701"/>
                <a:gd name="connsiteY1" fmla="*/ 0 h 604982"/>
                <a:gd name="connsiteX2" fmla="*/ 4970701 w 4970701"/>
                <a:gd name="connsiteY2" fmla="*/ 604982 h 604982"/>
                <a:gd name="connsiteX3" fmla="*/ 0 w 4970701"/>
                <a:gd name="connsiteY3" fmla="*/ 604982 h 604982"/>
                <a:gd name="connsiteX4" fmla="*/ 0 w 4970701"/>
                <a:gd name="connsiteY4" fmla="*/ 0 h 6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0701" h="604982">
                  <a:moveTo>
                    <a:pt x="0" y="0"/>
                  </a:moveTo>
                  <a:lnTo>
                    <a:pt x="4970701" y="0"/>
                  </a:lnTo>
                  <a:lnTo>
                    <a:pt x="4970701" y="604982"/>
                  </a:lnTo>
                  <a:lnTo>
                    <a:pt x="0" y="60498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07794CC-1250-7F69-F468-F3EF4C23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72" t="29076" r="11719" b="61423"/>
            <a:stretch>
              <a:fillRect/>
            </a:stretch>
          </p:blipFill>
          <p:spPr>
            <a:xfrm>
              <a:off x="3610650" y="2096655"/>
              <a:ext cx="7260551" cy="604982"/>
            </a:xfrm>
            <a:custGeom>
              <a:avLst/>
              <a:gdLst>
                <a:gd name="connsiteX0" fmla="*/ 0 w 7260551"/>
                <a:gd name="connsiteY0" fmla="*/ 0 h 604982"/>
                <a:gd name="connsiteX1" fmla="*/ 7260551 w 7260551"/>
                <a:gd name="connsiteY1" fmla="*/ 0 h 604982"/>
                <a:gd name="connsiteX2" fmla="*/ 7260551 w 7260551"/>
                <a:gd name="connsiteY2" fmla="*/ 604982 h 604982"/>
                <a:gd name="connsiteX3" fmla="*/ 0 w 7260551"/>
                <a:gd name="connsiteY3" fmla="*/ 604982 h 604982"/>
                <a:gd name="connsiteX4" fmla="*/ 0 w 7260551"/>
                <a:gd name="connsiteY4" fmla="*/ 0 h 6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0551" h="604982">
                  <a:moveTo>
                    <a:pt x="0" y="0"/>
                  </a:moveTo>
                  <a:lnTo>
                    <a:pt x="7260551" y="0"/>
                  </a:lnTo>
                  <a:lnTo>
                    <a:pt x="7260551" y="604982"/>
                  </a:lnTo>
                  <a:lnTo>
                    <a:pt x="0" y="60498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75E7A68-A243-535A-FF52-82F1872D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172" t="39846" r="6353" b="50000"/>
            <a:stretch>
              <a:fillRect/>
            </a:stretch>
          </p:blipFill>
          <p:spPr>
            <a:xfrm>
              <a:off x="3610649" y="2782455"/>
              <a:ext cx="7740843" cy="646545"/>
            </a:xfrm>
            <a:custGeom>
              <a:avLst/>
              <a:gdLst>
                <a:gd name="connsiteX0" fmla="*/ 0 w 7740843"/>
                <a:gd name="connsiteY0" fmla="*/ 0 h 646545"/>
                <a:gd name="connsiteX1" fmla="*/ 7740843 w 7740843"/>
                <a:gd name="connsiteY1" fmla="*/ 0 h 646545"/>
                <a:gd name="connsiteX2" fmla="*/ 7740843 w 7740843"/>
                <a:gd name="connsiteY2" fmla="*/ 646545 h 646545"/>
                <a:gd name="connsiteX3" fmla="*/ 0 w 7740843"/>
                <a:gd name="connsiteY3" fmla="*/ 646545 h 646545"/>
                <a:gd name="connsiteX4" fmla="*/ 0 w 7740843"/>
                <a:gd name="connsiteY4" fmla="*/ 0 h 646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0843" h="646545">
                  <a:moveTo>
                    <a:pt x="0" y="0"/>
                  </a:moveTo>
                  <a:lnTo>
                    <a:pt x="7740843" y="0"/>
                  </a:lnTo>
                  <a:lnTo>
                    <a:pt x="7740843" y="646545"/>
                  </a:lnTo>
                  <a:lnTo>
                    <a:pt x="0" y="64654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515A51-E273-6809-8FAE-CE40F4D9C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5692" t="50935" r="56086" b="41522"/>
            <a:stretch>
              <a:fillRect/>
            </a:stretch>
          </p:blipFill>
          <p:spPr>
            <a:xfrm>
              <a:off x="4373322" y="3488522"/>
              <a:ext cx="2526242" cy="480293"/>
            </a:xfrm>
            <a:custGeom>
              <a:avLst/>
              <a:gdLst>
                <a:gd name="connsiteX0" fmla="*/ 0 w 2526242"/>
                <a:gd name="connsiteY0" fmla="*/ 0 h 480293"/>
                <a:gd name="connsiteX1" fmla="*/ 2526242 w 2526242"/>
                <a:gd name="connsiteY1" fmla="*/ 0 h 480293"/>
                <a:gd name="connsiteX2" fmla="*/ 2526242 w 2526242"/>
                <a:gd name="connsiteY2" fmla="*/ 480293 h 480293"/>
                <a:gd name="connsiteX3" fmla="*/ 0 w 2526242"/>
                <a:gd name="connsiteY3" fmla="*/ 480293 h 480293"/>
                <a:gd name="connsiteX4" fmla="*/ 0 w 2526242"/>
                <a:gd name="connsiteY4" fmla="*/ 0 h 480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26242" h="480293">
                  <a:moveTo>
                    <a:pt x="0" y="0"/>
                  </a:moveTo>
                  <a:lnTo>
                    <a:pt x="2526242" y="0"/>
                  </a:lnTo>
                  <a:lnTo>
                    <a:pt x="2526242" y="480293"/>
                  </a:lnTo>
                  <a:lnTo>
                    <a:pt x="0" y="48029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C8208DF-92AB-986B-7DB4-B0FDDA0DD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4515" t="59443" r="1916" b="18559"/>
            <a:stretch>
              <a:fillRect/>
            </a:stretch>
          </p:blipFill>
          <p:spPr>
            <a:xfrm>
              <a:off x="4267923" y="4030259"/>
              <a:ext cx="7480732" cy="1400723"/>
            </a:xfrm>
            <a:custGeom>
              <a:avLst/>
              <a:gdLst>
                <a:gd name="connsiteX0" fmla="*/ 0 w 7480732"/>
                <a:gd name="connsiteY0" fmla="*/ 0 h 1400723"/>
                <a:gd name="connsiteX1" fmla="*/ 7480732 w 7480732"/>
                <a:gd name="connsiteY1" fmla="*/ 0 h 1400723"/>
                <a:gd name="connsiteX2" fmla="*/ 7480732 w 7480732"/>
                <a:gd name="connsiteY2" fmla="*/ 1400723 h 1400723"/>
                <a:gd name="connsiteX3" fmla="*/ 0 w 7480732"/>
                <a:gd name="connsiteY3" fmla="*/ 1400723 h 1400723"/>
                <a:gd name="connsiteX4" fmla="*/ 0 w 7480732"/>
                <a:gd name="connsiteY4" fmla="*/ 0 h 1400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732" h="1400723">
                  <a:moveTo>
                    <a:pt x="0" y="0"/>
                  </a:moveTo>
                  <a:lnTo>
                    <a:pt x="7480732" y="0"/>
                  </a:lnTo>
                  <a:lnTo>
                    <a:pt x="7480732" y="1400723"/>
                  </a:lnTo>
                  <a:lnTo>
                    <a:pt x="0" y="1400723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3019DFF-246C-2CB4-CA39-4717BAB1B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645" t="82858" r="5787" b="3166"/>
            <a:stretch>
              <a:fillRect/>
            </a:stretch>
          </p:blipFill>
          <p:spPr>
            <a:xfrm>
              <a:off x="3921463" y="5521223"/>
              <a:ext cx="7480732" cy="889902"/>
            </a:xfrm>
            <a:custGeom>
              <a:avLst/>
              <a:gdLst>
                <a:gd name="connsiteX0" fmla="*/ 0 w 7480732"/>
                <a:gd name="connsiteY0" fmla="*/ 0 h 889902"/>
                <a:gd name="connsiteX1" fmla="*/ 7480732 w 7480732"/>
                <a:gd name="connsiteY1" fmla="*/ 0 h 889902"/>
                <a:gd name="connsiteX2" fmla="*/ 7480732 w 7480732"/>
                <a:gd name="connsiteY2" fmla="*/ 889902 h 889902"/>
                <a:gd name="connsiteX3" fmla="*/ 0 w 7480732"/>
                <a:gd name="connsiteY3" fmla="*/ 889902 h 889902"/>
                <a:gd name="connsiteX4" fmla="*/ 0 w 7480732"/>
                <a:gd name="connsiteY4" fmla="*/ 0 h 8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0732" h="889902">
                  <a:moveTo>
                    <a:pt x="0" y="0"/>
                  </a:moveTo>
                  <a:lnTo>
                    <a:pt x="7480732" y="0"/>
                  </a:lnTo>
                  <a:lnTo>
                    <a:pt x="7480732" y="889902"/>
                  </a:lnTo>
                  <a:lnTo>
                    <a:pt x="0" y="889902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EE44E9C-0E19-09AD-240E-F1BFCA049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968601" y="245279"/>
              <a:ext cx="8951600" cy="6367442"/>
            </a:xfrm>
            <a:custGeom>
              <a:avLst/>
              <a:gdLst>
                <a:gd name="connsiteX0" fmla="*/ 0 w 8951600"/>
                <a:gd name="connsiteY0" fmla="*/ 0 h 6367442"/>
                <a:gd name="connsiteX1" fmla="*/ 8951600 w 8951600"/>
                <a:gd name="connsiteY1" fmla="*/ 0 h 6367442"/>
                <a:gd name="connsiteX2" fmla="*/ 8951600 w 8951600"/>
                <a:gd name="connsiteY2" fmla="*/ 6367442 h 6367442"/>
                <a:gd name="connsiteX3" fmla="*/ 0 w 8951600"/>
                <a:gd name="connsiteY3" fmla="*/ 6367442 h 6367442"/>
                <a:gd name="connsiteX4" fmla="*/ 0 w 8951600"/>
                <a:gd name="connsiteY4" fmla="*/ 0 h 6367442"/>
                <a:gd name="connsiteX5" fmla="*/ 2562443 w 8951600"/>
                <a:gd name="connsiteY5" fmla="*/ 1181740 h 6367442"/>
                <a:gd name="connsiteX6" fmla="*/ 2562443 w 8951600"/>
                <a:gd name="connsiteY6" fmla="*/ 1786722 h 6367442"/>
                <a:gd name="connsiteX7" fmla="*/ 7533144 w 8951600"/>
                <a:gd name="connsiteY7" fmla="*/ 1786722 h 6367442"/>
                <a:gd name="connsiteX8" fmla="*/ 7533144 w 8951600"/>
                <a:gd name="connsiteY8" fmla="*/ 1181740 h 6367442"/>
                <a:gd name="connsiteX9" fmla="*/ 2562443 w 8951600"/>
                <a:gd name="connsiteY9" fmla="*/ 1181740 h 6367442"/>
                <a:gd name="connsiteX10" fmla="*/ 642048 w 8951600"/>
                <a:gd name="connsiteY10" fmla="*/ 1851376 h 6367442"/>
                <a:gd name="connsiteX11" fmla="*/ 642048 w 8951600"/>
                <a:gd name="connsiteY11" fmla="*/ 2456358 h 6367442"/>
                <a:gd name="connsiteX12" fmla="*/ 7902599 w 8951600"/>
                <a:gd name="connsiteY12" fmla="*/ 2456358 h 6367442"/>
                <a:gd name="connsiteX13" fmla="*/ 7902599 w 8951600"/>
                <a:gd name="connsiteY13" fmla="*/ 1851376 h 6367442"/>
                <a:gd name="connsiteX14" fmla="*/ 642048 w 8951600"/>
                <a:gd name="connsiteY14" fmla="*/ 1851376 h 6367442"/>
                <a:gd name="connsiteX15" fmla="*/ 642047 w 8951600"/>
                <a:gd name="connsiteY15" fmla="*/ 2537175 h 6367442"/>
                <a:gd name="connsiteX16" fmla="*/ 642047 w 8951600"/>
                <a:gd name="connsiteY16" fmla="*/ 3183720 h 6367442"/>
                <a:gd name="connsiteX17" fmla="*/ 8382890 w 8951600"/>
                <a:gd name="connsiteY17" fmla="*/ 3183720 h 6367442"/>
                <a:gd name="connsiteX18" fmla="*/ 8382890 w 8951600"/>
                <a:gd name="connsiteY18" fmla="*/ 2537175 h 6367442"/>
                <a:gd name="connsiteX19" fmla="*/ 642047 w 8951600"/>
                <a:gd name="connsiteY19" fmla="*/ 2537175 h 6367442"/>
                <a:gd name="connsiteX20" fmla="*/ 1404721 w 8951600"/>
                <a:gd name="connsiteY20" fmla="*/ 3243242 h 6367442"/>
                <a:gd name="connsiteX21" fmla="*/ 1404721 w 8951600"/>
                <a:gd name="connsiteY21" fmla="*/ 3723535 h 6367442"/>
                <a:gd name="connsiteX22" fmla="*/ 3930963 w 8951600"/>
                <a:gd name="connsiteY22" fmla="*/ 3723535 h 6367442"/>
                <a:gd name="connsiteX23" fmla="*/ 3930963 w 8951600"/>
                <a:gd name="connsiteY23" fmla="*/ 3243242 h 6367442"/>
                <a:gd name="connsiteX24" fmla="*/ 1404721 w 8951600"/>
                <a:gd name="connsiteY24" fmla="*/ 3243242 h 6367442"/>
                <a:gd name="connsiteX25" fmla="*/ 1299322 w 8951600"/>
                <a:gd name="connsiteY25" fmla="*/ 3784979 h 6367442"/>
                <a:gd name="connsiteX26" fmla="*/ 1299322 w 8951600"/>
                <a:gd name="connsiteY26" fmla="*/ 5185702 h 6367442"/>
                <a:gd name="connsiteX27" fmla="*/ 8780054 w 8951600"/>
                <a:gd name="connsiteY27" fmla="*/ 5185702 h 6367442"/>
                <a:gd name="connsiteX28" fmla="*/ 8780054 w 8951600"/>
                <a:gd name="connsiteY28" fmla="*/ 3784979 h 6367442"/>
                <a:gd name="connsiteX29" fmla="*/ 1299322 w 8951600"/>
                <a:gd name="connsiteY29" fmla="*/ 3784979 h 6367442"/>
                <a:gd name="connsiteX30" fmla="*/ 952862 w 8951600"/>
                <a:gd name="connsiteY30" fmla="*/ 5275944 h 6367442"/>
                <a:gd name="connsiteX31" fmla="*/ 952862 w 8951600"/>
                <a:gd name="connsiteY31" fmla="*/ 6165846 h 6367442"/>
                <a:gd name="connsiteX32" fmla="*/ 8433594 w 8951600"/>
                <a:gd name="connsiteY32" fmla="*/ 6165846 h 6367442"/>
                <a:gd name="connsiteX33" fmla="*/ 8433594 w 8951600"/>
                <a:gd name="connsiteY33" fmla="*/ 5275944 h 6367442"/>
                <a:gd name="connsiteX34" fmla="*/ 952862 w 8951600"/>
                <a:gd name="connsiteY34" fmla="*/ 5275944 h 636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951600" h="6367442">
                  <a:moveTo>
                    <a:pt x="0" y="0"/>
                  </a:moveTo>
                  <a:lnTo>
                    <a:pt x="8951600" y="0"/>
                  </a:lnTo>
                  <a:lnTo>
                    <a:pt x="8951600" y="6367442"/>
                  </a:lnTo>
                  <a:lnTo>
                    <a:pt x="0" y="6367442"/>
                  </a:lnTo>
                  <a:lnTo>
                    <a:pt x="0" y="0"/>
                  </a:lnTo>
                  <a:close/>
                  <a:moveTo>
                    <a:pt x="2562443" y="1181740"/>
                  </a:moveTo>
                  <a:lnTo>
                    <a:pt x="2562443" y="1786722"/>
                  </a:lnTo>
                  <a:lnTo>
                    <a:pt x="7533144" y="1786722"/>
                  </a:lnTo>
                  <a:lnTo>
                    <a:pt x="7533144" y="1181740"/>
                  </a:lnTo>
                  <a:lnTo>
                    <a:pt x="2562443" y="1181740"/>
                  </a:lnTo>
                  <a:close/>
                  <a:moveTo>
                    <a:pt x="642048" y="1851376"/>
                  </a:moveTo>
                  <a:lnTo>
                    <a:pt x="642048" y="2456358"/>
                  </a:lnTo>
                  <a:lnTo>
                    <a:pt x="7902599" y="2456358"/>
                  </a:lnTo>
                  <a:lnTo>
                    <a:pt x="7902599" y="1851376"/>
                  </a:lnTo>
                  <a:lnTo>
                    <a:pt x="642048" y="1851376"/>
                  </a:lnTo>
                  <a:close/>
                  <a:moveTo>
                    <a:pt x="642047" y="2537175"/>
                  </a:moveTo>
                  <a:lnTo>
                    <a:pt x="642047" y="3183720"/>
                  </a:lnTo>
                  <a:lnTo>
                    <a:pt x="8382890" y="3183720"/>
                  </a:lnTo>
                  <a:lnTo>
                    <a:pt x="8382890" y="2537175"/>
                  </a:lnTo>
                  <a:lnTo>
                    <a:pt x="642047" y="2537175"/>
                  </a:lnTo>
                  <a:close/>
                  <a:moveTo>
                    <a:pt x="1404721" y="3243242"/>
                  </a:moveTo>
                  <a:lnTo>
                    <a:pt x="1404721" y="3723535"/>
                  </a:lnTo>
                  <a:lnTo>
                    <a:pt x="3930963" y="3723535"/>
                  </a:lnTo>
                  <a:lnTo>
                    <a:pt x="3930963" y="3243242"/>
                  </a:lnTo>
                  <a:lnTo>
                    <a:pt x="1404721" y="3243242"/>
                  </a:lnTo>
                  <a:close/>
                  <a:moveTo>
                    <a:pt x="1299322" y="3784979"/>
                  </a:moveTo>
                  <a:lnTo>
                    <a:pt x="1299322" y="5185702"/>
                  </a:lnTo>
                  <a:lnTo>
                    <a:pt x="8780054" y="5185702"/>
                  </a:lnTo>
                  <a:lnTo>
                    <a:pt x="8780054" y="3784979"/>
                  </a:lnTo>
                  <a:lnTo>
                    <a:pt x="1299322" y="3784979"/>
                  </a:lnTo>
                  <a:close/>
                  <a:moveTo>
                    <a:pt x="952862" y="5275944"/>
                  </a:moveTo>
                  <a:lnTo>
                    <a:pt x="952862" y="6165846"/>
                  </a:lnTo>
                  <a:lnTo>
                    <a:pt x="8433594" y="6165846"/>
                  </a:lnTo>
                  <a:lnTo>
                    <a:pt x="8433594" y="5275944"/>
                  </a:lnTo>
                  <a:lnTo>
                    <a:pt x="952862" y="5275944"/>
                  </a:lnTo>
                  <a:close/>
                </a:path>
              </a:pathLst>
            </a:cu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14976AC1-BB14-644A-8467-3A1ABCDFA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89" y="107408"/>
            <a:ext cx="3517209" cy="722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9DA184-84B6-0D31-2DB5-94B4F8323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4227" y="6190782"/>
            <a:ext cx="1181265" cy="6477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27CFB25-0B4B-C472-092E-FBFAE691F807}"/>
              </a:ext>
            </a:extLst>
          </p:cNvPr>
          <p:cNvSpPr/>
          <p:nvPr/>
        </p:nvSpPr>
        <p:spPr>
          <a:xfrm>
            <a:off x="6383778" y="3480270"/>
            <a:ext cx="537328" cy="100866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51E395-28DE-3B8F-5CAA-F3415D18A3C9}"/>
              </a:ext>
            </a:extLst>
          </p:cNvPr>
          <p:cNvSpPr/>
          <p:nvPr/>
        </p:nvSpPr>
        <p:spPr>
          <a:xfrm>
            <a:off x="6383778" y="2471602"/>
            <a:ext cx="537328" cy="1008668"/>
          </a:xfrm>
          <a:prstGeom prst="rect">
            <a:avLst/>
          </a:prstGeom>
          <a:solidFill>
            <a:srgbClr val="CF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C93A8D-AAD7-30AF-571D-D585F2A13387}"/>
              </a:ext>
            </a:extLst>
          </p:cNvPr>
          <p:cNvSpPr/>
          <p:nvPr/>
        </p:nvSpPr>
        <p:spPr>
          <a:xfrm>
            <a:off x="6408786" y="649873"/>
            <a:ext cx="537328" cy="1008668"/>
          </a:xfrm>
          <a:prstGeom prst="rect">
            <a:avLst/>
          </a:prstGeom>
          <a:solidFill>
            <a:srgbClr val="CF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B73414-4340-A533-973E-CD835460C38E}"/>
              </a:ext>
            </a:extLst>
          </p:cNvPr>
          <p:cNvSpPr/>
          <p:nvPr/>
        </p:nvSpPr>
        <p:spPr>
          <a:xfrm>
            <a:off x="8622355" y="2637384"/>
            <a:ext cx="2652677" cy="2234405"/>
          </a:xfrm>
          <a:prstGeom prst="rect">
            <a:avLst/>
          </a:prstGeom>
          <a:gradFill>
            <a:gsLst>
              <a:gs pos="73000">
                <a:srgbClr val="9483B4"/>
              </a:gs>
              <a:gs pos="66000">
                <a:schemeClr val="accent1">
                  <a:lumMod val="50000"/>
                </a:schemeClr>
              </a:gs>
              <a:gs pos="100000">
                <a:srgbClr val="CF9BD5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 Form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E3E9BF-D203-940D-E91A-82307B97D133}"/>
              </a:ext>
            </a:extLst>
          </p:cNvPr>
          <p:cNvSpPr/>
          <p:nvPr/>
        </p:nvSpPr>
        <p:spPr>
          <a:xfrm>
            <a:off x="8773036" y="5205248"/>
            <a:ext cx="2351314" cy="13833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Text Feedback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64D7A5-69B6-4CC0-9847-65DE6996924C}"/>
              </a:ext>
            </a:extLst>
          </p:cNvPr>
          <p:cNvSpPr/>
          <p:nvPr/>
        </p:nvSpPr>
        <p:spPr>
          <a:xfrm>
            <a:off x="8734218" y="767103"/>
            <a:ext cx="2428950" cy="1383400"/>
          </a:xfrm>
          <a:prstGeom prst="rect">
            <a:avLst/>
          </a:prstGeom>
          <a:solidFill>
            <a:srgbClr val="F6ECF7"/>
          </a:solidFill>
          <a:ln>
            <a:solidFill>
              <a:srgbClr val="BF83B8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A62C7D"/>
                </a:solidFill>
              </a:rPr>
              <a:t>Autofill Information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A678CB-053E-D8AD-50CB-26549C95D567}"/>
              </a:ext>
            </a:extLst>
          </p:cNvPr>
          <p:cNvSpPr/>
          <p:nvPr/>
        </p:nvSpPr>
        <p:spPr>
          <a:xfrm>
            <a:off x="9104965" y="17671"/>
            <a:ext cx="1394373" cy="6477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Log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583E55-7B4D-D47B-8DA5-C9B985476C94}"/>
              </a:ext>
            </a:extLst>
          </p:cNvPr>
          <p:cNvSpPr/>
          <p:nvPr/>
        </p:nvSpPr>
        <p:spPr>
          <a:xfrm>
            <a:off x="6408786" y="5266329"/>
            <a:ext cx="537328" cy="234325"/>
          </a:xfrm>
          <a:prstGeom prst="rect">
            <a:avLst/>
          </a:prstGeom>
          <a:solidFill>
            <a:srgbClr val="CF9B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6E639C-2A7E-0E17-95B4-5A1C47DC91D8}"/>
              </a:ext>
            </a:extLst>
          </p:cNvPr>
          <p:cNvSpPr/>
          <p:nvPr/>
        </p:nvSpPr>
        <p:spPr>
          <a:xfrm>
            <a:off x="6408786" y="5500654"/>
            <a:ext cx="537328" cy="6901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7BDCFA-578B-9EF3-4780-FEB279D1826A}"/>
              </a:ext>
            </a:extLst>
          </p:cNvPr>
          <p:cNvCxnSpPr>
            <a:cxnSpLocks/>
          </p:cNvCxnSpPr>
          <p:nvPr/>
        </p:nvCxnSpPr>
        <p:spPr>
          <a:xfrm flipV="1">
            <a:off x="4462659" y="1159497"/>
            <a:ext cx="1633341" cy="579131"/>
          </a:xfrm>
          <a:prstGeom prst="straightConnector1">
            <a:avLst/>
          </a:prstGeom>
          <a:ln w="57150">
            <a:solidFill>
              <a:srgbClr val="CF9BD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BC7CDE-63B2-F335-168C-4949C7D6CB8C}"/>
              </a:ext>
            </a:extLst>
          </p:cNvPr>
          <p:cNvCxnSpPr>
            <a:cxnSpLocks/>
          </p:cNvCxnSpPr>
          <p:nvPr/>
        </p:nvCxnSpPr>
        <p:spPr>
          <a:xfrm>
            <a:off x="4449963" y="2490455"/>
            <a:ext cx="958684" cy="881280"/>
          </a:xfrm>
          <a:prstGeom prst="straightConnector1">
            <a:avLst/>
          </a:prstGeom>
          <a:ln w="57150">
            <a:solidFill>
              <a:srgbClr val="CF9BD5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214253-DFE6-63F1-7E16-E91175CE93F2}"/>
              </a:ext>
            </a:extLst>
          </p:cNvPr>
          <p:cNvCxnSpPr>
            <a:cxnSpLocks/>
          </p:cNvCxnSpPr>
          <p:nvPr/>
        </p:nvCxnSpPr>
        <p:spPr>
          <a:xfrm flipV="1">
            <a:off x="4433516" y="3371735"/>
            <a:ext cx="975131" cy="1068278"/>
          </a:xfrm>
          <a:prstGeom prst="straightConnector1">
            <a:avLst/>
          </a:prstGeom>
          <a:ln w="5715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625669-C4E7-760C-8A87-12BCBDD8AC97}"/>
              </a:ext>
            </a:extLst>
          </p:cNvPr>
          <p:cNvCxnSpPr>
            <a:cxnSpLocks/>
          </p:cNvCxnSpPr>
          <p:nvPr/>
        </p:nvCxnSpPr>
        <p:spPr>
          <a:xfrm flipV="1">
            <a:off x="5408647" y="3346712"/>
            <a:ext cx="722940" cy="2502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9C9A32F-3B6D-D55A-62D8-E199B1B8530D}"/>
              </a:ext>
            </a:extLst>
          </p:cNvPr>
          <p:cNvCxnSpPr>
            <a:cxnSpLocks/>
          </p:cNvCxnSpPr>
          <p:nvPr/>
        </p:nvCxnSpPr>
        <p:spPr>
          <a:xfrm flipH="1" flipV="1">
            <a:off x="4462659" y="3416303"/>
            <a:ext cx="198075" cy="56830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65B400-F23A-9D13-51F0-B2C89BD68E7C}"/>
              </a:ext>
            </a:extLst>
          </p:cNvPr>
          <p:cNvCxnSpPr>
            <a:cxnSpLocks/>
          </p:cNvCxnSpPr>
          <p:nvPr/>
        </p:nvCxnSpPr>
        <p:spPr>
          <a:xfrm>
            <a:off x="5249707" y="5654785"/>
            <a:ext cx="945542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5337E94-7390-C2C4-AC33-982E6D219302}"/>
              </a:ext>
            </a:extLst>
          </p:cNvPr>
          <p:cNvCxnSpPr>
            <a:cxnSpLocks/>
          </p:cNvCxnSpPr>
          <p:nvPr/>
        </p:nvCxnSpPr>
        <p:spPr>
          <a:xfrm flipH="1" flipV="1">
            <a:off x="4761136" y="4253015"/>
            <a:ext cx="488571" cy="140177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E8DC1C-C8FA-1B81-6A8C-B0CC12045208}"/>
              </a:ext>
            </a:extLst>
          </p:cNvPr>
          <p:cNvCxnSpPr>
            <a:cxnSpLocks/>
          </p:cNvCxnSpPr>
          <p:nvPr/>
        </p:nvCxnSpPr>
        <p:spPr>
          <a:xfrm flipV="1">
            <a:off x="4559497" y="5654785"/>
            <a:ext cx="673716" cy="34059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D7F63089-E763-6E95-8D8A-2F52976EDCFB}"/>
              </a:ext>
            </a:extLst>
          </p:cNvPr>
          <p:cNvSpPr/>
          <p:nvPr/>
        </p:nvSpPr>
        <p:spPr>
          <a:xfrm>
            <a:off x="6408786" y="398834"/>
            <a:ext cx="537328" cy="2510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netid</a:t>
            </a:r>
            <a:endParaRPr lang="en-US" sz="12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CBEAB1-F8B5-15CD-E5AC-9869F295282D}"/>
              </a:ext>
            </a:extLst>
          </p:cNvPr>
          <p:cNvSpPr/>
          <p:nvPr/>
        </p:nvSpPr>
        <p:spPr>
          <a:xfrm>
            <a:off x="3912635" y="107408"/>
            <a:ext cx="537328" cy="25103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netid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8B4748-D421-8163-90E2-26385FEED619}"/>
              </a:ext>
            </a:extLst>
          </p:cNvPr>
          <p:cNvCxnSpPr>
            <a:cxnSpLocks/>
          </p:cNvCxnSpPr>
          <p:nvPr/>
        </p:nvCxnSpPr>
        <p:spPr>
          <a:xfrm>
            <a:off x="7106618" y="1299217"/>
            <a:ext cx="1405084" cy="0"/>
          </a:xfrm>
          <a:prstGeom prst="straightConnector1">
            <a:avLst/>
          </a:prstGeom>
          <a:ln w="57150">
            <a:solidFill>
              <a:srgbClr val="CF9BD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816946B-7C54-E26C-D424-E407D5C846A6}"/>
              </a:ext>
            </a:extLst>
          </p:cNvPr>
          <p:cNvCxnSpPr>
            <a:cxnSpLocks/>
          </p:cNvCxnSpPr>
          <p:nvPr/>
        </p:nvCxnSpPr>
        <p:spPr>
          <a:xfrm>
            <a:off x="4671499" y="183752"/>
            <a:ext cx="4433466" cy="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7B73BCD-F564-C8B6-0886-BE7C8CE915D3}"/>
              </a:ext>
            </a:extLst>
          </p:cNvPr>
          <p:cNvCxnSpPr>
            <a:cxnSpLocks/>
          </p:cNvCxnSpPr>
          <p:nvPr/>
        </p:nvCxnSpPr>
        <p:spPr>
          <a:xfrm>
            <a:off x="4641676" y="348963"/>
            <a:ext cx="1606606" cy="175270"/>
          </a:xfrm>
          <a:prstGeom prst="straightConnector1">
            <a:avLst/>
          </a:prstGeom>
          <a:ln w="5715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88315B5-224F-1EE3-0CAC-EE09E03D1758}"/>
              </a:ext>
            </a:extLst>
          </p:cNvPr>
          <p:cNvCxnSpPr>
            <a:cxnSpLocks/>
          </p:cNvCxnSpPr>
          <p:nvPr/>
        </p:nvCxnSpPr>
        <p:spPr>
          <a:xfrm flipV="1">
            <a:off x="7193563" y="3334200"/>
            <a:ext cx="1233610" cy="2502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D200E43-33E7-F8A4-2655-52E96AC663E4}"/>
              </a:ext>
            </a:extLst>
          </p:cNvPr>
          <p:cNvCxnSpPr>
            <a:cxnSpLocks/>
          </p:cNvCxnSpPr>
          <p:nvPr/>
        </p:nvCxnSpPr>
        <p:spPr>
          <a:xfrm>
            <a:off x="7193563" y="5812836"/>
            <a:ext cx="1318139" cy="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6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99C3-6E58-FFFC-EE09-8C001610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6" y="421273"/>
            <a:ext cx="10515600" cy="1325563"/>
          </a:xfrm>
        </p:spPr>
        <p:txBody>
          <a:bodyPr/>
          <a:lstStyle/>
          <a:p>
            <a:r>
              <a:rPr lang="en-US" dirty="0"/>
              <a:t>Internal State:  Tables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DC8EF-13E7-6899-9FC8-D60BE698B839}"/>
              </a:ext>
            </a:extLst>
          </p:cNvPr>
          <p:cNvSpPr/>
          <p:nvPr/>
        </p:nvSpPr>
        <p:spPr>
          <a:xfrm>
            <a:off x="442982" y="2948122"/>
            <a:ext cx="2652677" cy="2234405"/>
          </a:xfrm>
          <a:prstGeom prst="rect">
            <a:avLst/>
          </a:prstGeom>
          <a:gradFill>
            <a:gsLst>
              <a:gs pos="73000">
                <a:srgbClr val="9483B4"/>
              </a:gs>
              <a:gs pos="66000">
                <a:schemeClr val="accent1">
                  <a:lumMod val="50000"/>
                </a:schemeClr>
              </a:gs>
              <a:gs pos="100000">
                <a:srgbClr val="CF9BD5"/>
              </a:gs>
            </a:gsLst>
            <a:lin ang="42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 Form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3C4CAC-B34F-5696-731D-EF8A3BE66B97}"/>
              </a:ext>
            </a:extLst>
          </p:cNvPr>
          <p:cNvSpPr/>
          <p:nvPr/>
        </p:nvSpPr>
        <p:spPr>
          <a:xfrm>
            <a:off x="3270299" y="1746836"/>
            <a:ext cx="2351314" cy="13833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Text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B14276-8634-DF3F-3F4E-D60D41B7AA2C}"/>
              </a:ext>
            </a:extLst>
          </p:cNvPr>
          <p:cNvSpPr/>
          <p:nvPr/>
        </p:nvSpPr>
        <p:spPr>
          <a:xfrm>
            <a:off x="5101089" y="4825647"/>
            <a:ext cx="2428950" cy="1383400"/>
          </a:xfrm>
          <a:prstGeom prst="rect">
            <a:avLst/>
          </a:prstGeom>
          <a:solidFill>
            <a:srgbClr val="F6ECF7"/>
          </a:solidFill>
          <a:ln>
            <a:solidFill>
              <a:srgbClr val="BF83B8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A62C7D"/>
                </a:solidFill>
              </a:rPr>
              <a:t>Autofill Information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4C094C-759B-6CDC-634D-4C372E87452E}"/>
              </a:ext>
            </a:extLst>
          </p:cNvPr>
          <p:cNvSpPr/>
          <p:nvPr/>
        </p:nvSpPr>
        <p:spPr>
          <a:xfrm>
            <a:off x="6534470" y="3503891"/>
            <a:ext cx="1627710" cy="10591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</a:rPr>
              <a:t>Log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29F5E-54AE-4C08-2462-7252A3A926BA}"/>
              </a:ext>
            </a:extLst>
          </p:cNvPr>
          <p:cNvSpPr txBox="1"/>
          <p:nvPr/>
        </p:nvSpPr>
        <p:spPr>
          <a:xfrm>
            <a:off x="7134727" y="-2468759"/>
            <a:ext cx="287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Autofill-Information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2489D6-56B3-750A-8AF8-FA48E0710D63}"/>
              </a:ext>
            </a:extLst>
          </p:cNvPr>
          <p:cNvCxnSpPr/>
          <p:nvPr/>
        </p:nvCxnSpPr>
        <p:spPr>
          <a:xfrm flipV="1">
            <a:off x="3896777" y="1762814"/>
            <a:ext cx="2946400" cy="4387273"/>
          </a:xfrm>
          <a:prstGeom prst="line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B9AA3F-C736-9518-2E1B-C3B757452A00}"/>
              </a:ext>
            </a:extLst>
          </p:cNvPr>
          <p:cNvSpPr txBox="1"/>
          <p:nvPr/>
        </p:nvSpPr>
        <p:spPr>
          <a:xfrm>
            <a:off x="5891629" y="1659419"/>
            <a:ext cx="642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0CF47-6023-4C99-566F-5ED6C8CBBBDD}"/>
              </a:ext>
            </a:extLst>
          </p:cNvPr>
          <p:cNvSpPr txBox="1"/>
          <p:nvPr/>
        </p:nvSpPr>
        <p:spPr>
          <a:xfrm>
            <a:off x="6534470" y="2238948"/>
            <a:ext cx="1742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discard</a:t>
            </a:r>
            <a:br>
              <a:rPr lang="en-US" dirty="0"/>
            </a:br>
            <a:r>
              <a:rPr lang="en-US" dirty="0"/>
              <a:t>@ semester end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8A97B3-EB38-A100-0277-EC30548F0750}"/>
              </a:ext>
            </a:extLst>
          </p:cNvPr>
          <p:cNvCxnSpPr>
            <a:cxnSpLocks/>
          </p:cNvCxnSpPr>
          <p:nvPr/>
        </p:nvCxnSpPr>
        <p:spPr>
          <a:xfrm flipH="1" flipV="1">
            <a:off x="6163368" y="2123725"/>
            <a:ext cx="304392" cy="206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D4A6BED-8C61-F058-6C98-00819C50DAA4}"/>
              </a:ext>
            </a:extLst>
          </p:cNvPr>
          <p:cNvCxnSpPr>
            <a:cxnSpLocks/>
          </p:cNvCxnSpPr>
          <p:nvPr/>
        </p:nvCxnSpPr>
        <p:spPr>
          <a:xfrm>
            <a:off x="6534470" y="2207068"/>
            <a:ext cx="336940" cy="217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FD2BA2C-7C7A-8426-DAF9-B462FAD304FB}"/>
              </a:ext>
            </a:extLst>
          </p:cNvPr>
          <p:cNvSpPr txBox="1">
            <a:spLocks/>
          </p:cNvSpPr>
          <p:nvPr/>
        </p:nvSpPr>
        <p:spPr>
          <a:xfrm>
            <a:off x="8133100" y="0"/>
            <a:ext cx="4058900" cy="190794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274320" tIns="274320" rIns="182880" bIns="18288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/>
              <a:t>Drawbacks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time to fill form regularly; </a:t>
            </a:r>
          </a:p>
          <a:p>
            <a:pPr marL="514350" indent="-514350">
              <a:buFont typeface="+mj-lt"/>
              <a:buAutoNum type="alphaUcPeriod"/>
            </a:pPr>
            <a:r>
              <a:rPr lang="en-US" b="1" dirty="0">
                <a:solidFill>
                  <a:srgbClr val="A62C7D"/>
                </a:solidFill>
              </a:rPr>
              <a:t>some trust 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minor maintenance</a:t>
            </a:r>
          </a:p>
        </p:txBody>
      </p:sp>
    </p:spTree>
    <p:extLst>
      <p:ext uri="{BB962C8B-B14F-4D97-AF65-F5344CB8AC3E}">
        <p14:creationId xmlns:p14="http://schemas.microsoft.com/office/powerpoint/2010/main" val="664304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851</Words>
  <Application>Microsoft Office PowerPoint</Application>
  <PresentationFormat>Widescreen</PresentationFormat>
  <Paragraphs>378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Cascadia Code</vt:lpstr>
      <vt:lpstr>Consolas</vt:lpstr>
      <vt:lpstr>Georgia Pro Light</vt:lpstr>
      <vt:lpstr>Sitka Display</vt:lpstr>
      <vt:lpstr>Wingdings</vt:lpstr>
      <vt:lpstr>Office Theme</vt:lpstr>
      <vt:lpstr>The TA Reporting System</vt:lpstr>
      <vt:lpstr>PowerPoint Presentation</vt:lpstr>
      <vt:lpstr>Why Have a TA Reporting System?</vt:lpstr>
      <vt:lpstr>The TA Reporting System</vt:lpstr>
      <vt:lpstr>PowerPoint Presentation</vt:lpstr>
      <vt:lpstr>PowerPoint Presentation</vt:lpstr>
      <vt:lpstr>PowerPoint Presentation</vt:lpstr>
      <vt:lpstr>PowerPoint Presentation</vt:lpstr>
      <vt:lpstr>Internal State:  Tables</vt:lpstr>
      <vt:lpstr>TA Text Feedback</vt:lpstr>
      <vt:lpstr>TA Form Data</vt:lpstr>
      <vt:lpstr>Discarded Tables</vt:lpstr>
      <vt:lpstr>Reflecting on</vt:lpstr>
      <vt:lpstr>How to publish the data?</vt:lpstr>
      <vt:lpstr>Some of the Data</vt:lpstr>
      <vt:lpstr>Fall 2021</vt:lpstr>
      <vt:lpstr>Spring 2022</vt:lpstr>
      <vt:lpstr>Spring 2023</vt:lpstr>
      <vt:lpstr>Fall 2023</vt:lpstr>
      <vt:lpstr>at a very high level</vt:lpstr>
      <vt:lpstr>I am looking for a successor!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TA Reporting System</dc:title>
  <dc:creator>Oliver Richardson</dc:creator>
  <cp:lastModifiedBy>Oliver Richardson</cp:lastModifiedBy>
  <cp:revision>2</cp:revision>
  <dcterms:created xsi:type="dcterms:W3CDTF">2024-02-13T23:12:08Z</dcterms:created>
  <dcterms:modified xsi:type="dcterms:W3CDTF">2024-02-14T16:46:56Z</dcterms:modified>
</cp:coreProperties>
</file>