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67" r:id="rId3"/>
    <p:sldId id="263" r:id="rId4"/>
    <p:sldId id="264" r:id="rId5"/>
    <p:sldId id="266" r:id="rId6"/>
    <p:sldId id="265" r:id="rId7"/>
    <p:sldId id="257" r:id="rId8"/>
    <p:sldId id="258" r:id="rId9"/>
    <p:sldId id="270" r:id="rId10"/>
    <p:sldId id="272" r:id="rId11"/>
    <p:sldId id="262" r:id="rId12"/>
    <p:sldId id="271" r:id="rId13"/>
    <p:sldId id="273" r:id="rId14"/>
    <p:sldId id="283" r:id="rId15"/>
    <p:sldId id="282" r:id="rId16"/>
    <p:sldId id="286" r:id="rId17"/>
    <p:sldId id="274" r:id="rId18"/>
    <p:sldId id="293" r:id="rId19"/>
    <p:sldId id="275" r:id="rId20"/>
    <p:sldId id="304" r:id="rId21"/>
    <p:sldId id="284" r:id="rId22"/>
    <p:sldId id="260" r:id="rId23"/>
    <p:sldId id="261" r:id="rId24"/>
    <p:sldId id="278" r:id="rId25"/>
    <p:sldId id="279" r:id="rId26"/>
    <p:sldId id="294" r:id="rId27"/>
    <p:sldId id="291" r:id="rId28"/>
    <p:sldId id="269" r:id="rId29"/>
    <p:sldId id="276" r:id="rId30"/>
    <p:sldId id="277" r:id="rId31"/>
    <p:sldId id="292" r:id="rId32"/>
    <p:sldId id="302" r:id="rId33"/>
    <p:sldId id="280" r:id="rId34"/>
    <p:sldId id="298" r:id="rId35"/>
    <p:sldId id="296" r:id="rId36"/>
    <p:sldId id="303" r:id="rId37"/>
    <p:sldId id="281" r:id="rId38"/>
    <p:sldId id="287" r:id="rId39"/>
    <p:sldId id="289" r:id="rId40"/>
    <p:sldId id="288" r:id="rId41"/>
    <p:sldId id="295" r:id="rId42"/>
    <p:sldId id="301" r:id="rId43"/>
    <p:sldId id="300" r:id="rId44"/>
    <p:sldId id="29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9A1F9A8-9708-403B-B576-0E99E3045FF1}">
          <p14:sldIdLst>
            <p14:sldId id="256"/>
            <p14:sldId id="267"/>
            <p14:sldId id="263"/>
            <p14:sldId id="264"/>
            <p14:sldId id="266"/>
            <p14:sldId id="265"/>
            <p14:sldId id="257"/>
            <p14:sldId id="258"/>
            <p14:sldId id="270"/>
            <p14:sldId id="272"/>
            <p14:sldId id="262"/>
            <p14:sldId id="271"/>
            <p14:sldId id="273"/>
            <p14:sldId id="283"/>
            <p14:sldId id="282"/>
            <p14:sldId id="286"/>
            <p14:sldId id="274"/>
            <p14:sldId id="293"/>
            <p14:sldId id="275"/>
            <p14:sldId id="304"/>
            <p14:sldId id="284"/>
          </p14:sldIdLst>
        </p14:section>
        <p14:section name="Do it with Maps" id="{97AD7B8B-44D2-48CC-A7EC-877A69166FAE}">
          <p14:sldIdLst>
            <p14:sldId id="260"/>
            <p14:sldId id="261"/>
            <p14:sldId id="278"/>
            <p14:sldId id="279"/>
            <p14:sldId id="294"/>
          </p14:sldIdLst>
        </p14:section>
        <p14:section name="Applications" id="{8B25F691-E419-4297-B99E-35A7F3DBCCAC}">
          <p14:sldIdLst>
            <p14:sldId id="291"/>
            <p14:sldId id="269"/>
            <p14:sldId id="276"/>
            <p14:sldId id="277"/>
            <p14:sldId id="292"/>
            <p14:sldId id="302"/>
            <p14:sldId id="280"/>
            <p14:sldId id="298"/>
            <p14:sldId id="296"/>
            <p14:sldId id="303"/>
            <p14:sldId id="281"/>
            <p14:sldId id="287"/>
            <p14:sldId id="289"/>
            <p14:sldId id="288"/>
            <p14:sldId id="295"/>
            <p14:sldId id="301"/>
            <p14:sldId id="300"/>
            <p14:sldId id="29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750C78-951C-405A-88F6-F45070F9C2EA}" v="8855" dt="2019-02-20T22:17:07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1" autoAdjust="0"/>
    <p:restoredTop sz="96532" autoAdjust="0"/>
  </p:normalViewPr>
  <p:slideViewPr>
    <p:cSldViewPr snapToGrid="0">
      <p:cViewPr varScale="1">
        <p:scale>
          <a:sx n="112" d="100"/>
          <a:sy n="112" d="100"/>
        </p:scale>
        <p:origin x="168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liver Richardson" userId="cd5f33dd71adc40f" providerId="LiveId" clId="{48750C78-951C-405A-88F6-F45070F9C2EA}"/>
    <pc:docChg chg="undo redo custSel mod addSld delSld modSld sldOrd delSection modSection">
      <pc:chgData name="Oliver Richardson" userId="cd5f33dd71adc40f" providerId="LiveId" clId="{48750C78-951C-405A-88F6-F45070F9C2EA}" dt="2019-02-20T22:17:07.351" v="8847" actId="14100"/>
      <pc:docMkLst>
        <pc:docMk/>
      </pc:docMkLst>
      <pc:sldChg chg="addSp delSp modSp delDesignElem">
        <pc:chgData name="Oliver Richardson" userId="cd5f33dd71adc40f" providerId="LiveId" clId="{48750C78-951C-405A-88F6-F45070F9C2EA}" dt="2019-02-20T16:14:10.860" v="7434"/>
        <pc:sldMkLst>
          <pc:docMk/>
          <pc:sldMk cId="2201493792" sldId="256"/>
        </pc:sldMkLst>
        <pc:spChg chg="mod">
          <ac:chgData name="Oliver Richardson" userId="cd5f33dd71adc40f" providerId="LiveId" clId="{48750C78-951C-405A-88F6-F45070F9C2EA}" dt="2019-02-20T05:04:42.231" v="711" actId="20577"/>
          <ac:spMkLst>
            <pc:docMk/>
            <pc:sldMk cId="2201493792" sldId="256"/>
            <ac:spMk id="2" creationId="{8249E3EF-D6DD-4066-8627-EC80D6F50186}"/>
          </ac:spMkLst>
        </pc:spChg>
        <pc:spChg chg="mod ord">
          <ac:chgData name="Oliver Richardson" userId="cd5f33dd71adc40f" providerId="LiveId" clId="{48750C78-951C-405A-88F6-F45070F9C2EA}" dt="2019-02-20T05:05:18.526" v="716" actId="1076"/>
          <ac:spMkLst>
            <pc:docMk/>
            <pc:sldMk cId="2201493792" sldId="256"/>
            <ac:spMk id="3" creationId="{ABA51168-D535-40B7-8D21-2DF7F680D479}"/>
          </ac:spMkLst>
        </pc:spChg>
        <pc:spChg chg="mod">
          <ac:chgData name="Oliver Richardson" userId="cd5f33dd71adc40f" providerId="LiveId" clId="{48750C78-951C-405A-88F6-F45070F9C2EA}" dt="2019-02-20T05:03:08.119" v="613" actId="26606"/>
          <ac:spMkLst>
            <pc:docMk/>
            <pc:sldMk cId="2201493792" sldId="256"/>
            <ac:spMk id="9" creationId="{FACDB2BE-FFEB-48DB-8D9A-A5DA583C14A6}"/>
          </ac:spMkLst>
        </pc:spChg>
        <pc:spChg chg="add mod">
          <ac:chgData name="Oliver Richardson" userId="cd5f33dd71adc40f" providerId="LiveId" clId="{48750C78-951C-405A-88F6-F45070F9C2EA}" dt="2019-02-20T05:05:25.926" v="717" actId="1076"/>
          <ac:spMkLst>
            <pc:docMk/>
            <pc:sldMk cId="2201493792" sldId="256"/>
            <ac:spMk id="11" creationId="{565721FB-B4F8-4171-9758-DA40DA44982F}"/>
          </ac:spMkLst>
        </pc:spChg>
        <pc:spChg chg="add del">
          <ac:chgData name="Oliver Richardson" userId="cd5f33dd71adc40f" providerId="LiveId" clId="{48750C78-951C-405A-88F6-F45070F9C2EA}" dt="2019-02-20T05:03:08.119" v="613" actId="26606"/>
          <ac:spMkLst>
            <pc:docMk/>
            <pc:sldMk cId="2201493792" sldId="256"/>
            <ac:spMk id="25" creationId="{35555856-9970-4BC3-9AA9-6A917F53AFBD}"/>
          </ac:spMkLst>
        </pc:spChg>
        <pc:spChg chg="add del">
          <ac:chgData name="Oliver Richardson" userId="cd5f33dd71adc40f" providerId="LiveId" clId="{48750C78-951C-405A-88F6-F45070F9C2EA}" dt="2019-02-20T05:03:08.119" v="613" actId="26606"/>
          <ac:spMkLst>
            <pc:docMk/>
            <pc:sldMk cId="2201493792" sldId="256"/>
            <ac:spMk id="29" creationId="{13722DD7-BA73-4776-93A3-94491FEF7260}"/>
          </ac:spMkLst>
        </pc:spChg>
        <pc:spChg chg="add del">
          <ac:chgData name="Oliver Richardson" userId="cd5f33dd71adc40f" providerId="LiveId" clId="{48750C78-951C-405A-88F6-F45070F9C2EA}" dt="2019-02-20T05:02:58.946" v="596" actId="26606"/>
          <ac:spMkLst>
            <pc:docMk/>
            <pc:sldMk cId="2201493792" sldId="256"/>
            <ac:spMk id="34" creationId="{35555856-9970-4BC3-9AA9-6A917F53AFBD}"/>
          </ac:spMkLst>
        </pc:spChg>
        <pc:spChg chg="add del">
          <ac:chgData name="Oliver Richardson" userId="cd5f33dd71adc40f" providerId="LiveId" clId="{48750C78-951C-405A-88F6-F45070F9C2EA}" dt="2019-02-20T05:02:58.946" v="596" actId="26606"/>
          <ac:spMkLst>
            <pc:docMk/>
            <pc:sldMk cId="2201493792" sldId="256"/>
            <ac:spMk id="38" creationId="{13722DD7-BA73-4776-93A3-94491FEF7260}"/>
          </ac:spMkLst>
        </pc:spChg>
        <pc:spChg chg="add del">
          <ac:chgData name="Oliver Richardson" userId="cd5f33dd71adc40f" providerId="LiveId" clId="{48750C78-951C-405A-88F6-F45070F9C2EA}" dt="2019-02-20T05:02:59.806" v="598" actId="26606"/>
          <ac:spMkLst>
            <pc:docMk/>
            <pc:sldMk cId="2201493792" sldId="256"/>
            <ac:spMk id="40" creationId="{C0B27210-D0CA-4654-B3E3-9ABB4F178EA1}"/>
          </ac:spMkLst>
        </pc:spChg>
        <pc:spChg chg="add del">
          <ac:chgData name="Oliver Richardson" userId="cd5f33dd71adc40f" providerId="LiveId" clId="{48750C78-951C-405A-88F6-F45070F9C2EA}" dt="2019-02-20T05:02:59.806" v="598" actId="26606"/>
          <ac:spMkLst>
            <pc:docMk/>
            <pc:sldMk cId="2201493792" sldId="256"/>
            <ac:spMk id="41" creationId="{1DB7C82F-AB7E-4F0C-B829-FA1B9C415180}"/>
          </ac:spMkLst>
        </pc:spChg>
        <pc:spChg chg="add del">
          <ac:chgData name="Oliver Richardson" userId="cd5f33dd71adc40f" providerId="LiveId" clId="{48750C78-951C-405A-88F6-F45070F9C2EA}" dt="2019-02-20T05:02:59.806" v="598" actId="26606"/>
          <ac:spMkLst>
            <pc:docMk/>
            <pc:sldMk cId="2201493792" sldId="256"/>
            <ac:spMk id="42" creationId="{70B66945-4967-4040-926D-DCA44313CDAB}"/>
          </ac:spMkLst>
        </pc:spChg>
        <pc:spChg chg="add del">
          <ac:chgData name="Oliver Richardson" userId="cd5f33dd71adc40f" providerId="LiveId" clId="{48750C78-951C-405A-88F6-F45070F9C2EA}" dt="2019-02-20T05:03:01.158" v="600" actId="26606"/>
          <ac:spMkLst>
            <pc:docMk/>
            <pc:sldMk cId="2201493792" sldId="256"/>
            <ac:spMk id="44" creationId="{029DE7B6-DC7C-4BA1-B406-EDDA0C0A31C4}"/>
          </ac:spMkLst>
        </pc:spChg>
        <pc:spChg chg="add del">
          <ac:chgData name="Oliver Richardson" userId="cd5f33dd71adc40f" providerId="LiveId" clId="{48750C78-951C-405A-88F6-F45070F9C2EA}" dt="2019-02-20T05:03:02.493" v="602" actId="26606"/>
          <ac:spMkLst>
            <pc:docMk/>
            <pc:sldMk cId="2201493792" sldId="256"/>
            <ac:spMk id="46" creationId="{AFA67CD3-AB4E-4A7A-BEB8-53C445D8C44E}"/>
          </ac:spMkLst>
        </pc:spChg>
        <pc:spChg chg="add del">
          <ac:chgData name="Oliver Richardson" userId="cd5f33dd71adc40f" providerId="LiveId" clId="{48750C78-951C-405A-88F6-F45070F9C2EA}" dt="2019-02-20T05:03:02.493" v="602" actId="26606"/>
          <ac:spMkLst>
            <pc:docMk/>
            <pc:sldMk cId="2201493792" sldId="256"/>
            <ac:spMk id="48" creationId="{339C8D78-A644-462F-B674-F440635E5353}"/>
          </ac:spMkLst>
        </pc:spChg>
        <pc:spChg chg="add del">
          <ac:chgData name="Oliver Richardson" userId="cd5f33dd71adc40f" providerId="LiveId" clId="{48750C78-951C-405A-88F6-F45070F9C2EA}" dt="2019-02-20T05:03:03.388" v="604" actId="26606"/>
          <ac:spMkLst>
            <pc:docMk/>
            <pc:sldMk cId="2201493792" sldId="256"/>
            <ac:spMk id="50" creationId="{A9616D99-AEFB-4C95-84EF-5DEC698D92A7}"/>
          </ac:spMkLst>
        </pc:spChg>
        <pc:spChg chg="add del">
          <ac:chgData name="Oliver Richardson" userId="cd5f33dd71adc40f" providerId="LiveId" clId="{48750C78-951C-405A-88F6-F45070F9C2EA}" dt="2019-02-20T05:03:03.388" v="604" actId="26606"/>
          <ac:spMkLst>
            <pc:docMk/>
            <pc:sldMk cId="2201493792" sldId="256"/>
            <ac:spMk id="51" creationId="{D0F97023-F626-4FC5-8C2D-753B5C7F4606}"/>
          </ac:spMkLst>
        </pc:spChg>
        <pc:spChg chg="add del">
          <ac:chgData name="Oliver Richardson" userId="cd5f33dd71adc40f" providerId="LiveId" clId="{48750C78-951C-405A-88F6-F45070F9C2EA}" dt="2019-02-20T05:03:04.637" v="606" actId="26606"/>
          <ac:spMkLst>
            <pc:docMk/>
            <pc:sldMk cId="2201493792" sldId="256"/>
            <ac:spMk id="53" creationId="{029DE7B6-DC7C-4BA1-B406-EDDA0C0A31C4}"/>
          </ac:spMkLst>
        </pc:spChg>
        <pc:spChg chg="add del">
          <ac:chgData name="Oliver Richardson" userId="cd5f33dd71adc40f" providerId="LiveId" clId="{48750C78-951C-405A-88F6-F45070F9C2EA}" dt="2019-02-20T05:03:05.191" v="608" actId="26606"/>
          <ac:spMkLst>
            <pc:docMk/>
            <pc:sldMk cId="2201493792" sldId="256"/>
            <ac:spMk id="55" creationId="{59A309A7-1751-4ABE-A3C1-EEC40366AD89}"/>
          </ac:spMkLst>
        </pc:spChg>
        <pc:spChg chg="add del">
          <ac:chgData name="Oliver Richardson" userId="cd5f33dd71adc40f" providerId="LiveId" clId="{48750C78-951C-405A-88F6-F45070F9C2EA}" dt="2019-02-20T05:03:05.191" v="608" actId="26606"/>
          <ac:spMkLst>
            <pc:docMk/>
            <pc:sldMk cId="2201493792" sldId="256"/>
            <ac:spMk id="56" creationId="{967D8EB6-EAE1-4F9C-B398-83321E287204}"/>
          </ac:spMkLst>
        </pc:spChg>
        <pc:spChg chg="add del">
          <ac:chgData name="Oliver Richardson" userId="cd5f33dd71adc40f" providerId="LiveId" clId="{48750C78-951C-405A-88F6-F45070F9C2EA}" dt="2019-02-20T05:03:05.916" v="610" actId="26606"/>
          <ac:spMkLst>
            <pc:docMk/>
            <pc:sldMk cId="2201493792" sldId="256"/>
            <ac:spMk id="58" creationId="{73144208-AAFC-4C3A-A4F1-EF3D72AF4C4C}"/>
          </ac:spMkLst>
        </pc:spChg>
        <pc:spChg chg="add del">
          <ac:chgData name="Oliver Richardson" userId="cd5f33dd71adc40f" providerId="LiveId" clId="{48750C78-951C-405A-88F6-F45070F9C2EA}" dt="2019-02-20T05:03:08.095" v="612" actId="26606"/>
          <ac:spMkLst>
            <pc:docMk/>
            <pc:sldMk cId="2201493792" sldId="256"/>
            <ac:spMk id="60" creationId="{42A5316D-ED2F-4F89-B4B4-8D9240B1A348}"/>
          </ac:spMkLst>
        </pc:spChg>
        <pc:spChg chg="add del">
          <ac:chgData name="Oliver Richardson" userId="cd5f33dd71adc40f" providerId="LiveId" clId="{48750C78-951C-405A-88F6-F45070F9C2EA}" dt="2019-02-20T16:14:10.860" v="7434"/>
          <ac:spMkLst>
            <pc:docMk/>
            <pc:sldMk cId="2201493792" sldId="256"/>
            <ac:spMk id="62" creationId="{35555856-9970-4BC3-9AA9-6A917F53AFBD}"/>
          </ac:spMkLst>
        </pc:spChg>
        <pc:spChg chg="add del">
          <ac:chgData name="Oliver Richardson" userId="cd5f33dd71adc40f" providerId="LiveId" clId="{48750C78-951C-405A-88F6-F45070F9C2EA}" dt="2019-02-20T16:14:10.860" v="7434"/>
          <ac:spMkLst>
            <pc:docMk/>
            <pc:sldMk cId="2201493792" sldId="256"/>
            <ac:spMk id="64" creationId="{13722DD7-BA73-4776-93A3-94491FEF7260}"/>
          </ac:spMkLst>
        </pc:spChg>
        <pc:picChg chg="mod">
          <ac:chgData name="Oliver Richardson" userId="cd5f33dd71adc40f" providerId="LiveId" clId="{48750C78-951C-405A-88F6-F45070F9C2EA}" dt="2019-02-20T05:03:08.119" v="613" actId="26606"/>
          <ac:picMkLst>
            <pc:docMk/>
            <pc:sldMk cId="2201493792" sldId="256"/>
            <ac:picMk id="22" creationId="{ECC37B26-2F10-42A9-9A35-9F2F39FDD2E9}"/>
          </ac:picMkLst>
        </pc:picChg>
        <pc:picChg chg="add del">
          <ac:chgData name="Oliver Richardson" userId="cd5f33dd71adc40f" providerId="LiveId" clId="{48750C78-951C-405A-88F6-F45070F9C2EA}" dt="2019-02-20T05:03:08.119" v="613" actId="26606"/>
          <ac:picMkLst>
            <pc:docMk/>
            <pc:sldMk cId="2201493792" sldId="256"/>
            <ac:picMk id="27" creationId="{7F487851-BFAF-46D8-A1ED-50CAD6E46F59}"/>
          </ac:picMkLst>
        </pc:picChg>
        <pc:picChg chg="add del">
          <ac:chgData name="Oliver Richardson" userId="cd5f33dd71adc40f" providerId="LiveId" clId="{48750C78-951C-405A-88F6-F45070F9C2EA}" dt="2019-02-20T05:02:58.946" v="596" actId="26606"/>
          <ac:picMkLst>
            <pc:docMk/>
            <pc:sldMk cId="2201493792" sldId="256"/>
            <ac:picMk id="36" creationId="{7F487851-BFAF-46D8-A1ED-50CAD6E46F59}"/>
          </ac:picMkLst>
        </pc:picChg>
        <pc:picChg chg="add del">
          <ac:chgData name="Oliver Richardson" userId="cd5f33dd71adc40f" providerId="LiveId" clId="{48750C78-951C-405A-88F6-F45070F9C2EA}" dt="2019-02-20T05:03:02.493" v="602" actId="26606"/>
          <ac:picMkLst>
            <pc:docMk/>
            <pc:sldMk cId="2201493792" sldId="256"/>
            <ac:picMk id="47" creationId="{07CF545F-9C2E-4446-97CD-AD92990C2B68}"/>
          </ac:picMkLst>
        </pc:picChg>
        <pc:picChg chg="add del">
          <ac:chgData name="Oliver Richardson" userId="cd5f33dd71adc40f" providerId="LiveId" clId="{48750C78-951C-405A-88F6-F45070F9C2EA}" dt="2019-02-20T16:14:10.860" v="7434"/>
          <ac:picMkLst>
            <pc:docMk/>
            <pc:sldMk cId="2201493792" sldId="256"/>
            <ac:picMk id="63" creationId="{7F487851-BFAF-46D8-A1ED-50CAD6E46F59}"/>
          </ac:picMkLst>
        </pc:picChg>
        <pc:cxnChg chg="del">
          <ac:chgData name="Oliver Richardson" userId="cd5f33dd71adc40f" providerId="LiveId" clId="{48750C78-951C-405A-88F6-F45070F9C2EA}" dt="2019-02-20T05:02:41.955" v="594"/>
          <ac:cxnSpMkLst>
            <pc:docMk/>
            <pc:sldMk cId="2201493792" sldId="256"/>
            <ac:cxnSpMk id="5" creationId="{6F025D0E-D707-4A8F-B60D-38BBD3082C9E}"/>
          </ac:cxnSpMkLst>
        </pc:cxnChg>
        <pc:cxnChg chg="del">
          <ac:chgData name="Oliver Richardson" userId="cd5f33dd71adc40f" providerId="LiveId" clId="{48750C78-951C-405A-88F6-F45070F9C2EA}" dt="2019-02-20T05:02:41.955" v="594"/>
          <ac:cxnSpMkLst>
            <pc:docMk/>
            <pc:sldMk cId="2201493792" sldId="256"/>
            <ac:cxnSpMk id="19" creationId="{D708A7DB-1106-4A6E-8C65-C8758368E2AD}"/>
          </ac:cxnSpMkLst>
        </pc:cxnChg>
        <pc:cxnChg chg="add">
          <ac:chgData name="Oliver Richardson" userId="cd5f33dd71adc40f" providerId="LiveId" clId="{48750C78-951C-405A-88F6-F45070F9C2EA}" dt="2019-02-20T05:03:15.504" v="617"/>
          <ac:cxnSpMkLst>
            <pc:docMk/>
            <pc:sldMk cId="2201493792" sldId="256"/>
            <ac:cxnSpMk id="43" creationId="{6BCA470F-4724-4DA6-909B-0F2A315530EE}"/>
          </ac:cxnSpMkLst>
        </pc:cxnChg>
        <pc:cxnChg chg="add">
          <ac:chgData name="Oliver Richardson" userId="cd5f33dd71adc40f" providerId="LiveId" clId="{48750C78-951C-405A-88F6-F45070F9C2EA}" dt="2019-02-20T05:03:15.504" v="617"/>
          <ac:cxnSpMkLst>
            <pc:docMk/>
            <pc:sldMk cId="2201493792" sldId="256"/>
            <ac:cxnSpMk id="45" creationId="{08FC32C6-4A40-4C58-ABC0-D0B9693207F0}"/>
          </ac:cxnSpMkLst>
        </pc:cxnChg>
      </pc:sldChg>
      <pc:sldChg chg="addSp delSp modSp mod setBg">
        <pc:chgData name="Oliver Richardson" userId="cd5f33dd71adc40f" providerId="LiveId" clId="{48750C78-951C-405A-88F6-F45070F9C2EA}" dt="2019-02-20T16:55:27.763" v="8534" actId="26606"/>
        <pc:sldMkLst>
          <pc:docMk/>
          <pc:sldMk cId="1110448922" sldId="257"/>
        </pc:sldMkLst>
        <pc:spChg chg="mod">
          <ac:chgData name="Oliver Richardson" userId="cd5f33dd71adc40f" providerId="LiveId" clId="{48750C78-951C-405A-88F6-F45070F9C2EA}" dt="2019-02-20T16:55:27.763" v="8534" actId="26606"/>
          <ac:spMkLst>
            <pc:docMk/>
            <pc:sldMk cId="1110448922" sldId="257"/>
            <ac:spMk id="2" creationId="{0BA5E4A3-243E-493D-9A09-20A4EE92CE34}"/>
          </ac:spMkLst>
        </pc:spChg>
        <pc:spChg chg="mod">
          <ac:chgData name="Oliver Richardson" userId="cd5f33dd71adc40f" providerId="LiveId" clId="{48750C78-951C-405A-88F6-F45070F9C2EA}" dt="2019-02-20T16:55:27.763" v="8534" actId="26606"/>
          <ac:spMkLst>
            <pc:docMk/>
            <pc:sldMk cId="1110448922" sldId="257"/>
            <ac:spMk id="3" creationId="{7684BA55-D0E5-4890-9303-0769580E138B}"/>
          </ac:spMkLst>
        </pc:spChg>
        <pc:spChg chg="mod">
          <ac:chgData name="Oliver Richardson" userId="cd5f33dd71adc40f" providerId="LiveId" clId="{48750C78-951C-405A-88F6-F45070F9C2EA}" dt="2019-02-20T16:55:27.763" v="8534" actId="26606"/>
          <ac:spMkLst>
            <pc:docMk/>
            <pc:sldMk cId="1110448922" sldId="257"/>
            <ac:spMk id="4" creationId="{5E438764-B769-44B5-AAE8-D66CC638B563}"/>
          </ac:spMkLst>
        </pc:spChg>
        <pc:spChg chg="add">
          <ac:chgData name="Oliver Richardson" userId="cd5f33dd71adc40f" providerId="LiveId" clId="{48750C78-951C-405A-88F6-F45070F9C2EA}" dt="2019-02-20T16:55:27.763" v="8534" actId="26606"/>
          <ac:spMkLst>
            <pc:docMk/>
            <pc:sldMk cId="1110448922" sldId="257"/>
            <ac:spMk id="9" creationId="{8D70B121-56F4-4848-B38B-182089D909FA}"/>
          </ac:spMkLst>
        </pc:spChg>
        <pc:picChg chg="add del mod">
          <ac:chgData name="Oliver Richardson" userId="cd5f33dd71adc40f" providerId="LiveId" clId="{48750C78-951C-405A-88F6-F45070F9C2EA}" dt="2019-02-20T04:47:39.569" v="241" actId="478"/>
          <ac:picMkLst>
            <pc:docMk/>
            <pc:sldMk cId="1110448922" sldId="257"/>
            <ac:picMk id="5122" creationId="{CFC35539-73C8-439A-88CF-603650B19E97}"/>
          </ac:picMkLst>
        </pc:picChg>
        <pc:picChg chg="add del mod">
          <ac:chgData name="Oliver Richardson" userId="cd5f33dd71adc40f" providerId="LiveId" clId="{48750C78-951C-405A-88F6-F45070F9C2EA}" dt="2019-02-20T04:47:57.719" v="244" actId="478"/>
          <ac:picMkLst>
            <pc:docMk/>
            <pc:sldMk cId="1110448922" sldId="257"/>
            <ac:picMk id="5124" creationId="{605CC6E7-9104-47BA-8C23-4D49569F4BEE}"/>
          </ac:picMkLst>
        </pc:picChg>
        <pc:picChg chg="add del mod">
          <ac:chgData name="Oliver Richardson" userId="cd5f33dd71adc40f" providerId="LiveId" clId="{48750C78-951C-405A-88F6-F45070F9C2EA}" dt="2019-02-20T04:49:27.145" v="260"/>
          <ac:picMkLst>
            <pc:docMk/>
            <pc:sldMk cId="1110448922" sldId="257"/>
            <ac:picMk id="5126" creationId="{B5AEE586-6542-4A46-A69B-F53778ABFD45}"/>
          </ac:picMkLst>
        </pc:picChg>
        <pc:picChg chg="add del mod">
          <ac:chgData name="Oliver Richardson" userId="cd5f33dd71adc40f" providerId="LiveId" clId="{48750C78-951C-405A-88F6-F45070F9C2EA}" dt="2019-02-20T04:49:27.145" v="260"/>
          <ac:picMkLst>
            <pc:docMk/>
            <pc:sldMk cId="1110448922" sldId="257"/>
            <ac:picMk id="5128" creationId="{142DFAAB-ACB6-4AFB-9F38-C98D8C5F9B9D}"/>
          </ac:picMkLst>
        </pc:picChg>
        <pc:picChg chg="add del mod">
          <ac:chgData name="Oliver Richardson" userId="cd5f33dd71adc40f" providerId="LiveId" clId="{48750C78-951C-405A-88F6-F45070F9C2EA}" dt="2019-02-20T04:49:27.145" v="260"/>
          <ac:picMkLst>
            <pc:docMk/>
            <pc:sldMk cId="1110448922" sldId="257"/>
            <ac:picMk id="5130" creationId="{D2C339D7-BB92-4D1A-BE4A-2E7F7FC4F565}"/>
          </ac:picMkLst>
        </pc:picChg>
        <pc:picChg chg="add del mod">
          <ac:chgData name="Oliver Richardson" userId="cd5f33dd71adc40f" providerId="LiveId" clId="{48750C78-951C-405A-88F6-F45070F9C2EA}" dt="2019-02-20T04:49:27.145" v="260"/>
          <ac:picMkLst>
            <pc:docMk/>
            <pc:sldMk cId="1110448922" sldId="257"/>
            <ac:picMk id="5132" creationId="{A74614F7-8D67-402B-8071-C767443851F8}"/>
          </ac:picMkLst>
        </pc:picChg>
        <pc:cxnChg chg="add">
          <ac:chgData name="Oliver Richardson" userId="cd5f33dd71adc40f" providerId="LiveId" clId="{48750C78-951C-405A-88F6-F45070F9C2EA}" dt="2019-02-20T16:55:27.763" v="8534" actId="26606"/>
          <ac:cxnSpMkLst>
            <pc:docMk/>
            <pc:sldMk cId="1110448922" sldId="257"/>
            <ac:cxnSpMk id="11" creationId="{2D72A2C9-F3CA-4216-8BAD-FA4C970C3C4E}"/>
          </ac:cxnSpMkLst>
        </pc:cxnChg>
      </pc:sldChg>
      <pc:sldChg chg="addSp delSp modSp">
        <pc:chgData name="Oliver Richardson" userId="cd5f33dd71adc40f" providerId="LiveId" clId="{48750C78-951C-405A-88F6-F45070F9C2EA}" dt="2019-02-20T13:21:30.578" v="3663" actId="20577"/>
        <pc:sldMkLst>
          <pc:docMk/>
          <pc:sldMk cId="1488425023" sldId="258"/>
        </pc:sldMkLst>
        <pc:spChg chg="mod">
          <ac:chgData name="Oliver Richardson" userId="cd5f33dd71adc40f" providerId="LiveId" clId="{48750C78-951C-405A-88F6-F45070F9C2EA}" dt="2019-02-20T13:21:30.578" v="3663" actId="20577"/>
          <ac:spMkLst>
            <pc:docMk/>
            <pc:sldMk cId="1488425023" sldId="258"/>
            <ac:spMk id="2" creationId="{2F4E803A-B3D4-4AAA-85A9-90507FDADD76}"/>
          </ac:spMkLst>
        </pc:spChg>
        <pc:spChg chg="mod">
          <ac:chgData name="Oliver Richardson" userId="cd5f33dd71adc40f" providerId="LiveId" clId="{48750C78-951C-405A-88F6-F45070F9C2EA}" dt="2019-02-20T04:44:21.103" v="163" actId="1076"/>
          <ac:spMkLst>
            <pc:docMk/>
            <pc:sldMk cId="1488425023" sldId="258"/>
            <ac:spMk id="4" creationId="{6BB932D2-ED49-439A-B17C-28BF5D97E980}"/>
          </ac:spMkLst>
        </pc:spChg>
        <pc:spChg chg="mod">
          <ac:chgData name="Oliver Richardson" userId="cd5f33dd71adc40f" providerId="LiveId" clId="{48750C78-951C-405A-88F6-F45070F9C2EA}" dt="2019-02-20T04:45:37.392" v="174" actId="1076"/>
          <ac:spMkLst>
            <pc:docMk/>
            <pc:sldMk cId="1488425023" sldId="258"/>
            <ac:spMk id="10" creationId="{991A4F46-756A-4339-BE6B-324927CCCD60}"/>
          </ac:spMkLst>
        </pc:spChg>
        <pc:spChg chg="mod">
          <ac:chgData name="Oliver Richardson" userId="cd5f33dd71adc40f" providerId="LiveId" clId="{48750C78-951C-405A-88F6-F45070F9C2EA}" dt="2019-02-20T13:18:59.003" v="3506" actId="207"/>
          <ac:spMkLst>
            <pc:docMk/>
            <pc:sldMk cId="1488425023" sldId="258"/>
            <ac:spMk id="23" creationId="{8A333CE2-9586-4156-A8B9-99EC0466EF7C}"/>
          </ac:spMkLst>
        </pc:spChg>
        <pc:spChg chg="add mod">
          <ac:chgData name="Oliver Richardson" userId="cd5f33dd71adc40f" providerId="LiveId" clId="{48750C78-951C-405A-88F6-F45070F9C2EA}" dt="2019-02-20T13:19:08.193" v="3507" actId="207"/>
          <ac:spMkLst>
            <pc:docMk/>
            <pc:sldMk cId="1488425023" sldId="258"/>
            <ac:spMk id="30" creationId="{A0E37E14-C37A-4FA6-AE4C-2A4996D8C763}"/>
          </ac:spMkLst>
        </pc:spChg>
        <pc:grpChg chg="add mod">
          <ac:chgData name="Oliver Richardson" userId="cd5f33dd71adc40f" providerId="LiveId" clId="{48750C78-951C-405A-88F6-F45070F9C2EA}" dt="2019-02-20T04:43:09.440" v="142" actId="164"/>
          <ac:grpSpMkLst>
            <pc:docMk/>
            <pc:sldMk cId="1488425023" sldId="258"/>
            <ac:grpSpMk id="6" creationId="{589E146E-D097-43E7-96C1-9EB152E5847E}"/>
          </ac:grpSpMkLst>
        </pc:grpChg>
        <pc:picChg chg="mod">
          <ac:chgData name="Oliver Richardson" userId="cd5f33dd71adc40f" providerId="LiveId" clId="{48750C78-951C-405A-88F6-F45070F9C2EA}" dt="2019-02-20T04:43:15.904" v="143" actId="1076"/>
          <ac:picMkLst>
            <pc:docMk/>
            <pc:sldMk cId="1488425023" sldId="258"/>
            <ac:picMk id="15" creationId="{ECF66C01-4285-4EF9-BD13-F528D7BE65D0}"/>
          </ac:picMkLst>
        </pc:picChg>
        <pc:picChg chg="mod">
          <ac:chgData name="Oliver Richardson" userId="cd5f33dd71adc40f" providerId="LiveId" clId="{48750C78-951C-405A-88F6-F45070F9C2EA}" dt="2019-02-20T04:44:39.799" v="165" actId="1076"/>
          <ac:picMkLst>
            <pc:docMk/>
            <pc:sldMk cId="1488425023" sldId="258"/>
            <ac:picMk id="19" creationId="{CD2363F9-8DBF-443E-880A-49B012FDF9E3}"/>
          </ac:picMkLst>
        </pc:picChg>
        <pc:picChg chg="add mod">
          <ac:chgData name="Oliver Richardson" userId="cd5f33dd71adc40f" providerId="LiveId" clId="{48750C78-951C-405A-88F6-F45070F9C2EA}" dt="2019-02-20T13:18:29.036" v="3490" actId="1076"/>
          <ac:picMkLst>
            <pc:docMk/>
            <pc:sldMk cId="1488425023" sldId="258"/>
            <ac:picMk id="26" creationId="{293D50C5-1EA9-4D5B-8FAC-B62E581D40E1}"/>
          </ac:picMkLst>
        </pc:picChg>
        <pc:picChg chg="mod">
          <ac:chgData name="Oliver Richardson" userId="cd5f33dd71adc40f" providerId="LiveId" clId="{48750C78-951C-405A-88F6-F45070F9C2EA}" dt="2019-02-20T04:43:26.591" v="146" actId="14100"/>
          <ac:picMkLst>
            <pc:docMk/>
            <pc:sldMk cId="1488425023" sldId="258"/>
            <ac:picMk id="1028" creationId="{BADF756A-569B-4C10-88A4-6AC6086EFAF7}"/>
          </ac:picMkLst>
        </pc:picChg>
        <pc:picChg chg="mod">
          <ac:chgData name="Oliver Richardson" userId="cd5f33dd71adc40f" providerId="LiveId" clId="{48750C78-951C-405A-88F6-F45070F9C2EA}" dt="2019-02-20T04:43:23.599" v="145" actId="1076"/>
          <ac:picMkLst>
            <pc:docMk/>
            <pc:sldMk cId="1488425023" sldId="258"/>
            <ac:picMk id="1030" creationId="{BD2712A6-7D09-410B-869A-20AF10D5702D}"/>
          </ac:picMkLst>
        </pc:picChg>
        <pc:picChg chg="mod">
          <ac:chgData name="Oliver Richardson" userId="cd5f33dd71adc40f" providerId="LiveId" clId="{48750C78-951C-405A-88F6-F45070F9C2EA}" dt="2019-02-20T04:45:32.360" v="173" actId="14100"/>
          <ac:picMkLst>
            <pc:docMk/>
            <pc:sldMk cId="1488425023" sldId="258"/>
            <ac:picMk id="1034" creationId="{7BB9226D-5815-43E8-A8F0-06CC1A4F5A88}"/>
          </ac:picMkLst>
        </pc:picChg>
        <pc:picChg chg="del mod">
          <ac:chgData name="Oliver Richardson" userId="cd5f33dd71adc40f" providerId="LiveId" clId="{48750C78-951C-405A-88F6-F45070F9C2EA}" dt="2019-02-20T04:38:33.033" v="28" actId="478"/>
          <ac:picMkLst>
            <pc:docMk/>
            <pc:sldMk cId="1488425023" sldId="258"/>
            <ac:picMk id="1036" creationId="{C1B147A7-D41B-4B70-B247-5BB620478B6F}"/>
          </ac:picMkLst>
        </pc:picChg>
        <pc:picChg chg="mod">
          <ac:chgData name="Oliver Richardson" userId="cd5f33dd71adc40f" providerId="LiveId" clId="{48750C78-951C-405A-88F6-F45070F9C2EA}" dt="2019-02-20T04:43:15.904" v="143" actId="1076"/>
          <ac:picMkLst>
            <pc:docMk/>
            <pc:sldMk cId="1488425023" sldId="258"/>
            <ac:picMk id="1038" creationId="{8C0256D5-1A04-4999-9AB1-AB304622C7AD}"/>
          </ac:picMkLst>
        </pc:picChg>
        <pc:picChg chg="add del mod">
          <ac:chgData name="Oliver Richardson" userId="cd5f33dd71adc40f" providerId="LiveId" clId="{48750C78-951C-405A-88F6-F45070F9C2EA}" dt="2019-02-20T04:44:39.799" v="165" actId="1076"/>
          <ac:picMkLst>
            <pc:docMk/>
            <pc:sldMk cId="1488425023" sldId="258"/>
            <ac:picMk id="1042" creationId="{511CAB3B-6D43-47DF-8D42-51410E2C2A6D}"/>
          </ac:picMkLst>
        </pc:picChg>
        <pc:picChg chg="mod">
          <ac:chgData name="Oliver Richardson" userId="cd5f33dd71adc40f" providerId="LiveId" clId="{48750C78-951C-405A-88F6-F45070F9C2EA}" dt="2019-02-20T04:43:46.079" v="154" actId="1076"/>
          <ac:picMkLst>
            <pc:docMk/>
            <pc:sldMk cId="1488425023" sldId="258"/>
            <ac:picMk id="1046" creationId="{CD4F2312-ECD1-437E-85CD-C863F1A3326C}"/>
          </ac:picMkLst>
        </pc:picChg>
        <pc:picChg chg="del mod">
          <ac:chgData name="Oliver Richardson" userId="cd5f33dd71adc40f" providerId="LiveId" clId="{48750C78-951C-405A-88F6-F45070F9C2EA}" dt="2019-02-20T13:18:15.079" v="3485" actId="478"/>
          <ac:picMkLst>
            <pc:docMk/>
            <pc:sldMk cId="1488425023" sldId="258"/>
            <ac:picMk id="1048" creationId="{F394183A-C5FE-4E1C-BEAC-F8A56E158789}"/>
          </ac:picMkLst>
        </pc:picChg>
        <pc:picChg chg="add mod ord">
          <ac:chgData name="Oliver Richardson" userId="cd5f33dd71adc40f" providerId="LiveId" clId="{48750C78-951C-405A-88F6-F45070F9C2EA}" dt="2019-02-20T04:45:29.943" v="172" actId="14100"/>
          <ac:picMkLst>
            <pc:docMk/>
            <pc:sldMk cId="1488425023" sldId="258"/>
            <ac:picMk id="1050" creationId="{82580AA8-C137-4C73-A866-6E4FC923CDD5}"/>
          </ac:picMkLst>
        </pc:picChg>
        <pc:picChg chg="add mod">
          <ac:chgData name="Oliver Richardson" userId="cd5f33dd71adc40f" providerId="LiveId" clId="{48750C78-951C-405A-88F6-F45070F9C2EA}" dt="2019-02-20T04:44:06.591" v="159" actId="1076"/>
          <ac:picMkLst>
            <pc:docMk/>
            <pc:sldMk cId="1488425023" sldId="258"/>
            <ac:picMk id="1052" creationId="{744CA325-D5BA-469F-9F16-C9AF9E8EC209}"/>
          </ac:picMkLst>
        </pc:picChg>
        <pc:picChg chg="add mod">
          <ac:chgData name="Oliver Richardson" userId="cd5f33dd71adc40f" providerId="LiveId" clId="{48750C78-951C-405A-88F6-F45070F9C2EA}" dt="2019-02-20T13:18:26.469" v="3489" actId="1076"/>
          <ac:picMkLst>
            <pc:docMk/>
            <pc:sldMk cId="1488425023" sldId="258"/>
            <ac:picMk id="1054" creationId="{5B357929-0118-40B6-802B-3317F9D4F13E}"/>
          </ac:picMkLst>
        </pc:picChg>
        <pc:picChg chg="add del mod">
          <ac:chgData name="Oliver Richardson" userId="cd5f33dd71adc40f" providerId="LiveId" clId="{48750C78-951C-405A-88F6-F45070F9C2EA}" dt="2019-02-20T04:42:03.204" v="65"/>
          <ac:picMkLst>
            <pc:docMk/>
            <pc:sldMk cId="1488425023" sldId="258"/>
            <ac:picMk id="1056" creationId="{28935B81-DAC8-4CA4-AD99-338987B72D5F}"/>
          </ac:picMkLst>
        </pc:picChg>
        <pc:picChg chg="add del">
          <ac:chgData name="Oliver Richardson" userId="cd5f33dd71adc40f" providerId="LiveId" clId="{48750C78-951C-405A-88F6-F45070F9C2EA}" dt="2019-02-20T04:42:04.400" v="67"/>
          <ac:picMkLst>
            <pc:docMk/>
            <pc:sldMk cId="1488425023" sldId="258"/>
            <ac:picMk id="1058" creationId="{7F38B879-E72B-4407-B6A5-5FB3A876B849}"/>
          </ac:picMkLst>
        </pc:picChg>
        <pc:picChg chg="add mod">
          <ac:chgData name="Oliver Richardson" userId="cd5f33dd71adc40f" providerId="LiveId" clId="{48750C78-951C-405A-88F6-F45070F9C2EA}" dt="2019-02-20T13:18:24.025" v="3488" actId="1076"/>
          <ac:picMkLst>
            <pc:docMk/>
            <pc:sldMk cId="1488425023" sldId="258"/>
            <ac:picMk id="1060" creationId="{4337A08C-33DD-4F18-A1DC-B6602DB91805}"/>
          </ac:picMkLst>
        </pc:picChg>
        <pc:picChg chg="add mod">
          <ac:chgData name="Oliver Richardson" userId="cd5f33dd71adc40f" providerId="LiveId" clId="{48750C78-951C-405A-88F6-F45070F9C2EA}" dt="2019-02-20T13:21:09.550" v="3637" actId="1076"/>
          <ac:picMkLst>
            <pc:docMk/>
            <pc:sldMk cId="1488425023" sldId="258"/>
            <ac:picMk id="1062" creationId="{8932F59D-C32E-4BCB-85EB-ECCDDA9B96B8}"/>
          </ac:picMkLst>
        </pc:picChg>
      </pc:sldChg>
      <pc:sldChg chg="addSp modSp ord modAnim">
        <pc:chgData name="Oliver Richardson" userId="cd5f33dd71adc40f" providerId="LiveId" clId="{48750C78-951C-405A-88F6-F45070F9C2EA}" dt="2019-02-20T16:57:21.062" v="8545"/>
        <pc:sldMkLst>
          <pc:docMk/>
          <pc:sldMk cId="3801529241" sldId="260"/>
        </pc:sldMkLst>
        <pc:spChg chg="add">
          <ac:chgData name="Oliver Richardson" userId="cd5f33dd71adc40f" providerId="LiveId" clId="{48750C78-951C-405A-88F6-F45070F9C2EA}" dt="2019-02-20T16:57:02.380" v="8541"/>
          <ac:spMkLst>
            <pc:docMk/>
            <pc:sldMk cId="3801529241" sldId="260"/>
            <ac:spMk id="6" creationId="{A4AB6880-F785-4875-9293-5A895C01B967}"/>
          </ac:spMkLst>
        </pc:spChg>
        <pc:spChg chg="add mod">
          <ac:chgData name="Oliver Richardson" userId="cd5f33dd71adc40f" providerId="LiveId" clId="{48750C78-951C-405A-88F6-F45070F9C2EA}" dt="2019-02-20T16:57:05.074" v="8542" actId="1076"/>
          <ac:spMkLst>
            <pc:docMk/>
            <pc:sldMk cId="3801529241" sldId="260"/>
            <ac:spMk id="7" creationId="{596AA44C-92F1-4F7C-8487-20BC39895D43}"/>
          </ac:spMkLst>
        </pc:spChg>
        <pc:picChg chg="mod">
          <ac:chgData name="Oliver Richardson" userId="cd5f33dd71adc40f" providerId="LiveId" clId="{48750C78-951C-405A-88F6-F45070F9C2EA}" dt="2019-02-20T06:15:22.985" v="3130" actId="1076"/>
          <ac:picMkLst>
            <pc:docMk/>
            <pc:sldMk cId="3801529241" sldId="260"/>
            <ac:picMk id="2050" creationId="{00CDDD58-98E9-45F1-8634-0858E6B78D77}"/>
          </ac:picMkLst>
        </pc:picChg>
        <pc:cxnChg chg="add mod">
          <ac:chgData name="Oliver Richardson" userId="cd5f33dd71adc40f" providerId="LiveId" clId="{48750C78-951C-405A-88F6-F45070F9C2EA}" dt="2019-02-20T16:57:11.951" v="8544" actId="1076"/>
          <ac:cxnSpMkLst>
            <pc:docMk/>
            <pc:sldMk cId="3801529241" sldId="260"/>
            <ac:cxnSpMk id="8" creationId="{F74B5888-E4D0-45D5-B959-DEB6418D3CBB}"/>
          </ac:cxnSpMkLst>
        </pc:cxnChg>
      </pc:sldChg>
      <pc:sldChg chg="addSp delSp modSp ord modAnim">
        <pc:chgData name="Oliver Richardson" userId="cd5f33dd71adc40f" providerId="LiveId" clId="{48750C78-951C-405A-88F6-F45070F9C2EA}" dt="2019-02-20T16:57:40.066" v="8546"/>
        <pc:sldMkLst>
          <pc:docMk/>
          <pc:sldMk cId="1878365665" sldId="261"/>
        </pc:sldMkLst>
        <pc:spChg chg="mod">
          <ac:chgData name="Oliver Richardson" userId="cd5f33dd71adc40f" providerId="LiveId" clId="{48750C78-951C-405A-88F6-F45070F9C2EA}" dt="2019-02-20T15:07:33.590" v="5649" actId="1076"/>
          <ac:spMkLst>
            <pc:docMk/>
            <pc:sldMk cId="1878365665" sldId="261"/>
            <ac:spMk id="2" creationId="{A425B91A-3291-4494-88B1-18B60D74094E}"/>
          </ac:spMkLst>
        </pc:spChg>
        <pc:spChg chg="add mod">
          <ac:chgData name="Oliver Richardson" userId="cd5f33dd71adc40f" providerId="LiveId" clId="{48750C78-951C-405A-88F6-F45070F9C2EA}" dt="2019-02-20T15:07:39.308" v="5650" actId="1076"/>
          <ac:spMkLst>
            <pc:docMk/>
            <pc:sldMk cId="1878365665" sldId="261"/>
            <ac:spMk id="3" creationId="{BECBE802-F097-4B90-8C4C-999DD5895E95}"/>
          </ac:spMkLst>
        </pc:spChg>
        <pc:spChg chg="add mod">
          <ac:chgData name="Oliver Richardson" userId="cd5f33dd71adc40f" providerId="LiveId" clId="{48750C78-951C-405A-88F6-F45070F9C2EA}" dt="2019-02-20T15:07:39.308" v="5650" actId="1076"/>
          <ac:spMkLst>
            <pc:docMk/>
            <pc:sldMk cId="1878365665" sldId="261"/>
            <ac:spMk id="5" creationId="{35B59603-17CF-4522-AD29-ED985651C6D4}"/>
          </ac:spMkLst>
        </pc:spChg>
        <pc:spChg chg="add mod">
          <ac:chgData name="Oliver Richardson" userId="cd5f33dd71adc40f" providerId="LiveId" clId="{48750C78-951C-405A-88F6-F45070F9C2EA}" dt="2019-02-20T15:08:46.955" v="5660" actId="1076"/>
          <ac:spMkLst>
            <pc:docMk/>
            <pc:sldMk cId="1878365665" sldId="261"/>
            <ac:spMk id="6" creationId="{91F3F5E9-2BDA-4656-B6A4-D9D6CE301539}"/>
          </ac:spMkLst>
        </pc:spChg>
        <pc:spChg chg="add mod">
          <ac:chgData name="Oliver Richardson" userId="cd5f33dd71adc40f" providerId="LiveId" clId="{48750C78-951C-405A-88F6-F45070F9C2EA}" dt="2019-02-20T15:07:39.308" v="5650" actId="1076"/>
          <ac:spMkLst>
            <pc:docMk/>
            <pc:sldMk cId="1878365665" sldId="261"/>
            <ac:spMk id="7" creationId="{323D0EF8-0449-41A0-B7BE-518742FAAC12}"/>
          </ac:spMkLst>
        </pc:spChg>
        <pc:spChg chg="add mod">
          <ac:chgData name="Oliver Richardson" userId="cd5f33dd71adc40f" providerId="LiveId" clId="{48750C78-951C-405A-88F6-F45070F9C2EA}" dt="2019-02-20T15:07:39.308" v="5650" actId="1076"/>
          <ac:spMkLst>
            <pc:docMk/>
            <pc:sldMk cId="1878365665" sldId="261"/>
            <ac:spMk id="8" creationId="{4D606C28-E7E8-4C42-A08D-EC8495A183A6}"/>
          </ac:spMkLst>
        </pc:spChg>
        <pc:spChg chg="add mod">
          <ac:chgData name="Oliver Richardson" userId="cd5f33dd71adc40f" providerId="LiveId" clId="{48750C78-951C-405A-88F6-F45070F9C2EA}" dt="2019-02-20T15:07:39.308" v="5650" actId="1076"/>
          <ac:spMkLst>
            <pc:docMk/>
            <pc:sldMk cId="1878365665" sldId="261"/>
            <ac:spMk id="9" creationId="{D7B0B7E4-2223-4D6C-B811-009140CEB127}"/>
          </ac:spMkLst>
        </pc:spChg>
        <pc:spChg chg="add mod">
          <ac:chgData name="Oliver Richardson" userId="cd5f33dd71adc40f" providerId="LiveId" clId="{48750C78-951C-405A-88F6-F45070F9C2EA}" dt="2019-02-20T15:07:39.308" v="5650" actId="1076"/>
          <ac:spMkLst>
            <pc:docMk/>
            <pc:sldMk cId="1878365665" sldId="261"/>
            <ac:spMk id="10" creationId="{76CE635E-926F-4ECB-9874-C47690590651}"/>
          </ac:spMkLst>
        </pc:spChg>
        <pc:spChg chg="add mod">
          <ac:chgData name="Oliver Richardson" userId="cd5f33dd71adc40f" providerId="LiveId" clId="{48750C78-951C-405A-88F6-F45070F9C2EA}" dt="2019-02-20T15:07:39.308" v="5650" actId="1076"/>
          <ac:spMkLst>
            <pc:docMk/>
            <pc:sldMk cId="1878365665" sldId="261"/>
            <ac:spMk id="11" creationId="{2316CE48-D3B2-4A8D-A51D-E881D8931B1A}"/>
          </ac:spMkLst>
        </pc:spChg>
        <pc:spChg chg="add mod">
          <ac:chgData name="Oliver Richardson" userId="cd5f33dd71adc40f" providerId="LiveId" clId="{48750C78-951C-405A-88F6-F45070F9C2EA}" dt="2019-02-20T15:09:09.762" v="5670" actId="1076"/>
          <ac:spMkLst>
            <pc:docMk/>
            <pc:sldMk cId="1878365665" sldId="261"/>
            <ac:spMk id="15" creationId="{E214C858-F204-4B5A-A09B-F5CC7DA07C89}"/>
          </ac:spMkLst>
        </pc:spChg>
        <pc:spChg chg="add mod">
          <ac:chgData name="Oliver Richardson" userId="cd5f33dd71adc40f" providerId="LiveId" clId="{48750C78-951C-405A-88F6-F45070F9C2EA}" dt="2019-02-20T15:08:46.955" v="5660" actId="1076"/>
          <ac:spMkLst>
            <pc:docMk/>
            <pc:sldMk cId="1878365665" sldId="261"/>
            <ac:spMk id="16" creationId="{6DE212ED-967D-4747-A84F-97A604BCA783}"/>
          </ac:spMkLst>
        </pc:spChg>
        <pc:spChg chg="add mod">
          <ac:chgData name="Oliver Richardson" userId="cd5f33dd71adc40f" providerId="LiveId" clId="{48750C78-951C-405A-88F6-F45070F9C2EA}" dt="2019-02-20T15:08:51.887" v="5662" actId="1076"/>
          <ac:spMkLst>
            <pc:docMk/>
            <pc:sldMk cId="1878365665" sldId="261"/>
            <ac:spMk id="17" creationId="{B2154BFD-3E08-4A64-9417-C04DC37E8731}"/>
          </ac:spMkLst>
        </pc:spChg>
        <pc:spChg chg="add mod">
          <ac:chgData name="Oliver Richardson" userId="cd5f33dd71adc40f" providerId="LiveId" clId="{48750C78-951C-405A-88F6-F45070F9C2EA}" dt="2019-02-20T15:08:53.830" v="5663" actId="1076"/>
          <ac:spMkLst>
            <pc:docMk/>
            <pc:sldMk cId="1878365665" sldId="261"/>
            <ac:spMk id="18" creationId="{75F4BDF3-8C6B-4812-A50E-13A91B4160B5}"/>
          </ac:spMkLst>
        </pc:spChg>
        <pc:spChg chg="add mod ord">
          <ac:chgData name="Oliver Richardson" userId="cd5f33dd71adc40f" providerId="LiveId" clId="{48750C78-951C-405A-88F6-F45070F9C2EA}" dt="2019-02-20T15:08:36.222" v="5656" actId="167"/>
          <ac:spMkLst>
            <pc:docMk/>
            <pc:sldMk cId="1878365665" sldId="261"/>
            <ac:spMk id="19" creationId="{9428E4E6-50E5-4F69-912B-E287CEE6A9A4}"/>
          </ac:spMkLst>
        </pc:spChg>
        <pc:spChg chg="add mod">
          <ac:chgData name="Oliver Richardson" userId="cd5f33dd71adc40f" providerId="LiveId" clId="{48750C78-951C-405A-88F6-F45070F9C2EA}" dt="2019-02-20T15:08:56.466" v="5665" actId="571"/>
          <ac:spMkLst>
            <pc:docMk/>
            <pc:sldMk cId="1878365665" sldId="261"/>
            <ac:spMk id="24" creationId="{46295112-60D4-45EB-90F3-7DCE40FC2037}"/>
          </ac:spMkLst>
        </pc:spChg>
        <pc:picChg chg="del">
          <ac:chgData name="Oliver Richardson" userId="cd5f33dd71adc40f" providerId="LiveId" clId="{48750C78-951C-405A-88F6-F45070F9C2EA}" dt="2019-02-20T04:33:36.297" v="0" actId="478"/>
          <ac:picMkLst>
            <pc:docMk/>
            <pc:sldMk cId="1878365665" sldId="261"/>
            <ac:picMk id="2050" creationId="{00CDDD58-98E9-45F1-8634-0858E6B78D77}"/>
          </ac:picMkLst>
        </pc:picChg>
        <pc:picChg chg="del">
          <ac:chgData name="Oliver Richardson" userId="cd5f33dd71adc40f" providerId="LiveId" clId="{48750C78-951C-405A-88F6-F45070F9C2EA}" dt="2019-02-20T13:58:37.180" v="3972" actId="478"/>
          <ac:picMkLst>
            <pc:docMk/>
            <pc:sldMk cId="1878365665" sldId="261"/>
            <ac:picMk id="2052" creationId="{110F5893-3052-44A3-9416-A84DD5319ECD}"/>
          </ac:picMkLst>
        </pc:picChg>
        <pc:picChg chg="add mod">
          <ac:chgData name="Oliver Richardson" userId="cd5f33dd71adc40f" providerId="LiveId" clId="{48750C78-951C-405A-88F6-F45070F9C2EA}" dt="2019-02-20T04:33:52.300" v="3" actId="1076"/>
          <ac:picMkLst>
            <pc:docMk/>
            <pc:sldMk cId="1878365665" sldId="261"/>
            <ac:picMk id="3074" creationId="{3BF06CE2-63F6-488B-87B6-1411A2228FC9}"/>
          </ac:picMkLst>
        </pc:picChg>
        <pc:picChg chg="add mod">
          <ac:chgData name="Oliver Richardson" userId="cd5f33dd71adc40f" providerId="LiveId" clId="{48750C78-951C-405A-88F6-F45070F9C2EA}" dt="2019-02-20T15:07:46.987" v="5651" actId="1076"/>
          <ac:picMkLst>
            <pc:docMk/>
            <pc:sldMk cId="1878365665" sldId="261"/>
            <ac:picMk id="3076" creationId="{1C3893EB-704F-4FF5-B393-CF9F8460BFD2}"/>
          </ac:picMkLst>
        </pc:picChg>
        <pc:picChg chg="add mod">
          <ac:chgData name="Oliver Richardson" userId="cd5f33dd71adc40f" providerId="LiveId" clId="{48750C78-951C-405A-88F6-F45070F9C2EA}" dt="2019-02-20T15:09:54.339" v="5677" actId="1076"/>
          <ac:picMkLst>
            <pc:docMk/>
            <pc:sldMk cId="1878365665" sldId="261"/>
            <ac:picMk id="3078" creationId="{80013406-9E63-4FC2-9CCE-7E95DA281DDC}"/>
          </ac:picMkLst>
        </pc:picChg>
        <pc:cxnChg chg="add mod">
          <ac:chgData name="Oliver Richardson" userId="cd5f33dd71adc40f" providerId="LiveId" clId="{48750C78-951C-405A-88F6-F45070F9C2EA}" dt="2019-02-20T15:08:32.118" v="5655" actId="11529"/>
          <ac:cxnSpMkLst>
            <pc:docMk/>
            <pc:sldMk cId="1878365665" sldId="261"/>
            <ac:cxnSpMk id="13" creationId="{81AF43F6-2235-4C9E-B875-0A9AEC469483}"/>
          </ac:cxnSpMkLst>
        </pc:cxnChg>
        <pc:cxnChg chg="add mod">
          <ac:chgData name="Oliver Richardson" userId="cd5f33dd71adc40f" providerId="LiveId" clId="{48750C78-951C-405A-88F6-F45070F9C2EA}" dt="2019-02-20T15:08:56.466" v="5665" actId="571"/>
          <ac:cxnSpMkLst>
            <pc:docMk/>
            <pc:sldMk cId="1878365665" sldId="261"/>
            <ac:cxnSpMk id="25" creationId="{61F242F2-8E0E-4CB2-8B89-2F5F0F903262}"/>
          </ac:cxnSpMkLst>
        </pc:cxnChg>
        <pc:cxnChg chg="add mod">
          <ac:chgData name="Oliver Richardson" userId="cd5f33dd71adc40f" providerId="LiveId" clId="{48750C78-951C-405A-88F6-F45070F9C2EA}" dt="2019-02-20T15:09:00.688" v="5667" actId="14100"/>
          <ac:cxnSpMkLst>
            <pc:docMk/>
            <pc:sldMk cId="1878365665" sldId="261"/>
            <ac:cxnSpMk id="26" creationId="{D3CFFC50-63E3-4990-8E48-993AAE491719}"/>
          </ac:cxnSpMkLst>
        </pc:cxnChg>
        <pc:cxnChg chg="add mod">
          <ac:chgData name="Oliver Richardson" userId="cd5f33dd71adc40f" providerId="LiveId" clId="{48750C78-951C-405A-88F6-F45070F9C2EA}" dt="2019-02-20T15:09:11.782" v="5671" actId="14100"/>
          <ac:cxnSpMkLst>
            <pc:docMk/>
            <pc:sldMk cId="1878365665" sldId="261"/>
            <ac:cxnSpMk id="28" creationId="{B966BBD1-C920-48BC-AB81-419906FC5D13}"/>
          </ac:cxnSpMkLst>
        </pc:cxnChg>
        <pc:cxnChg chg="add mod">
          <ac:chgData name="Oliver Richardson" userId="cd5f33dd71adc40f" providerId="LiveId" clId="{48750C78-951C-405A-88F6-F45070F9C2EA}" dt="2019-02-20T15:09:15.275" v="5673" actId="14100"/>
          <ac:cxnSpMkLst>
            <pc:docMk/>
            <pc:sldMk cId="1878365665" sldId="261"/>
            <ac:cxnSpMk id="31" creationId="{D4DD314D-3F58-4657-B3B6-13B9057B9603}"/>
          </ac:cxnSpMkLst>
        </pc:cxnChg>
        <pc:cxnChg chg="add mod">
          <ac:chgData name="Oliver Richardson" userId="cd5f33dd71adc40f" providerId="LiveId" clId="{48750C78-951C-405A-88F6-F45070F9C2EA}" dt="2019-02-20T15:09:18.603" v="5675" actId="14100"/>
          <ac:cxnSpMkLst>
            <pc:docMk/>
            <pc:sldMk cId="1878365665" sldId="261"/>
            <ac:cxnSpMk id="33" creationId="{2907322A-497F-4123-BDFC-B5BA5F51CC9B}"/>
          </ac:cxnSpMkLst>
        </pc:cxnChg>
      </pc:sldChg>
      <pc:sldChg chg="addSp delSp modSp mod setBg">
        <pc:chgData name="Oliver Richardson" userId="cd5f33dd71adc40f" providerId="LiveId" clId="{48750C78-951C-405A-88F6-F45070F9C2EA}" dt="2019-02-20T16:56:13.171" v="8540" actId="1076"/>
        <pc:sldMkLst>
          <pc:docMk/>
          <pc:sldMk cId="1412750636" sldId="262"/>
        </pc:sldMkLst>
        <pc:spChg chg="mod">
          <ac:chgData name="Oliver Richardson" userId="cd5f33dd71adc40f" providerId="LiveId" clId="{48750C78-951C-405A-88F6-F45070F9C2EA}" dt="2019-02-20T14:30:24.639" v="4597" actId="20577"/>
          <ac:spMkLst>
            <pc:docMk/>
            <pc:sldMk cId="1412750636" sldId="262"/>
            <ac:spMk id="2" creationId="{0A31E9E0-E8A1-4767-A7D5-B903D32CD0AA}"/>
          </ac:spMkLst>
        </pc:spChg>
        <pc:spChg chg="del">
          <ac:chgData name="Oliver Richardson" userId="cd5f33dd71adc40f" providerId="LiveId" clId="{48750C78-951C-405A-88F6-F45070F9C2EA}" dt="2019-02-20T06:53:52.154" v="3454" actId="478"/>
          <ac:spMkLst>
            <pc:docMk/>
            <pc:sldMk cId="1412750636" sldId="262"/>
            <ac:spMk id="3" creationId="{00F04B55-7586-4D2E-8E1B-B159DD8062F5}"/>
          </ac:spMkLst>
        </pc:spChg>
        <pc:spChg chg="mod ord">
          <ac:chgData name="Oliver Richardson" userId="cd5f33dd71adc40f" providerId="LiveId" clId="{48750C78-951C-405A-88F6-F45070F9C2EA}" dt="2019-02-20T14:28:51.729" v="4552" actId="26606"/>
          <ac:spMkLst>
            <pc:docMk/>
            <pc:sldMk cId="1412750636" sldId="262"/>
            <ac:spMk id="4" creationId="{ACAB96F2-B48D-40FB-A435-54E31362DCCB}"/>
          </ac:spMkLst>
        </pc:spChg>
        <pc:spChg chg="add del mod">
          <ac:chgData name="Oliver Richardson" userId="cd5f33dd71adc40f" providerId="LiveId" clId="{48750C78-951C-405A-88F6-F45070F9C2EA}" dt="2019-02-20T14:13:20.784" v="4140" actId="478"/>
          <ac:spMkLst>
            <pc:docMk/>
            <pc:sldMk cId="1412750636" sldId="262"/>
            <ac:spMk id="5" creationId="{DEC7647E-5B66-4043-8CBF-25056FB815B5}"/>
          </ac:spMkLst>
        </pc:spChg>
        <pc:spChg chg="add del mod">
          <ac:chgData name="Oliver Richardson" userId="cd5f33dd71adc40f" providerId="LiveId" clId="{48750C78-951C-405A-88F6-F45070F9C2EA}" dt="2019-02-20T14:13:20.784" v="4140" actId="478"/>
          <ac:spMkLst>
            <pc:docMk/>
            <pc:sldMk cId="1412750636" sldId="262"/>
            <ac:spMk id="6" creationId="{B0E1D261-44CC-49F5-AC0C-CEBAE224367C}"/>
          </ac:spMkLst>
        </pc:spChg>
        <pc:spChg chg="add mod">
          <ac:chgData name="Oliver Richardson" userId="cd5f33dd71adc40f" providerId="LiveId" clId="{48750C78-951C-405A-88F6-F45070F9C2EA}" dt="2019-02-20T14:29:41.531" v="4570" actId="164"/>
          <ac:spMkLst>
            <pc:docMk/>
            <pc:sldMk cId="1412750636" sldId="262"/>
            <ac:spMk id="8" creationId="{EC9C544F-2DAA-42C7-97CA-D2EFE81F3600}"/>
          </ac:spMkLst>
        </pc:spChg>
        <pc:spChg chg="add mod">
          <ac:chgData name="Oliver Richardson" userId="cd5f33dd71adc40f" providerId="LiveId" clId="{48750C78-951C-405A-88F6-F45070F9C2EA}" dt="2019-02-20T14:29:41.531" v="4570" actId="164"/>
          <ac:spMkLst>
            <pc:docMk/>
            <pc:sldMk cId="1412750636" sldId="262"/>
            <ac:spMk id="11" creationId="{5A8A4B8F-F779-400A-93AE-B9C2F1765586}"/>
          </ac:spMkLst>
        </pc:spChg>
        <pc:spChg chg="add del">
          <ac:chgData name="Oliver Richardson" userId="cd5f33dd71adc40f" providerId="LiveId" clId="{48750C78-951C-405A-88F6-F45070F9C2EA}" dt="2019-02-20T14:28:51.729" v="4552" actId="26606"/>
          <ac:spMkLst>
            <pc:docMk/>
            <pc:sldMk cId="1412750636" sldId="262"/>
            <ac:spMk id="12" creationId="{84867EAF-AE1D-4322-9DE8-383AE3F7BCD9}"/>
          </ac:spMkLst>
        </pc:spChg>
        <pc:spChg chg="add mod">
          <ac:chgData name="Oliver Richardson" userId="cd5f33dd71adc40f" providerId="LiveId" clId="{48750C78-951C-405A-88F6-F45070F9C2EA}" dt="2019-02-20T14:29:41.531" v="4570" actId="164"/>
          <ac:spMkLst>
            <pc:docMk/>
            <pc:sldMk cId="1412750636" sldId="262"/>
            <ac:spMk id="13" creationId="{2708CDE6-F696-4518-991B-2FD39AC19815}"/>
          </ac:spMkLst>
        </pc:spChg>
        <pc:spChg chg="add mod">
          <ac:chgData name="Oliver Richardson" userId="cd5f33dd71adc40f" providerId="LiveId" clId="{48750C78-951C-405A-88F6-F45070F9C2EA}" dt="2019-02-20T14:29:41.531" v="4570" actId="164"/>
          <ac:spMkLst>
            <pc:docMk/>
            <pc:sldMk cId="1412750636" sldId="262"/>
            <ac:spMk id="16" creationId="{E21548CE-CAC2-494C-8EE3-BBD627D3A76A}"/>
          </ac:spMkLst>
        </pc:spChg>
        <pc:grpChg chg="add mod">
          <ac:chgData name="Oliver Richardson" userId="cd5f33dd71adc40f" providerId="LiveId" clId="{48750C78-951C-405A-88F6-F45070F9C2EA}" dt="2019-02-20T16:56:13.171" v="8540" actId="1076"/>
          <ac:grpSpMkLst>
            <pc:docMk/>
            <pc:sldMk cId="1412750636" sldId="262"/>
            <ac:grpSpMk id="9" creationId="{10FB8E13-AB78-4F83-9C7B-ABCF1EF32398}"/>
          </ac:grpSpMkLst>
        </pc:grpChg>
        <pc:picChg chg="add mod">
          <ac:chgData name="Oliver Richardson" userId="cd5f33dd71adc40f" providerId="LiveId" clId="{48750C78-951C-405A-88F6-F45070F9C2EA}" dt="2019-02-20T14:29:41.531" v="4570" actId="164"/>
          <ac:picMkLst>
            <pc:docMk/>
            <pc:sldMk cId="1412750636" sldId="262"/>
            <ac:picMk id="7" creationId="{4FBF474D-D4F7-4560-B0C7-B67879556CBB}"/>
          </ac:picMkLst>
        </pc:picChg>
        <pc:picChg chg="add del">
          <ac:chgData name="Oliver Richardson" userId="cd5f33dd71adc40f" providerId="LiveId" clId="{48750C78-951C-405A-88F6-F45070F9C2EA}" dt="2019-02-20T14:28:51.729" v="4552" actId="26606"/>
          <ac:picMkLst>
            <pc:docMk/>
            <pc:sldMk cId="1412750636" sldId="262"/>
            <ac:picMk id="14" creationId="{40676238-7F95-4EEB-836A-7D23927873AD}"/>
          </ac:picMkLst>
        </pc:picChg>
        <pc:picChg chg="add mod">
          <ac:chgData name="Oliver Richardson" userId="cd5f33dd71adc40f" providerId="LiveId" clId="{48750C78-951C-405A-88F6-F45070F9C2EA}" dt="2019-02-20T14:29:15.332" v="4562" actId="571"/>
          <ac:picMkLst>
            <pc:docMk/>
            <pc:sldMk cId="1412750636" sldId="262"/>
            <ac:picMk id="15" creationId="{222BA051-AF85-498C-B27D-97B7CD3E19D2}"/>
          </ac:picMkLst>
        </pc:picChg>
        <pc:picChg chg="add del mod">
          <ac:chgData name="Oliver Richardson" userId="cd5f33dd71adc40f" providerId="LiveId" clId="{48750C78-951C-405A-88F6-F45070F9C2EA}" dt="2019-02-20T16:14:51.536" v="7436"/>
          <ac:picMkLst>
            <pc:docMk/>
            <pc:sldMk cId="1412750636" sldId="262"/>
            <ac:picMk id="17" creationId="{98BB4D4E-0B36-4DD9-9E14-19EE6B057EE3}"/>
          </ac:picMkLst>
        </pc:picChg>
        <pc:picChg chg="add mod">
          <ac:chgData name="Oliver Richardson" userId="cd5f33dd71adc40f" providerId="LiveId" clId="{48750C78-951C-405A-88F6-F45070F9C2EA}" dt="2019-02-20T16:56:08.088" v="8539" actId="1076"/>
          <ac:picMkLst>
            <pc:docMk/>
            <pc:sldMk cId="1412750636" sldId="262"/>
            <ac:picMk id="28674" creationId="{F6DAF8E3-D375-490C-B064-A9436137A77A}"/>
          </ac:picMkLst>
        </pc:picChg>
      </pc:sldChg>
      <pc:sldChg chg="addSp delSp modSp add">
        <pc:chgData name="Oliver Richardson" userId="cd5f33dd71adc40f" providerId="LiveId" clId="{48750C78-951C-405A-88F6-F45070F9C2EA}" dt="2019-02-20T05:18:47.034" v="923" actId="207"/>
        <pc:sldMkLst>
          <pc:docMk/>
          <pc:sldMk cId="9991018" sldId="263"/>
        </pc:sldMkLst>
        <pc:spChg chg="mod">
          <ac:chgData name="Oliver Richardson" userId="cd5f33dd71adc40f" providerId="LiveId" clId="{48750C78-951C-405A-88F6-F45070F9C2EA}" dt="2019-02-20T04:54:06.667" v="337" actId="20577"/>
          <ac:spMkLst>
            <pc:docMk/>
            <pc:sldMk cId="9991018" sldId="263"/>
            <ac:spMk id="2" creationId="{810025EE-92CB-4B71-9FF2-6AB247026896}"/>
          </ac:spMkLst>
        </pc:spChg>
        <pc:spChg chg="del">
          <ac:chgData name="Oliver Richardson" userId="cd5f33dd71adc40f" providerId="LiveId" clId="{48750C78-951C-405A-88F6-F45070F9C2EA}" dt="2019-02-20T04:49:33.551" v="262" actId="478"/>
          <ac:spMkLst>
            <pc:docMk/>
            <pc:sldMk cId="9991018" sldId="263"/>
            <ac:spMk id="3" creationId="{F0AEADAD-4207-4679-86AD-07ACE0D6BFED}"/>
          </ac:spMkLst>
        </pc:spChg>
        <pc:spChg chg="add mod">
          <ac:chgData name="Oliver Richardson" userId="cd5f33dd71adc40f" providerId="LiveId" clId="{48750C78-951C-405A-88F6-F45070F9C2EA}" dt="2019-02-20T04:55:40.786" v="528" actId="1076"/>
          <ac:spMkLst>
            <pc:docMk/>
            <pc:sldMk cId="9991018" sldId="263"/>
            <ac:spMk id="9" creationId="{F9028777-3477-45F8-84E8-48FF1A2CA270}"/>
          </ac:spMkLst>
        </pc:spChg>
        <pc:spChg chg="add mod ord">
          <ac:chgData name="Oliver Richardson" userId="cd5f33dd71adc40f" providerId="LiveId" clId="{48750C78-951C-405A-88F6-F45070F9C2EA}" dt="2019-02-20T05:18:40.946" v="922" actId="207"/>
          <ac:spMkLst>
            <pc:docMk/>
            <pc:sldMk cId="9991018" sldId="263"/>
            <ac:spMk id="10" creationId="{2AD1A519-46D7-4BBB-8DC1-9FBFBA24A0CB}"/>
          </ac:spMkLst>
        </pc:spChg>
        <pc:spChg chg="add mod">
          <ac:chgData name="Oliver Richardson" userId="cd5f33dd71adc40f" providerId="LiveId" clId="{48750C78-951C-405A-88F6-F45070F9C2EA}" dt="2019-02-20T04:55:42.947" v="529" actId="1076"/>
          <ac:spMkLst>
            <pc:docMk/>
            <pc:sldMk cId="9991018" sldId="263"/>
            <ac:spMk id="16" creationId="{F9A1D668-E540-4DFD-B890-129AED8DE7F8}"/>
          </ac:spMkLst>
        </pc:spChg>
        <pc:spChg chg="add mod ord">
          <ac:chgData name="Oliver Richardson" userId="cd5f33dd71adc40f" providerId="LiveId" clId="{48750C78-951C-405A-88F6-F45070F9C2EA}" dt="2019-02-20T05:18:47.034" v="923" actId="207"/>
          <ac:spMkLst>
            <pc:docMk/>
            <pc:sldMk cId="9991018" sldId="263"/>
            <ac:spMk id="18" creationId="{5F1EB85A-25D6-458B-BD97-10E8D3DF6F63}"/>
          </ac:spMkLst>
        </pc:spChg>
        <pc:picChg chg="add mod">
          <ac:chgData name="Oliver Richardson" userId="cd5f33dd71adc40f" providerId="LiveId" clId="{48750C78-951C-405A-88F6-F45070F9C2EA}" dt="2019-02-20T04:50:48.393" v="293" actId="14100"/>
          <ac:picMkLst>
            <pc:docMk/>
            <pc:sldMk cId="9991018" sldId="263"/>
            <ac:picMk id="5" creationId="{2D08D2C2-B2C8-432D-B06B-6851AE05C641}"/>
          </ac:picMkLst>
        </pc:picChg>
        <pc:picChg chg="add">
          <ac:chgData name="Oliver Richardson" userId="cd5f33dd71adc40f" providerId="LiveId" clId="{48750C78-951C-405A-88F6-F45070F9C2EA}" dt="2019-02-20T04:49:33.713" v="263"/>
          <ac:picMkLst>
            <pc:docMk/>
            <pc:sldMk cId="9991018" sldId="263"/>
            <ac:picMk id="6" creationId="{5DE45979-3E01-4B2C-9381-EE09CD432E1A}"/>
          </ac:picMkLst>
        </pc:picChg>
        <pc:picChg chg="add mod">
          <ac:chgData name="Oliver Richardson" userId="cd5f33dd71adc40f" providerId="LiveId" clId="{48750C78-951C-405A-88F6-F45070F9C2EA}" dt="2019-02-20T04:50:38.913" v="290" actId="1076"/>
          <ac:picMkLst>
            <pc:docMk/>
            <pc:sldMk cId="9991018" sldId="263"/>
            <ac:picMk id="7" creationId="{AB38CA7B-244B-4C41-B11F-E782917EEEB7}"/>
          </ac:picMkLst>
        </pc:picChg>
        <pc:picChg chg="add del mod">
          <ac:chgData name="Oliver Richardson" userId="cd5f33dd71adc40f" providerId="LiveId" clId="{48750C78-951C-405A-88F6-F45070F9C2EA}" dt="2019-02-20T04:53:34.120" v="312" actId="478"/>
          <ac:picMkLst>
            <pc:docMk/>
            <pc:sldMk cId="9991018" sldId="263"/>
            <ac:picMk id="8" creationId="{D8D95AA6-D33C-4B62-99D1-EFB6A157393F}"/>
          </ac:picMkLst>
        </pc:picChg>
        <pc:picChg chg="add del mod">
          <ac:chgData name="Oliver Richardson" userId="cd5f33dd71adc40f" providerId="LiveId" clId="{48750C78-951C-405A-88F6-F45070F9C2EA}" dt="2019-02-20T04:52:29.949" v="304" actId="478"/>
          <ac:picMkLst>
            <pc:docMk/>
            <pc:sldMk cId="9991018" sldId="263"/>
            <ac:picMk id="6146" creationId="{A4753141-AD6B-4EAF-B517-E9C7555DE8EA}"/>
          </ac:picMkLst>
        </pc:picChg>
        <pc:picChg chg="add del mod">
          <ac:chgData name="Oliver Richardson" userId="cd5f33dd71adc40f" providerId="LiveId" clId="{48750C78-951C-405A-88F6-F45070F9C2EA}" dt="2019-02-20T04:52:18.274" v="295" actId="478"/>
          <ac:picMkLst>
            <pc:docMk/>
            <pc:sldMk cId="9991018" sldId="263"/>
            <ac:picMk id="6148" creationId="{39AE509E-CEE3-4CE9-88DD-82720CDF1194}"/>
          </ac:picMkLst>
        </pc:picChg>
        <pc:picChg chg="add mod">
          <ac:chgData name="Oliver Richardson" userId="cd5f33dd71adc40f" providerId="LiveId" clId="{48750C78-951C-405A-88F6-F45070F9C2EA}" dt="2019-02-20T04:52:27.866" v="303" actId="1076"/>
          <ac:picMkLst>
            <pc:docMk/>
            <pc:sldMk cId="9991018" sldId="263"/>
            <ac:picMk id="6150" creationId="{A0EAC2C8-4C01-4551-B56D-EA1C653AA3CA}"/>
          </ac:picMkLst>
        </pc:picChg>
        <pc:picChg chg="add mod">
          <ac:chgData name="Oliver Richardson" userId="cd5f33dd71adc40f" providerId="LiveId" clId="{48750C78-951C-405A-88F6-F45070F9C2EA}" dt="2019-02-20T05:15:00.809" v="796" actId="1076"/>
          <ac:picMkLst>
            <pc:docMk/>
            <pc:sldMk cId="9991018" sldId="263"/>
            <ac:picMk id="6152" creationId="{C35277BF-6599-48B8-AB4E-9F90EF299381}"/>
          </ac:picMkLst>
        </pc:picChg>
        <pc:picChg chg="add del mod">
          <ac:chgData name="Oliver Richardson" userId="cd5f33dd71adc40f" providerId="LiveId" clId="{48750C78-951C-405A-88F6-F45070F9C2EA}" dt="2019-02-20T04:53:42.870" v="318" actId="478"/>
          <ac:picMkLst>
            <pc:docMk/>
            <pc:sldMk cId="9991018" sldId="263"/>
            <ac:picMk id="6154" creationId="{5474174F-4CD4-42B5-AB4A-8E0748BE2CC1}"/>
          </ac:picMkLst>
        </pc:picChg>
        <pc:picChg chg="add mod">
          <ac:chgData name="Oliver Richardson" userId="cd5f33dd71adc40f" providerId="LiveId" clId="{48750C78-951C-405A-88F6-F45070F9C2EA}" dt="2019-02-20T05:14:59.153" v="795" actId="1076"/>
          <ac:picMkLst>
            <pc:docMk/>
            <pc:sldMk cId="9991018" sldId="263"/>
            <ac:picMk id="6156" creationId="{E6742D15-E868-463D-BED8-952F884D07A8}"/>
          </ac:picMkLst>
        </pc:picChg>
      </pc:sldChg>
      <pc:sldChg chg="addSp delSp modSp add">
        <pc:chgData name="Oliver Richardson" userId="cd5f33dd71adc40f" providerId="LiveId" clId="{48750C78-951C-405A-88F6-F45070F9C2EA}" dt="2019-02-20T05:29:17.864" v="1483" actId="692"/>
        <pc:sldMkLst>
          <pc:docMk/>
          <pc:sldMk cId="3008509532" sldId="264"/>
        </pc:sldMkLst>
        <pc:spChg chg="del">
          <ac:chgData name="Oliver Richardson" userId="cd5f33dd71adc40f" providerId="LiveId" clId="{48750C78-951C-405A-88F6-F45070F9C2EA}" dt="2019-02-20T04:58:38.932" v="547" actId="478"/>
          <ac:spMkLst>
            <pc:docMk/>
            <pc:sldMk cId="3008509532" sldId="264"/>
            <ac:spMk id="2" creationId="{7DAD8568-9906-43FC-AA8C-21314125D7DA}"/>
          </ac:spMkLst>
        </pc:spChg>
        <pc:spChg chg="del">
          <ac:chgData name="Oliver Richardson" userId="cd5f33dd71adc40f" providerId="LiveId" clId="{48750C78-951C-405A-88F6-F45070F9C2EA}" dt="2019-02-20T04:58:38.932" v="547" actId="478"/>
          <ac:spMkLst>
            <pc:docMk/>
            <pc:sldMk cId="3008509532" sldId="264"/>
            <ac:spMk id="3" creationId="{2DE97968-750D-4B12-B11B-88F9CF0E471D}"/>
          </ac:spMkLst>
        </pc:spChg>
        <pc:spChg chg="add del mod">
          <ac:chgData name="Oliver Richardson" userId="cd5f33dd71adc40f" providerId="LiveId" clId="{48750C78-951C-405A-88F6-F45070F9C2EA}" dt="2019-02-20T05:12:18.632" v="771"/>
          <ac:spMkLst>
            <pc:docMk/>
            <pc:sldMk cId="3008509532" sldId="264"/>
            <ac:spMk id="5" creationId="{7669AB54-6D40-4CD8-9D52-EAA26D979608}"/>
          </ac:spMkLst>
        </pc:spChg>
        <pc:spChg chg="add del mod">
          <ac:chgData name="Oliver Richardson" userId="cd5f33dd71adc40f" providerId="LiveId" clId="{48750C78-951C-405A-88F6-F45070F9C2EA}" dt="2019-02-20T05:12:30.031" v="773"/>
          <ac:spMkLst>
            <pc:docMk/>
            <pc:sldMk cId="3008509532" sldId="264"/>
            <ac:spMk id="6" creationId="{00762879-2349-4515-9610-73FABCB175A4}"/>
          </ac:spMkLst>
        </pc:spChg>
        <pc:spChg chg="add del mod">
          <ac:chgData name="Oliver Richardson" userId="cd5f33dd71adc40f" providerId="LiveId" clId="{48750C78-951C-405A-88F6-F45070F9C2EA}" dt="2019-02-20T05:07:13.739" v="726" actId="478"/>
          <ac:spMkLst>
            <pc:docMk/>
            <pc:sldMk cId="3008509532" sldId="264"/>
            <ac:spMk id="7" creationId="{EDE6DE86-24E5-446C-AF4D-AB95F798C713}"/>
          </ac:spMkLst>
        </pc:spChg>
        <pc:spChg chg="add mod">
          <ac:chgData name="Oliver Richardson" userId="cd5f33dd71adc40f" providerId="LiveId" clId="{48750C78-951C-405A-88F6-F45070F9C2EA}" dt="2019-02-20T05:00:24.076" v="572" actId="571"/>
          <ac:spMkLst>
            <pc:docMk/>
            <pc:sldMk cId="3008509532" sldId="264"/>
            <ac:spMk id="10" creationId="{A755B14B-BFB3-4ECD-90BE-8F8F6C9708D5}"/>
          </ac:spMkLst>
        </pc:spChg>
        <pc:spChg chg="add mod">
          <ac:chgData name="Oliver Richardson" userId="cd5f33dd71adc40f" providerId="LiveId" clId="{48750C78-951C-405A-88F6-F45070F9C2EA}" dt="2019-02-20T05:00:25.021" v="573" actId="571"/>
          <ac:spMkLst>
            <pc:docMk/>
            <pc:sldMk cId="3008509532" sldId="264"/>
            <ac:spMk id="11" creationId="{22063F65-F440-4ACB-958F-8FBA1EE3BCFB}"/>
          </ac:spMkLst>
        </pc:spChg>
        <pc:spChg chg="add mod">
          <ac:chgData name="Oliver Richardson" userId="cd5f33dd71adc40f" providerId="LiveId" clId="{48750C78-951C-405A-88F6-F45070F9C2EA}" dt="2019-02-20T05:00:25.714" v="574" actId="571"/>
          <ac:spMkLst>
            <pc:docMk/>
            <pc:sldMk cId="3008509532" sldId="264"/>
            <ac:spMk id="12" creationId="{9530AFB0-B84A-466C-AB00-0DC5B66917CB}"/>
          </ac:spMkLst>
        </pc:spChg>
        <pc:spChg chg="add mod">
          <ac:chgData name="Oliver Richardson" userId="cd5f33dd71adc40f" providerId="LiveId" clId="{48750C78-951C-405A-88F6-F45070F9C2EA}" dt="2019-02-20T05:00:26.589" v="575" actId="571"/>
          <ac:spMkLst>
            <pc:docMk/>
            <pc:sldMk cId="3008509532" sldId="264"/>
            <ac:spMk id="13" creationId="{2E046100-6B60-4125-9E25-C130713D0863}"/>
          </ac:spMkLst>
        </pc:spChg>
        <pc:spChg chg="add del mod">
          <ac:chgData name="Oliver Richardson" userId="cd5f33dd71adc40f" providerId="LiveId" clId="{48750C78-951C-405A-88F6-F45070F9C2EA}" dt="2019-02-20T05:07:12.440" v="725" actId="478"/>
          <ac:spMkLst>
            <pc:docMk/>
            <pc:sldMk cId="3008509532" sldId="264"/>
            <ac:spMk id="14" creationId="{5806153D-B37D-42FA-AF94-BECB456BD27F}"/>
          </ac:spMkLst>
        </pc:spChg>
        <pc:spChg chg="add mod">
          <ac:chgData name="Oliver Richardson" userId="cd5f33dd71adc40f" providerId="LiveId" clId="{48750C78-951C-405A-88F6-F45070F9C2EA}" dt="2019-02-20T05:00:28.377" v="577" actId="571"/>
          <ac:spMkLst>
            <pc:docMk/>
            <pc:sldMk cId="3008509532" sldId="264"/>
            <ac:spMk id="15" creationId="{842C70EC-57DF-43C6-8204-03F7C80713A0}"/>
          </ac:spMkLst>
        </pc:spChg>
        <pc:spChg chg="add mod">
          <ac:chgData name="Oliver Richardson" userId="cd5f33dd71adc40f" providerId="LiveId" clId="{48750C78-951C-405A-88F6-F45070F9C2EA}" dt="2019-02-20T05:00:34.594" v="580" actId="13822"/>
          <ac:spMkLst>
            <pc:docMk/>
            <pc:sldMk cId="3008509532" sldId="264"/>
            <ac:spMk id="16" creationId="{8EECCD6C-7173-4098-8E6A-40C245DDF350}"/>
          </ac:spMkLst>
        </pc:spChg>
        <pc:spChg chg="add mod">
          <ac:chgData name="Oliver Richardson" userId="cd5f33dd71adc40f" providerId="LiveId" clId="{48750C78-951C-405A-88F6-F45070F9C2EA}" dt="2019-02-20T05:00:36.357" v="581" actId="571"/>
          <ac:spMkLst>
            <pc:docMk/>
            <pc:sldMk cId="3008509532" sldId="264"/>
            <ac:spMk id="17" creationId="{236B0814-14BA-4296-889B-817E1F89569A}"/>
          </ac:spMkLst>
        </pc:spChg>
        <pc:spChg chg="add mod">
          <ac:chgData name="Oliver Richardson" userId="cd5f33dd71adc40f" providerId="LiveId" clId="{48750C78-951C-405A-88F6-F45070F9C2EA}" dt="2019-02-20T05:00:37.037" v="582" actId="571"/>
          <ac:spMkLst>
            <pc:docMk/>
            <pc:sldMk cId="3008509532" sldId="264"/>
            <ac:spMk id="18" creationId="{BA7CA516-4D5E-4179-93A7-B1394554C908}"/>
          </ac:spMkLst>
        </pc:spChg>
        <pc:spChg chg="add mod">
          <ac:chgData name="Oliver Richardson" userId="cd5f33dd71adc40f" providerId="LiveId" clId="{48750C78-951C-405A-88F6-F45070F9C2EA}" dt="2019-02-20T05:00:37.589" v="583" actId="571"/>
          <ac:spMkLst>
            <pc:docMk/>
            <pc:sldMk cId="3008509532" sldId="264"/>
            <ac:spMk id="19" creationId="{5DD3B89C-46AC-4614-AAE4-594C44177D29}"/>
          </ac:spMkLst>
        </pc:spChg>
        <pc:spChg chg="add mod">
          <ac:chgData name="Oliver Richardson" userId="cd5f33dd71adc40f" providerId="LiveId" clId="{48750C78-951C-405A-88F6-F45070F9C2EA}" dt="2019-02-20T05:28:38.285" v="1471" actId="1076"/>
          <ac:spMkLst>
            <pc:docMk/>
            <pc:sldMk cId="3008509532" sldId="264"/>
            <ac:spMk id="20" creationId="{43F55746-C121-46D6-BC1C-E3689B71F905}"/>
          </ac:spMkLst>
        </pc:spChg>
        <pc:spChg chg="add mod">
          <ac:chgData name="Oliver Richardson" userId="cd5f33dd71adc40f" providerId="LiveId" clId="{48750C78-951C-405A-88F6-F45070F9C2EA}" dt="2019-02-20T05:00:42.828" v="585" actId="571"/>
          <ac:spMkLst>
            <pc:docMk/>
            <pc:sldMk cId="3008509532" sldId="264"/>
            <ac:spMk id="21" creationId="{1CAB2E72-6C80-4819-90DE-5BD6F03D99E2}"/>
          </ac:spMkLst>
        </pc:spChg>
        <pc:spChg chg="add mod">
          <ac:chgData name="Oliver Richardson" userId="cd5f33dd71adc40f" providerId="LiveId" clId="{48750C78-951C-405A-88F6-F45070F9C2EA}" dt="2019-02-20T05:29:17.864" v="1483" actId="692"/>
          <ac:spMkLst>
            <pc:docMk/>
            <pc:sldMk cId="3008509532" sldId="264"/>
            <ac:spMk id="26" creationId="{0296E95B-31D6-4290-8B56-09BB69F5B9CF}"/>
          </ac:spMkLst>
        </pc:spChg>
        <pc:spChg chg="add mod">
          <ac:chgData name="Oliver Richardson" userId="cd5f33dd71adc40f" providerId="LiveId" clId="{48750C78-951C-405A-88F6-F45070F9C2EA}" dt="2019-02-20T05:29:17.864" v="1483" actId="692"/>
          <ac:spMkLst>
            <pc:docMk/>
            <pc:sldMk cId="3008509532" sldId="264"/>
            <ac:spMk id="27" creationId="{1DC077D2-C51A-4F2C-BF0E-82BC0345B6F9}"/>
          </ac:spMkLst>
        </pc:spChg>
        <pc:spChg chg="add mod">
          <ac:chgData name="Oliver Richardson" userId="cd5f33dd71adc40f" providerId="LiveId" clId="{48750C78-951C-405A-88F6-F45070F9C2EA}" dt="2019-02-20T05:29:17.864" v="1483" actId="692"/>
          <ac:spMkLst>
            <pc:docMk/>
            <pc:sldMk cId="3008509532" sldId="264"/>
            <ac:spMk id="28" creationId="{6F311494-6673-479F-A0C9-31FE5B6AA7A5}"/>
          </ac:spMkLst>
        </pc:spChg>
        <pc:spChg chg="add del mod">
          <ac:chgData name="Oliver Richardson" userId="cd5f33dd71adc40f" providerId="LiveId" clId="{48750C78-951C-405A-88F6-F45070F9C2EA}" dt="2019-02-20T05:06:41.977" v="722" actId="478"/>
          <ac:spMkLst>
            <pc:docMk/>
            <pc:sldMk cId="3008509532" sldId="264"/>
            <ac:spMk id="29" creationId="{5C45321C-A4CA-450A-A126-4070D6FF6C69}"/>
          </ac:spMkLst>
        </pc:spChg>
        <pc:spChg chg="add mod">
          <ac:chgData name="Oliver Richardson" userId="cd5f33dd71adc40f" providerId="LiveId" clId="{48750C78-951C-405A-88F6-F45070F9C2EA}" dt="2019-02-20T05:29:17.864" v="1483" actId="692"/>
          <ac:spMkLst>
            <pc:docMk/>
            <pc:sldMk cId="3008509532" sldId="264"/>
            <ac:spMk id="30" creationId="{5D1CBCAA-37DA-4B54-9F0A-C64EC1714324}"/>
          </ac:spMkLst>
        </pc:spChg>
        <pc:spChg chg="add mod">
          <ac:chgData name="Oliver Richardson" userId="cd5f33dd71adc40f" providerId="LiveId" clId="{48750C78-951C-405A-88F6-F45070F9C2EA}" dt="2019-02-20T05:29:17.864" v="1483" actId="692"/>
          <ac:spMkLst>
            <pc:docMk/>
            <pc:sldMk cId="3008509532" sldId="264"/>
            <ac:spMk id="31" creationId="{452160F8-6272-4188-9E39-E4556BE5C2C4}"/>
          </ac:spMkLst>
        </pc:spChg>
        <pc:spChg chg="mod">
          <ac:chgData name="Oliver Richardson" userId="cd5f33dd71adc40f" providerId="LiveId" clId="{48750C78-951C-405A-88F6-F45070F9C2EA}" dt="2019-02-20T05:10:30.542" v="746"/>
          <ac:spMkLst>
            <pc:docMk/>
            <pc:sldMk cId="3008509532" sldId="264"/>
            <ac:spMk id="36" creationId="{90640BC0-3CCB-4B5F-A0BF-FA3D1157F55F}"/>
          </ac:spMkLst>
        </pc:spChg>
        <pc:spChg chg="mod">
          <ac:chgData name="Oliver Richardson" userId="cd5f33dd71adc40f" providerId="LiveId" clId="{48750C78-951C-405A-88F6-F45070F9C2EA}" dt="2019-02-20T05:10:30.542" v="746"/>
          <ac:spMkLst>
            <pc:docMk/>
            <pc:sldMk cId="3008509532" sldId="264"/>
            <ac:spMk id="37" creationId="{301A573F-22F0-4F07-BFDA-59B5FC2070BF}"/>
          </ac:spMkLst>
        </pc:spChg>
        <pc:spChg chg="mod">
          <ac:chgData name="Oliver Richardson" userId="cd5f33dd71adc40f" providerId="LiveId" clId="{48750C78-951C-405A-88F6-F45070F9C2EA}" dt="2019-02-20T05:10:30.542" v="746"/>
          <ac:spMkLst>
            <pc:docMk/>
            <pc:sldMk cId="3008509532" sldId="264"/>
            <ac:spMk id="38" creationId="{73E806D0-129D-4BA2-B755-F766560EA052}"/>
          </ac:spMkLst>
        </pc:spChg>
        <pc:spChg chg="mod">
          <ac:chgData name="Oliver Richardson" userId="cd5f33dd71adc40f" providerId="LiveId" clId="{48750C78-951C-405A-88F6-F45070F9C2EA}" dt="2019-02-20T05:10:30.542" v="746"/>
          <ac:spMkLst>
            <pc:docMk/>
            <pc:sldMk cId="3008509532" sldId="264"/>
            <ac:spMk id="39" creationId="{00E39FC5-D85F-4715-8217-2487B1146933}"/>
          </ac:spMkLst>
        </pc:spChg>
        <pc:spChg chg="mod">
          <ac:chgData name="Oliver Richardson" userId="cd5f33dd71adc40f" providerId="LiveId" clId="{48750C78-951C-405A-88F6-F45070F9C2EA}" dt="2019-02-20T05:10:30.542" v="746"/>
          <ac:spMkLst>
            <pc:docMk/>
            <pc:sldMk cId="3008509532" sldId="264"/>
            <ac:spMk id="40" creationId="{8FA684D3-9C25-41B4-A5DB-661887F30183}"/>
          </ac:spMkLst>
        </pc:spChg>
        <pc:spChg chg="mod">
          <ac:chgData name="Oliver Richardson" userId="cd5f33dd71adc40f" providerId="LiveId" clId="{48750C78-951C-405A-88F6-F45070F9C2EA}" dt="2019-02-20T05:10:30.542" v="746"/>
          <ac:spMkLst>
            <pc:docMk/>
            <pc:sldMk cId="3008509532" sldId="264"/>
            <ac:spMk id="41" creationId="{2E83CF35-D102-4E99-8B6C-CD0FB7E674FC}"/>
          </ac:spMkLst>
        </pc:spChg>
        <pc:spChg chg="mod">
          <ac:chgData name="Oliver Richardson" userId="cd5f33dd71adc40f" providerId="LiveId" clId="{48750C78-951C-405A-88F6-F45070F9C2EA}" dt="2019-02-20T05:10:30.542" v="746"/>
          <ac:spMkLst>
            <pc:docMk/>
            <pc:sldMk cId="3008509532" sldId="264"/>
            <ac:spMk id="42" creationId="{9D856687-B862-4B92-8FB2-18E22CB5E542}"/>
          </ac:spMkLst>
        </pc:spChg>
        <pc:spChg chg="mod">
          <ac:chgData name="Oliver Richardson" userId="cd5f33dd71adc40f" providerId="LiveId" clId="{48750C78-951C-405A-88F6-F45070F9C2EA}" dt="2019-02-20T05:10:30.542" v="746"/>
          <ac:spMkLst>
            <pc:docMk/>
            <pc:sldMk cId="3008509532" sldId="264"/>
            <ac:spMk id="43" creationId="{6DED3BFB-54A5-40EF-B60E-E94DD0AD0EB6}"/>
          </ac:spMkLst>
        </pc:spChg>
        <pc:spChg chg="mod">
          <ac:chgData name="Oliver Richardson" userId="cd5f33dd71adc40f" providerId="LiveId" clId="{48750C78-951C-405A-88F6-F45070F9C2EA}" dt="2019-02-20T05:10:30.542" v="746"/>
          <ac:spMkLst>
            <pc:docMk/>
            <pc:sldMk cId="3008509532" sldId="264"/>
            <ac:spMk id="44" creationId="{5D98DB8E-2747-4ADC-AD34-BB1E0AF6460E}"/>
          </ac:spMkLst>
        </pc:spChg>
        <pc:spChg chg="mod">
          <ac:chgData name="Oliver Richardson" userId="cd5f33dd71adc40f" providerId="LiveId" clId="{48750C78-951C-405A-88F6-F45070F9C2EA}" dt="2019-02-20T05:10:30.542" v="746"/>
          <ac:spMkLst>
            <pc:docMk/>
            <pc:sldMk cId="3008509532" sldId="264"/>
            <ac:spMk id="45" creationId="{DF697742-5C55-4CB5-9DD4-66CF2E5A39B4}"/>
          </ac:spMkLst>
        </pc:spChg>
        <pc:spChg chg="mod">
          <ac:chgData name="Oliver Richardson" userId="cd5f33dd71adc40f" providerId="LiveId" clId="{48750C78-951C-405A-88F6-F45070F9C2EA}" dt="2019-02-20T05:10:30.542" v="746"/>
          <ac:spMkLst>
            <pc:docMk/>
            <pc:sldMk cId="3008509532" sldId="264"/>
            <ac:spMk id="46" creationId="{F76255AF-E373-4A8D-AAF8-D93ECB6B3A24}"/>
          </ac:spMkLst>
        </pc:spChg>
        <pc:spChg chg="mod">
          <ac:chgData name="Oliver Richardson" userId="cd5f33dd71adc40f" providerId="LiveId" clId="{48750C78-951C-405A-88F6-F45070F9C2EA}" dt="2019-02-20T05:11:01.794" v="752"/>
          <ac:spMkLst>
            <pc:docMk/>
            <pc:sldMk cId="3008509532" sldId="264"/>
            <ac:spMk id="47" creationId="{C4307025-28BA-480B-A6A0-2EB2B4DD2718}"/>
          </ac:spMkLst>
        </pc:spChg>
        <pc:spChg chg="add del">
          <ac:chgData name="Oliver Richardson" userId="cd5f33dd71adc40f" providerId="LiveId" clId="{48750C78-951C-405A-88F6-F45070F9C2EA}" dt="2019-02-20T05:11:01.310" v="751"/>
          <ac:spMkLst>
            <pc:docMk/>
            <pc:sldMk cId="3008509532" sldId="264"/>
            <ac:spMk id="48" creationId="{188B22E6-FAD3-4CA3-85D1-7D5D27B88B01}"/>
          </ac:spMkLst>
        </pc:spChg>
        <pc:spChg chg="add del mod">
          <ac:chgData name="Oliver Richardson" userId="cd5f33dd71adc40f" providerId="LiveId" clId="{48750C78-951C-405A-88F6-F45070F9C2EA}" dt="2019-02-20T05:11:55.306" v="766"/>
          <ac:spMkLst>
            <pc:docMk/>
            <pc:sldMk cId="3008509532" sldId="264"/>
            <ac:spMk id="49" creationId="{EED25764-A291-4BF9-AA71-22A3B809B22B}"/>
          </ac:spMkLst>
        </pc:spChg>
        <pc:spChg chg="add del">
          <ac:chgData name="Oliver Richardson" userId="cd5f33dd71adc40f" providerId="LiveId" clId="{48750C78-951C-405A-88F6-F45070F9C2EA}" dt="2019-02-20T05:11:54.709" v="765"/>
          <ac:spMkLst>
            <pc:docMk/>
            <pc:sldMk cId="3008509532" sldId="264"/>
            <ac:spMk id="50" creationId="{BEED3372-F26C-4329-9588-9B4967637B2F}"/>
          </ac:spMkLst>
        </pc:spChg>
        <pc:spChg chg="mod">
          <ac:chgData name="Oliver Richardson" userId="cd5f33dd71adc40f" providerId="LiveId" clId="{48750C78-951C-405A-88F6-F45070F9C2EA}" dt="2019-02-20T05:11:43.901" v="762"/>
          <ac:spMkLst>
            <pc:docMk/>
            <pc:sldMk cId="3008509532" sldId="264"/>
            <ac:spMk id="51" creationId="{A5178179-7903-45E4-ABCF-750189266C4B}"/>
          </ac:spMkLst>
        </pc:spChg>
        <pc:spChg chg="add del">
          <ac:chgData name="Oliver Richardson" userId="cd5f33dd71adc40f" providerId="LiveId" clId="{48750C78-951C-405A-88F6-F45070F9C2EA}" dt="2019-02-20T05:11:43.436" v="761"/>
          <ac:spMkLst>
            <pc:docMk/>
            <pc:sldMk cId="3008509532" sldId="264"/>
            <ac:spMk id="52" creationId="{DA27AB78-04EC-4E6B-BD61-CE21D37217E8}"/>
          </ac:spMkLst>
        </pc:spChg>
        <pc:spChg chg="del mod">
          <ac:chgData name="Oliver Richardson" userId="cd5f33dd71adc40f" providerId="LiveId" clId="{48750C78-951C-405A-88F6-F45070F9C2EA}" dt="2019-02-20T05:12:30.031" v="773"/>
          <ac:spMkLst>
            <pc:docMk/>
            <pc:sldMk cId="3008509532" sldId="264"/>
            <ac:spMk id="53" creationId="{560AE630-AF18-4402-982A-FFAE3A6DD81C}"/>
          </ac:spMkLst>
        </pc:spChg>
        <pc:spChg chg="add mod ord">
          <ac:chgData name="Oliver Richardson" userId="cd5f33dd71adc40f" providerId="LiveId" clId="{48750C78-951C-405A-88F6-F45070F9C2EA}" dt="2019-02-20T05:28:32.249" v="1470" actId="167"/>
          <ac:spMkLst>
            <pc:docMk/>
            <pc:sldMk cId="3008509532" sldId="264"/>
            <ac:spMk id="54" creationId="{263250F3-27A4-46F0-B623-AE5F0CEB7679}"/>
          </ac:spMkLst>
        </pc:spChg>
        <pc:spChg chg="mod ord">
          <ac:chgData name="Oliver Richardson" userId="cd5f33dd71adc40f" providerId="LiveId" clId="{48750C78-951C-405A-88F6-F45070F9C2EA}" dt="2019-02-20T05:28:15.911" v="1463" actId="167"/>
          <ac:spMkLst>
            <pc:docMk/>
            <pc:sldMk cId="3008509532" sldId="264"/>
            <ac:spMk id="55" creationId="{289730B8-46BC-46A6-8C87-ED33F6AFD4BB}"/>
          </ac:spMkLst>
        </pc:spChg>
        <pc:spChg chg="add mod ord">
          <ac:chgData name="Oliver Richardson" userId="cd5f33dd71adc40f" providerId="LiveId" clId="{48750C78-951C-405A-88F6-F45070F9C2EA}" dt="2019-02-20T05:28:28.680" v="1469" actId="167"/>
          <ac:spMkLst>
            <pc:docMk/>
            <pc:sldMk cId="3008509532" sldId="264"/>
            <ac:spMk id="56" creationId="{E34F3A6A-A7C8-4B10-807E-C69587478DA1}"/>
          </ac:spMkLst>
        </pc:spChg>
        <pc:spChg chg="add mod">
          <ac:chgData name="Oliver Richardson" userId="cd5f33dd71adc40f" providerId="LiveId" clId="{48750C78-951C-405A-88F6-F45070F9C2EA}" dt="2019-02-20T05:23:33.371" v="1185" actId="1076"/>
          <ac:spMkLst>
            <pc:docMk/>
            <pc:sldMk cId="3008509532" sldId="264"/>
            <ac:spMk id="61" creationId="{BED3941D-57A9-4897-8820-E0147001E5E2}"/>
          </ac:spMkLst>
        </pc:spChg>
        <pc:spChg chg="add mod">
          <ac:chgData name="Oliver Richardson" userId="cd5f33dd71adc40f" providerId="LiveId" clId="{48750C78-951C-405A-88F6-F45070F9C2EA}" dt="2019-02-20T05:27:01.573" v="1453" actId="1076"/>
          <ac:spMkLst>
            <pc:docMk/>
            <pc:sldMk cId="3008509532" sldId="264"/>
            <ac:spMk id="62" creationId="{C6D78405-CD1A-470F-B179-17FB7A68C64A}"/>
          </ac:spMkLst>
        </pc:spChg>
        <pc:spChg chg="add mod">
          <ac:chgData name="Oliver Richardson" userId="cd5f33dd71adc40f" providerId="LiveId" clId="{48750C78-951C-405A-88F6-F45070F9C2EA}" dt="2019-02-20T05:20:25.861" v="1082" actId="571"/>
          <ac:spMkLst>
            <pc:docMk/>
            <pc:sldMk cId="3008509532" sldId="264"/>
            <ac:spMk id="63" creationId="{1A2EF47D-E1A8-4809-A69B-807CF81E8621}"/>
          </ac:spMkLst>
        </pc:spChg>
        <pc:spChg chg="add del mod">
          <ac:chgData name="Oliver Richardson" userId="cd5f33dd71adc40f" providerId="LiveId" clId="{48750C78-951C-405A-88F6-F45070F9C2EA}" dt="2019-02-20T05:08:43.693" v="736" actId="478"/>
          <ac:spMkLst>
            <pc:docMk/>
            <pc:sldMk cId="3008509532" sldId="264"/>
            <ac:spMk id="7168" creationId="{93187590-1535-49ED-8331-731624460395}"/>
          </ac:spMkLst>
        </pc:spChg>
        <pc:spChg chg="add del mod ord">
          <ac:chgData name="Oliver Richardson" userId="cd5f33dd71adc40f" providerId="LiveId" clId="{48750C78-951C-405A-88F6-F45070F9C2EA}" dt="2019-02-20T05:12:18.632" v="771"/>
          <ac:spMkLst>
            <pc:docMk/>
            <pc:sldMk cId="3008509532" sldId="264"/>
            <ac:spMk id="7169" creationId="{3D9647C8-08A6-4E2B-83D9-C81A076842D7}"/>
          </ac:spMkLst>
        </pc:spChg>
        <pc:spChg chg="add mod">
          <ac:chgData name="Oliver Richardson" userId="cd5f33dd71adc40f" providerId="LiveId" clId="{48750C78-951C-405A-88F6-F45070F9C2EA}" dt="2019-02-20T05:23:33.371" v="1185" actId="1076"/>
          <ac:spMkLst>
            <pc:docMk/>
            <pc:sldMk cId="3008509532" sldId="264"/>
            <ac:spMk id="7171" creationId="{BB4BDF75-628E-4D2D-B48B-E80606D91E8D}"/>
          </ac:spMkLst>
        </pc:spChg>
        <pc:picChg chg="add mod ord">
          <ac:chgData name="Oliver Richardson" userId="cd5f33dd71adc40f" providerId="LiveId" clId="{48750C78-951C-405A-88F6-F45070F9C2EA}" dt="2019-02-20T05:21:25.183" v="1094" actId="166"/>
          <ac:picMkLst>
            <pc:docMk/>
            <pc:sldMk cId="3008509532" sldId="264"/>
            <ac:picMk id="7170" creationId="{6A5B1E71-1781-473E-81FC-74CC2FD151B7}"/>
          </ac:picMkLst>
        </pc:picChg>
        <pc:picChg chg="add mod ord">
          <ac:chgData name="Oliver Richardson" userId="cd5f33dd71adc40f" providerId="LiveId" clId="{48750C78-951C-405A-88F6-F45070F9C2EA}" dt="2019-02-20T05:21:25.183" v="1094" actId="166"/>
          <ac:picMkLst>
            <pc:docMk/>
            <pc:sldMk cId="3008509532" sldId="264"/>
            <ac:picMk id="7172" creationId="{032E0EEB-F13F-4715-AC14-BEE72CF30DBF}"/>
          </ac:picMkLst>
        </pc:picChg>
        <pc:picChg chg="add del mod">
          <ac:chgData name="Oliver Richardson" userId="cd5f33dd71adc40f" providerId="LiveId" clId="{48750C78-951C-405A-88F6-F45070F9C2EA}" dt="2019-02-20T05:14:16.798" v="787" actId="478"/>
          <ac:picMkLst>
            <pc:docMk/>
            <pc:sldMk cId="3008509532" sldId="264"/>
            <ac:picMk id="7174" creationId="{21ACDD72-11B3-46C4-BB26-00DAE5950DD5}"/>
          </ac:picMkLst>
        </pc:picChg>
        <pc:picChg chg="add mod">
          <ac:chgData name="Oliver Richardson" userId="cd5f33dd71adc40f" providerId="LiveId" clId="{48750C78-951C-405A-88F6-F45070F9C2EA}" dt="2019-02-20T05:20:53.483" v="1090" actId="14100"/>
          <ac:picMkLst>
            <pc:docMk/>
            <pc:sldMk cId="3008509532" sldId="264"/>
            <ac:picMk id="7176" creationId="{4B753487-B0F6-4A85-B38E-DD42CEC22722}"/>
          </ac:picMkLst>
        </pc:picChg>
        <pc:picChg chg="add mod">
          <ac:chgData name="Oliver Richardson" userId="cd5f33dd71adc40f" providerId="LiveId" clId="{48750C78-951C-405A-88F6-F45070F9C2EA}" dt="2019-02-20T05:20:49.130" v="1089" actId="1076"/>
          <ac:picMkLst>
            <pc:docMk/>
            <pc:sldMk cId="3008509532" sldId="264"/>
            <ac:picMk id="7178" creationId="{9E474C31-943E-4BDB-8AB1-AA8B1EFEF072}"/>
          </ac:picMkLst>
        </pc:picChg>
        <pc:cxnChg chg="add del mod">
          <ac:chgData name="Oliver Richardson" userId="cd5f33dd71adc40f" providerId="LiveId" clId="{48750C78-951C-405A-88F6-F45070F9C2EA}" dt="2019-02-20T05:01:55.926" v="593" actId="478"/>
          <ac:cxnSpMkLst>
            <pc:docMk/>
            <pc:sldMk cId="3008509532" sldId="264"/>
            <ac:cxnSpMk id="9" creationId="{C4C60F12-8A23-4BC7-A907-B13028211458}"/>
          </ac:cxnSpMkLst>
        </pc:cxnChg>
      </pc:sldChg>
      <pc:sldChg chg="addSp delSp modSp add">
        <pc:chgData name="Oliver Richardson" userId="cd5f33dd71adc40f" providerId="LiveId" clId="{48750C78-951C-405A-88F6-F45070F9C2EA}" dt="2019-02-20T16:32:15.007" v="8527" actId="20577"/>
        <pc:sldMkLst>
          <pc:docMk/>
          <pc:sldMk cId="1563259650" sldId="265"/>
        </pc:sldMkLst>
        <pc:spChg chg="del mod">
          <ac:chgData name="Oliver Richardson" userId="cd5f33dd71adc40f" providerId="LiveId" clId="{48750C78-951C-405A-88F6-F45070F9C2EA}" dt="2019-02-20T14:14:33.249" v="4149"/>
          <ac:spMkLst>
            <pc:docMk/>
            <pc:sldMk cId="1563259650" sldId="265"/>
            <ac:spMk id="2" creationId="{5A24DEF2-44C7-4466-9674-7A2CCEEA0E84}"/>
          </ac:spMkLst>
        </pc:spChg>
        <pc:spChg chg="del">
          <ac:chgData name="Oliver Richardson" userId="cd5f33dd71adc40f" providerId="LiveId" clId="{48750C78-951C-405A-88F6-F45070F9C2EA}" dt="2019-02-20T05:26:48.418" v="1451" actId="478"/>
          <ac:spMkLst>
            <pc:docMk/>
            <pc:sldMk cId="1563259650" sldId="265"/>
            <ac:spMk id="3" creationId="{D9CEA024-1282-40D8-93EC-E72F58A451CC}"/>
          </ac:spMkLst>
        </pc:spChg>
        <pc:spChg chg="add del mod">
          <ac:chgData name="Oliver Richardson" userId="cd5f33dd71adc40f" providerId="LiveId" clId="{48750C78-951C-405A-88F6-F45070F9C2EA}" dt="2019-02-20T05:30:02.407" v="1494" actId="478"/>
          <ac:spMkLst>
            <pc:docMk/>
            <pc:sldMk cId="1563259650" sldId="265"/>
            <ac:spMk id="5" creationId="{2F0CB34E-E6A7-499C-A8DB-C74E5CC3C1EF}"/>
          </ac:spMkLst>
        </pc:spChg>
        <pc:spChg chg="add del mod">
          <ac:chgData name="Oliver Richardson" userId="cd5f33dd71adc40f" providerId="LiveId" clId="{48750C78-951C-405A-88F6-F45070F9C2EA}" dt="2019-02-20T05:30:00.535" v="1493" actId="478"/>
          <ac:spMkLst>
            <pc:docMk/>
            <pc:sldMk cId="1563259650" sldId="265"/>
            <ac:spMk id="6" creationId="{9B749843-9E30-46A4-8AC0-523C0E3FBE47}"/>
          </ac:spMkLst>
        </pc:spChg>
        <pc:spChg chg="add del mod">
          <ac:chgData name="Oliver Richardson" userId="cd5f33dd71adc40f" providerId="LiveId" clId="{48750C78-951C-405A-88F6-F45070F9C2EA}" dt="2019-02-20T05:32:10.890" v="1539"/>
          <ac:spMkLst>
            <pc:docMk/>
            <pc:sldMk cId="1563259650" sldId="265"/>
            <ac:spMk id="7" creationId="{DC4B1558-AB02-4973-8149-BD57E9224377}"/>
          </ac:spMkLst>
        </pc:spChg>
        <pc:spChg chg="add del mod">
          <ac:chgData name="Oliver Richardson" userId="cd5f33dd71adc40f" providerId="LiveId" clId="{48750C78-951C-405A-88F6-F45070F9C2EA}" dt="2019-02-20T05:30:00.535" v="1493" actId="478"/>
          <ac:spMkLst>
            <pc:docMk/>
            <pc:sldMk cId="1563259650" sldId="265"/>
            <ac:spMk id="8" creationId="{864946EE-E425-43B8-9DDF-C7598AD47306}"/>
          </ac:spMkLst>
        </pc:spChg>
        <pc:spChg chg="add del mod">
          <ac:chgData name="Oliver Richardson" userId="cd5f33dd71adc40f" providerId="LiveId" clId="{48750C78-951C-405A-88F6-F45070F9C2EA}" dt="2019-02-20T05:30:00.535" v="1493" actId="478"/>
          <ac:spMkLst>
            <pc:docMk/>
            <pc:sldMk cId="1563259650" sldId="265"/>
            <ac:spMk id="9" creationId="{2AAA4A02-83B6-474F-86A3-96F83465757B}"/>
          </ac:spMkLst>
        </pc:spChg>
        <pc:spChg chg="add del mod">
          <ac:chgData name="Oliver Richardson" userId="cd5f33dd71adc40f" providerId="LiveId" clId="{48750C78-951C-405A-88F6-F45070F9C2EA}" dt="2019-02-20T05:32:10.890" v="1539"/>
          <ac:spMkLst>
            <pc:docMk/>
            <pc:sldMk cId="1563259650" sldId="265"/>
            <ac:spMk id="16" creationId="{181151AB-EF49-4F33-BB13-C3B71EFEA13B}"/>
          </ac:spMkLst>
        </pc:spChg>
        <pc:spChg chg="add del mod">
          <ac:chgData name="Oliver Richardson" userId="cd5f33dd71adc40f" providerId="LiveId" clId="{48750C78-951C-405A-88F6-F45070F9C2EA}" dt="2019-02-20T05:32:10.890" v="1539"/>
          <ac:spMkLst>
            <pc:docMk/>
            <pc:sldMk cId="1563259650" sldId="265"/>
            <ac:spMk id="17" creationId="{794B5993-D713-4EFC-8307-9487FA057DF5}"/>
          </ac:spMkLst>
        </pc:spChg>
        <pc:spChg chg="add del mod">
          <ac:chgData name="Oliver Richardson" userId="cd5f33dd71adc40f" providerId="LiveId" clId="{48750C78-951C-405A-88F6-F45070F9C2EA}" dt="2019-02-20T05:32:10.890" v="1539"/>
          <ac:spMkLst>
            <pc:docMk/>
            <pc:sldMk cId="1563259650" sldId="265"/>
            <ac:spMk id="18" creationId="{23CC084B-5590-4F9F-8D4E-3AF3DF7AA4D9}"/>
          </ac:spMkLst>
        </pc:spChg>
        <pc:spChg chg="add del mod">
          <ac:chgData name="Oliver Richardson" userId="cd5f33dd71adc40f" providerId="LiveId" clId="{48750C78-951C-405A-88F6-F45070F9C2EA}" dt="2019-02-20T05:32:10.890" v="1539"/>
          <ac:spMkLst>
            <pc:docMk/>
            <pc:sldMk cId="1563259650" sldId="265"/>
            <ac:spMk id="19" creationId="{4AEA8FB5-61F6-4241-BE38-EFDF2EF2BE4A}"/>
          </ac:spMkLst>
        </pc:spChg>
        <pc:spChg chg="add del mod">
          <ac:chgData name="Oliver Richardson" userId="cd5f33dd71adc40f" providerId="LiveId" clId="{48750C78-951C-405A-88F6-F45070F9C2EA}" dt="2019-02-20T05:32:10.890" v="1539"/>
          <ac:spMkLst>
            <pc:docMk/>
            <pc:sldMk cId="1563259650" sldId="265"/>
            <ac:spMk id="20" creationId="{678A09FA-9AB2-4BBE-AC89-A49CA9F61F0C}"/>
          </ac:spMkLst>
        </pc:spChg>
        <pc:spChg chg="add del mod">
          <ac:chgData name="Oliver Richardson" userId="cd5f33dd71adc40f" providerId="LiveId" clId="{48750C78-951C-405A-88F6-F45070F9C2EA}" dt="2019-02-20T05:32:10.890" v="1539"/>
          <ac:spMkLst>
            <pc:docMk/>
            <pc:sldMk cId="1563259650" sldId="265"/>
            <ac:spMk id="21" creationId="{57DEBAAF-9948-446F-9F6A-067CEC0DC54B}"/>
          </ac:spMkLst>
        </pc:spChg>
        <pc:spChg chg="add mod">
          <ac:chgData name="Oliver Richardson" userId="cd5f33dd71adc40f" providerId="LiveId" clId="{48750C78-951C-405A-88F6-F45070F9C2EA}" dt="2019-02-20T16:31:41.109" v="8425" actId="20577"/>
          <ac:spMkLst>
            <pc:docMk/>
            <pc:sldMk cId="1563259650" sldId="265"/>
            <ac:spMk id="50" creationId="{2B5876E8-0600-4669-B85D-F67255186814}"/>
          </ac:spMkLst>
        </pc:spChg>
        <pc:spChg chg="add mod">
          <ac:chgData name="Oliver Richardson" userId="cd5f33dd71adc40f" providerId="LiveId" clId="{48750C78-951C-405A-88F6-F45070F9C2EA}" dt="2019-02-20T16:32:15.007" v="8527" actId="20577"/>
          <ac:spMkLst>
            <pc:docMk/>
            <pc:sldMk cId="1563259650" sldId="265"/>
            <ac:spMk id="51" creationId="{6D867ADE-8BAC-4C0A-B7B2-27B989688D13}"/>
          </ac:spMkLst>
        </pc:spChg>
        <pc:cxnChg chg="add del mod">
          <ac:chgData name="Oliver Richardson" userId="cd5f33dd71adc40f" providerId="LiveId" clId="{48750C78-951C-405A-88F6-F45070F9C2EA}" dt="2019-02-20T05:32:10.890" v="1539"/>
          <ac:cxnSpMkLst>
            <pc:docMk/>
            <pc:sldMk cId="1563259650" sldId="265"/>
            <ac:cxnSpMk id="11" creationId="{DEAAC4ED-F2E8-4CB7-9F1E-BA4259C20157}"/>
          </ac:cxnSpMkLst>
        </pc:cxnChg>
        <pc:cxnChg chg="add del mod">
          <ac:chgData name="Oliver Richardson" userId="cd5f33dd71adc40f" providerId="LiveId" clId="{48750C78-951C-405A-88F6-F45070F9C2EA}" dt="2019-02-20T05:32:10.890" v="1539"/>
          <ac:cxnSpMkLst>
            <pc:docMk/>
            <pc:sldMk cId="1563259650" sldId="265"/>
            <ac:cxnSpMk id="24" creationId="{ED0DF39B-84BD-423D-8ED9-D55BD2D13D4A}"/>
          </ac:cxnSpMkLst>
        </pc:cxnChg>
        <pc:cxnChg chg="add del mod">
          <ac:chgData name="Oliver Richardson" userId="cd5f33dd71adc40f" providerId="LiveId" clId="{48750C78-951C-405A-88F6-F45070F9C2EA}" dt="2019-02-20T05:32:10.890" v="1539"/>
          <ac:cxnSpMkLst>
            <pc:docMk/>
            <pc:sldMk cId="1563259650" sldId="265"/>
            <ac:cxnSpMk id="27" creationId="{52AD68D8-A101-4906-A511-93221178B966}"/>
          </ac:cxnSpMkLst>
        </pc:cxnChg>
        <pc:cxnChg chg="add del mod">
          <ac:chgData name="Oliver Richardson" userId="cd5f33dd71adc40f" providerId="LiveId" clId="{48750C78-951C-405A-88F6-F45070F9C2EA}" dt="2019-02-20T05:32:10.890" v="1539"/>
          <ac:cxnSpMkLst>
            <pc:docMk/>
            <pc:sldMk cId="1563259650" sldId="265"/>
            <ac:cxnSpMk id="30" creationId="{5D76E65E-B864-4368-945E-4CC3D8ACAAF7}"/>
          </ac:cxnSpMkLst>
        </pc:cxnChg>
        <pc:cxnChg chg="add del mod">
          <ac:chgData name="Oliver Richardson" userId="cd5f33dd71adc40f" providerId="LiveId" clId="{48750C78-951C-405A-88F6-F45070F9C2EA}" dt="2019-02-20T05:32:10.890" v="1539"/>
          <ac:cxnSpMkLst>
            <pc:docMk/>
            <pc:sldMk cId="1563259650" sldId="265"/>
            <ac:cxnSpMk id="31" creationId="{E892DD77-9A08-45FD-A918-FF593FDB72D9}"/>
          </ac:cxnSpMkLst>
        </pc:cxnChg>
        <pc:cxnChg chg="add del mod">
          <ac:chgData name="Oliver Richardson" userId="cd5f33dd71adc40f" providerId="LiveId" clId="{48750C78-951C-405A-88F6-F45070F9C2EA}" dt="2019-02-20T05:32:10.890" v="1539"/>
          <ac:cxnSpMkLst>
            <pc:docMk/>
            <pc:sldMk cId="1563259650" sldId="265"/>
            <ac:cxnSpMk id="33" creationId="{D93A0683-7A59-46C2-98CA-FCDC71A1A970}"/>
          </ac:cxnSpMkLst>
        </pc:cxnChg>
        <pc:cxnChg chg="add del mod">
          <ac:chgData name="Oliver Richardson" userId="cd5f33dd71adc40f" providerId="LiveId" clId="{48750C78-951C-405A-88F6-F45070F9C2EA}" dt="2019-02-20T05:32:10.890" v="1539"/>
          <ac:cxnSpMkLst>
            <pc:docMk/>
            <pc:sldMk cId="1563259650" sldId="265"/>
            <ac:cxnSpMk id="38" creationId="{76BA182C-2E29-44B3-ACF3-7A58C30AA08C}"/>
          </ac:cxnSpMkLst>
        </pc:cxnChg>
        <pc:cxnChg chg="add del mod">
          <ac:chgData name="Oliver Richardson" userId="cd5f33dd71adc40f" providerId="LiveId" clId="{48750C78-951C-405A-88F6-F45070F9C2EA}" dt="2019-02-20T05:32:10.890" v="1539"/>
          <ac:cxnSpMkLst>
            <pc:docMk/>
            <pc:sldMk cId="1563259650" sldId="265"/>
            <ac:cxnSpMk id="41" creationId="{42658222-D9BA-43EE-953E-0DEBC2FA06C0}"/>
          </ac:cxnSpMkLst>
        </pc:cxnChg>
      </pc:sldChg>
      <pc:sldChg chg="addSp delSp modSp add delAnim modAnim">
        <pc:chgData name="Oliver Richardson" userId="cd5f33dd71adc40f" providerId="LiveId" clId="{48750C78-951C-405A-88F6-F45070F9C2EA}" dt="2019-02-20T22:17:07.351" v="8847" actId="14100"/>
        <pc:sldMkLst>
          <pc:docMk/>
          <pc:sldMk cId="791562783" sldId="266"/>
        </pc:sldMkLst>
        <pc:spChg chg="mod">
          <ac:chgData name="Oliver Richardson" userId="cd5f33dd71adc40f" providerId="LiveId" clId="{48750C78-951C-405A-88F6-F45070F9C2EA}" dt="2019-02-20T06:24:18.734" v="3219" actId="1076"/>
          <ac:spMkLst>
            <pc:docMk/>
            <pc:sldMk cId="791562783" sldId="266"/>
            <ac:spMk id="2" creationId="{B605960B-1972-41B4-AE1B-B19981DF15D6}"/>
          </ac:spMkLst>
        </pc:spChg>
        <pc:spChg chg="del mod">
          <ac:chgData name="Oliver Richardson" userId="cd5f33dd71adc40f" providerId="LiveId" clId="{48750C78-951C-405A-88F6-F45070F9C2EA}" dt="2019-02-20T05:39:18.643" v="1944" actId="478"/>
          <ac:spMkLst>
            <pc:docMk/>
            <pc:sldMk cId="791562783" sldId="266"/>
            <ac:spMk id="3" creationId="{884FE613-B982-412C-B8E7-BAD71E15FEED}"/>
          </ac:spMkLst>
        </pc:spChg>
        <pc:spChg chg="mod">
          <ac:chgData name="Oliver Richardson" userId="cd5f33dd71adc40f" providerId="LiveId" clId="{48750C78-951C-405A-88F6-F45070F9C2EA}" dt="2019-02-20T05:57:54.285" v="2353" actId="1076"/>
          <ac:spMkLst>
            <pc:docMk/>
            <pc:sldMk cId="791562783" sldId="266"/>
            <ac:spMk id="4" creationId="{EB2BA679-AE1F-40DE-B00B-81C0C20A3FD5}"/>
          </ac:spMkLst>
        </pc:spChg>
        <pc:spChg chg="add del mod topLvl">
          <ac:chgData name="Oliver Richardson" userId="cd5f33dd71adc40f" providerId="LiveId" clId="{48750C78-951C-405A-88F6-F45070F9C2EA}" dt="2019-02-20T05:49:17.853" v="2153" actId="478"/>
          <ac:spMkLst>
            <pc:docMk/>
            <pc:sldMk cId="791562783" sldId="266"/>
            <ac:spMk id="5" creationId="{63AD959E-A513-4405-AD8A-CBA8420CAD76}"/>
          </ac:spMkLst>
        </pc:spChg>
        <pc:spChg chg="add mod topLvl">
          <ac:chgData name="Oliver Richardson" userId="cd5f33dd71adc40f" providerId="LiveId" clId="{48750C78-951C-405A-88F6-F45070F9C2EA}" dt="2019-02-20T06:24:53.015" v="3227" actId="1076"/>
          <ac:spMkLst>
            <pc:docMk/>
            <pc:sldMk cId="791562783" sldId="266"/>
            <ac:spMk id="7" creationId="{FA88C0B3-3ECE-45DC-B01E-2CC8C6889007}"/>
          </ac:spMkLst>
        </pc:spChg>
        <pc:spChg chg="add mod topLvl">
          <ac:chgData name="Oliver Richardson" userId="cd5f33dd71adc40f" providerId="LiveId" clId="{48750C78-951C-405A-88F6-F45070F9C2EA}" dt="2019-02-20T06:24:53.015" v="3227" actId="1076"/>
          <ac:spMkLst>
            <pc:docMk/>
            <pc:sldMk cId="791562783" sldId="266"/>
            <ac:spMk id="8" creationId="{DDE5170C-E383-4AF6-8BBF-AFB3C4B07506}"/>
          </ac:spMkLst>
        </pc:spChg>
        <pc:spChg chg="add del mod topLvl">
          <ac:chgData name="Oliver Richardson" userId="cd5f33dd71adc40f" providerId="LiveId" clId="{48750C78-951C-405A-88F6-F45070F9C2EA}" dt="2019-02-20T05:49:17.853" v="2153" actId="478"/>
          <ac:spMkLst>
            <pc:docMk/>
            <pc:sldMk cId="791562783" sldId="266"/>
            <ac:spMk id="9" creationId="{6C0B8CB9-24BE-494F-B614-9336919E6EBF}"/>
          </ac:spMkLst>
        </pc:spChg>
        <pc:spChg chg="add mod topLvl">
          <ac:chgData name="Oliver Richardson" userId="cd5f33dd71adc40f" providerId="LiveId" clId="{48750C78-951C-405A-88F6-F45070F9C2EA}" dt="2019-02-20T06:24:53.015" v="3227" actId="1076"/>
          <ac:spMkLst>
            <pc:docMk/>
            <pc:sldMk cId="791562783" sldId="266"/>
            <ac:spMk id="10" creationId="{79FC4F91-7DED-463B-823B-A28A1F33D7A3}"/>
          </ac:spMkLst>
        </pc:spChg>
        <pc:spChg chg="add del mod topLvl">
          <ac:chgData name="Oliver Richardson" userId="cd5f33dd71adc40f" providerId="LiveId" clId="{48750C78-951C-405A-88F6-F45070F9C2EA}" dt="2019-02-20T05:49:19.452" v="2154" actId="478"/>
          <ac:spMkLst>
            <pc:docMk/>
            <pc:sldMk cId="791562783" sldId="266"/>
            <ac:spMk id="11" creationId="{124A4532-E880-4C1D-A273-E7063377E73D}"/>
          </ac:spMkLst>
        </pc:spChg>
        <pc:spChg chg="add del mod topLvl">
          <ac:chgData name="Oliver Richardson" userId="cd5f33dd71adc40f" providerId="LiveId" clId="{48750C78-951C-405A-88F6-F45070F9C2EA}" dt="2019-02-20T05:49:24.797" v="2157" actId="478"/>
          <ac:spMkLst>
            <pc:docMk/>
            <pc:sldMk cId="791562783" sldId="266"/>
            <ac:spMk id="12" creationId="{060C5FA5-2865-49DC-BE1E-58876BB94168}"/>
          </ac:spMkLst>
        </pc:spChg>
        <pc:spChg chg="add del mod">
          <ac:chgData name="Oliver Richardson" userId="cd5f33dd71adc40f" providerId="LiveId" clId="{48750C78-951C-405A-88F6-F45070F9C2EA}" dt="2019-02-20T05:39:22.088" v="1945" actId="478"/>
          <ac:spMkLst>
            <pc:docMk/>
            <pc:sldMk cId="791562783" sldId="266"/>
            <ac:spMk id="29" creationId="{D7B4A091-D253-4CD8-8F76-CA976287BF82}"/>
          </ac:spMkLst>
        </pc:spChg>
        <pc:spChg chg="add mod">
          <ac:chgData name="Oliver Richardson" userId="cd5f33dd71adc40f" providerId="LiveId" clId="{48750C78-951C-405A-88F6-F45070F9C2EA}" dt="2019-02-20T06:24:53.015" v="3227" actId="1076"/>
          <ac:spMkLst>
            <pc:docMk/>
            <pc:sldMk cId="791562783" sldId="266"/>
            <ac:spMk id="31" creationId="{E88A03C2-C8AD-415A-9CF9-07BC076BA81F}"/>
          </ac:spMkLst>
        </pc:spChg>
        <pc:spChg chg="add mod">
          <ac:chgData name="Oliver Richardson" userId="cd5f33dd71adc40f" providerId="LiveId" clId="{48750C78-951C-405A-88F6-F45070F9C2EA}" dt="2019-02-20T06:27:05.250" v="3253" actId="1076"/>
          <ac:spMkLst>
            <pc:docMk/>
            <pc:sldMk cId="791562783" sldId="266"/>
            <ac:spMk id="32" creationId="{1330B412-A9E0-46B5-A8A2-A9A03A8CE191}"/>
          </ac:spMkLst>
        </pc:spChg>
        <pc:spChg chg="add del mod">
          <ac:chgData name="Oliver Richardson" userId="cd5f33dd71adc40f" providerId="LiveId" clId="{48750C78-951C-405A-88F6-F45070F9C2EA}" dt="2019-02-20T05:58:48.449" v="2380" actId="478"/>
          <ac:spMkLst>
            <pc:docMk/>
            <pc:sldMk cId="791562783" sldId="266"/>
            <ac:spMk id="33" creationId="{CAA8B6FC-88EB-499C-A1CC-72E82FCA7AA7}"/>
          </ac:spMkLst>
        </pc:spChg>
        <pc:spChg chg="add del mod">
          <ac:chgData name="Oliver Richardson" userId="cd5f33dd71adc40f" providerId="LiveId" clId="{48750C78-951C-405A-88F6-F45070F9C2EA}" dt="2019-02-20T05:59:37.292" v="2396" actId="478"/>
          <ac:spMkLst>
            <pc:docMk/>
            <pc:sldMk cId="791562783" sldId="266"/>
            <ac:spMk id="34" creationId="{1951A1B0-1606-41BC-ADEF-F583C61516B8}"/>
          </ac:spMkLst>
        </pc:spChg>
        <pc:spChg chg="mod topLvl">
          <ac:chgData name="Oliver Richardson" userId="cd5f33dd71adc40f" providerId="LiveId" clId="{48750C78-951C-405A-88F6-F45070F9C2EA}" dt="2019-02-20T06:27:05.250" v="3253" actId="1076"/>
          <ac:spMkLst>
            <pc:docMk/>
            <pc:sldMk cId="791562783" sldId="266"/>
            <ac:spMk id="36" creationId="{3EFBD8E6-DAD6-4D8A-AEB2-45511EA8D4EB}"/>
          </ac:spMkLst>
        </pc:spChg>
        <pc:spChg chg="mod topLvl">
          <ac:chgData name="Oliver Richardson" userId="cd5f33dd71adc40f" providerId="LiveId" clId="{48750C78-951C-405A-88F6-F45070F9C2EA}" dt="2019-02-20T06:27:05.250" v="3253" actId="1076"/>
          <ac:spMkLst>
            <pc:docMk/>
            <pc:sldMk cId="791562783" sldId="266"/>
            <ac:spMk id="38" creationId="{C4E22439-6602-4A95-8474-B0BDB17B8F53}"/>
          </ac:spMkLst>
        </pc:spChg>
        <pc:spChg chg="mod topLvl">
          <ac:chgData name="Oliver Richardson" userId="cd5f33dd71adc40f" providerId="LiveId" clId="{48750C78-951C-405A-88F6-F45070F9C2EA}" dt="2019-02-20T06:27:05.250" v="3253" actId="1076"/>
          <ac:spMkLst>
            <pc:docMk/>
            <pc:sldMk cId="791562783" sldId="266"/>
            <ac:spMk id="39" creationId="{4F8BFB50-D521-432B-884C-C290B05CB73F}"/>
          </ac:spMkLst>
        </pc:spChg>
        <pc:spChg chg="mod topLvl">
          <ac:chgData name="Oliver Richardson" userId="cd5f33dd71adc40f" providerId="LiveId" clId="{48750C78-951C-405A-88F6-F45070F9C2EA}" dt="2019-02-20T06:27:05.250" v="3253" actId="1076"/>
          <ac:spMkLst>
            <pc:docMk/>
            <pc:sldMk cId="791562783" sldId="266"/>
            <ac:spMk id="40" creationId="{828CA80C-3E18-40C9-82AE-99CAE3E766BB}"/>
          </ac:spMkLst>
        </pc:spChg>
        <pc:spChg chg="mod topLvl">
          <ac:chgData name="Oliver Richardson" userId="cd5f33dd71adc40f" providerId="LiveId" clId="{48750C78-951C-405A-88F6-F45070F9C2EA}" dt="2019-02-20T06:27:05.250" v="3253" actId="1076"/>
          <ac:spMkLst>
            <pc:docMk/>
            <pc:sldMk cId="791562783" sldId="266"/>
            <ac:spMk id="41" creationId="{9E07A4EC-97DC-418E-9AB4-48266B10C0AF}"/>
          </ac:spMkLst>
        </pc:spChg>
        <pc:spChg chg="mod topLvl">
          <ac:chgData name="Oliver Richardson" userId="cd5f33dd71adc40f" providerId="LiveId" clId="{48750C78-951C-405A-88F6-F45070F9C2EA}" dt="2019-02-20T06:27:05.250" v="3253" actId="1076"/>
          <ac:spMkLst>
            <pc:docMk/>
            <pc:sldMk cId="791562783" sldId="266"/>
            <ac:spMk id="42" creationId="{2163DE18-63BF-42BF-A09D-FA31AA4647D8}"/>
          </ac:spMkLst>
        </pc:spChg>
        <pc:spChg chg="mod topLvl">
          <ac:chgData name="Oliver Richardson" userId="cd5f33dd71adc40f" providerId="LiveId" clId="{48750C78-951C-405A-88F6-F45070F9C2EA}" dt="2019-02-20T06:27:05.250" v="3253" actId="1076"/>
          <ac:spMkLst>
            <pc:docMk/>
            <pc:sldMk cId="791562783" sldId="266"/>
            <ac:spMk id="43" creationId="{6E7FA8A1-F5B7-415C-875A-1DDE29208BC6}"/>
          </ac:spMkLst>
        </pc:spChg>
        <pc:spChg chg="add mod">
          <ac:chgData name="Oliver Richardson" userId="cd5f33dd71adc40f" providerId="LiveId" clId="{48750C78-951C-405A-88F6-F45070F9C2EA}" dt="2019-02-20T06:27:05.250" v="3253" actId="1076"/>
          <ac:spMkLst>
            <pc:docMk/>
            <pc:sldMk cId="791562783" sldId="266"/>
            <ac:spMk id="51" creationId="{ECA04084-FAA6-44B9-A3B2-60D57F56F6A5}"/>
          </ac:spMkLst>
        </pc:spChg>
        <pc:spChg chg="add mod">
          <ac:chgData name="Oliver Richardson" userId="cd5f33dd71adc40f" providerId="LiveId" clId="{48750C78-951C-405A-88F6-F45070F9C2EA}" dt="2019-02-20T06:27:05.250" v="3253" actId="1076"/>
          <ac:spMkLst>
            <pc:docMk/>
            <pc:sldMk cId="791562783" sldId="266"/>
            <ac:spMk id="52" creationId="{79ED9E45-346C-4DC8-B9C0-5F5C6257ECE1}"/>
          </ac:spMkLst>
        </pc:spChg>
        <pc:spChg chg="add mod">
          <ac:chgData name="Oliver Richardson" userId="cd5f33dd71adc40f" providerId="LiveId" clId="{48750C78-951C-405A-88F6-F45070F9C2EA}" dt="2019-02-20T06:27:05.250" v="3253" actId="1076"/>
          <ac:spMkLst>
            <pc:docMk/>
            <pc:sldMk cId="791562783" sldId="266"/>
            <ac:spMk id="53" creationId="{4853A5E2-1534-400D-9C5E-A8FCCB01FB93}"/>
          </ac:spMkLst>
        </pc:spChg>
        <pc:spChg chg="add mod">
          <ac:chgData name="Oliver Richardson" userId="cd5f33dd71adc40f" providerId="LiveId" clId="{48750C78-951C-405A-88F6-F45070F9C2EA}" dt="2019-02-20T06:27:05.250" v="3253" actId="1076"/>
          <ac:spMkLst>
            <pc:docMk/>
            <pc:sldMk cId="791562783" sldId="266"/>
            <ac:spMk id="54" creationId="{A8079D19-5DC2-45C2-A88A-659AA674DFA0}"/>
          </ac:spMkLst>
        </pc:spChg>
        <pc:spChg chg="add mod">
          <ac:chgData name="Oliver Richardson" userId="cd5f33dd71adc40f" providerId="LiveId" clId="{48750C78-951C-405A-88F6-F45070F9C2EA}" dt="2019-02-20T06:27:05.250" v="3253" actId="1076"/>
          <ac:spMkLst>
            <pc:docMk/>
            <pc:sldMk cId="791562783" sldId="266"/>
            <ac:spMk id="55" creationId="{B8D4C087-E2A7-421F-B7D7-CE3EC9A7E6E3}"/>
          </ac:spMkLst>
        </pc:spChg>
        <pc:spChg chg="add mod">
          <ac:chgData name="Oliver Richardson" userId="cd5f33dd71adc40f" providerId="LiveId" clId="{48750C78-951C-405A-88F6-F45070F9C2EA}" dt="2019-02-20T05:44:23.045" v="2100" actId="571"/>
          <ac:spMkLst>
            <pc:docMk/>
            <pc:sldMk cId="791562783" sldId="266"/>
            <ac:spMk id="73" creationId="{F883D6BF-A10A-4E3F-B598-25063B53F965}"/>
          </ac:spMkLst>
        </pc:spChg>
        <pc:spChg chg="add mod">
          <ac:chgData name="Oliver Richardson" userId="cd5f33dd71adc40f" providerId="LiveId" clId="{48750C78-951C-405A-88F6-F45070F9C2EA}" dt="2019-02-20T05:44:28.816" v="2102" actId="571"/>
          <ac:spMkLst>
            <pc:docMk/>
            <pc:sldMk cId="791562783" sldId="266"/>
            <ac:spMk id="78" creationId="{710C513D-0645-4FBF-B165-BA3CA1EC43DC}"/>
          </ac:spMkLst>
        </pc:spChg>
        <pc:spChg chg="add mod">
          <ac:chgData name="Oliver Richardson" userId="cd5f33dd71adc40f" providerId="LiveId" clId="{48750C78-951C-405A-88F6-F45070F9C2EA}" dt="2019-02-20T05:44:34.703" v="2104" actId="571"/>
          <ac:spMkLst>
            <pc:docMk/>
            <pc:sldMk cId="791562783" sldId="266"/>
            <ac:spMk id="83" creationId="{F787F381-5224-4D76-B7FD-AA28BBD0077D}"/>
          </ac:spMkLst>
        </pc:spChg>
        <pc:spChg chg="add del mod">
          <ac:chgData name="Oliver Richardson" userId="cd5f33dd71adc40f" providerId="LiveId" clId="{48750C78-951C-405A-88F6-F45070F9C2EA}" dt="2019-02-20T05:50:24.651" v="2174" actId="478"/>
          <ac:spMkLst>
            <pc:docMk/>
            <pc:sldMk cId="791562783" sldId="266"/>
            <ac:spMk id="84" creationId="{E99E065F-D52A-4C93-B3F5-5FCFD8143D3C}"/>
          </ac:spMkLst>
        </pc:spChg>
        <pc:spChg chg="add mod ord">
          <ac:chgData name="Oliver Richardson" userId="cd5f33dd71adc40f" providerId="LiveId" clId="{48750C78-951C-405A-88F6-F45070F9C2EA}" dt="2019-02-20T06:27:05.250" v="3253" actId="1076"/>
          <ac:spMkLst>
            <pc:docMk/>
            <pc:sldMk cId="791562783" sldId="266"/>
            <ac:spMk id="87" creationId="{93436FA0-3CFE-469F-828E-F44BA1DED32B}"/>
          </ac:spMkLst>
        </pc:spChg>
        <pc:spChg chg="add mod ord">
          <ac:chgData name="Oliver Richardson" userId="cd5f33dd71adc40f" providerId="LiveId" clId="{48750C78-951C-405A-88F6-F45070F9C2EA}" dt="2019-02-20T06:27:05.250" v="3253" actId="1076"/>
          <ac:spMkLst>
            <pc:docMk/>
            <pc:sldMk cId="791562783" sldId="266"/>
            <ac:spMk id="88" creationId="{7659868C-E6D9-4199-A50F-8C8CA4972CA3}"/>
          </ac:spMkLst>
        </pc:spChg>
        <pc:spChg chg="add mod ord">
          <ac:chgData name="Oliver Richardson" userId="cd5f33dd71adc40f" providerId="LiveId" clId="{48750C78-951C-405A-88F6-F45070F9C2EA}" dt="2019-02-20T06:27:05.250" v="3253" actId="1076"/>
          <ac:spMkLst>
            <pc:docMk/>
            <pc:sldMk cId="791562783" sldId="266"/>
            <ac:spMk id="89" creationId="{71CE39F6-57E1-4DFE-8AC1-98D976F2EA6A}"/>
          </ac:spMkLst>
        </pc:spChg>
        <pc:spChg chg="add del mod">
          <ac:chgData name="Oliver Richardson" userId="cd5f33dd71adc40f" providerId="LiveId" clId="{48750C78-951C-405A-88F6-F45070F9C2EA}" dt="2019-02-20T05:58:48.449" v="2380" actId="478"/>
          <ac:spMkLst>
            <pc:docMk/>
            <pc:sldMk cId="791562783" sldId="266"/>
            <ac:spMk id="90" creationId="{451B6ED4-CE1B-41AB-A544-7401DB4745A8}"/>
          </ac:spMkLst>
        </pc:spChg>
        <pc:spChg chg="add del mod">
          <ac:chgData name="Oliver Richardson" userId="cd5f33dd71adc40f" providerId="LiveId" clId="{48750C78-951C-405A-88F6-F45070F9C2EA}" dt="2019-02-20T05:58:48.449" v="2380" actId="478"/>
          <ac:spMkLst>
            <pc:docMk/>
            <pc:sldMk cId="791562783" sldId="266"/>
            <ac:spMk id="91" creationId="{FE90C6DB-8631-466E-91CE-A8D000CEC234}"/>
          </ac:spMkLst>
        </pc:spChg>
        <pc:spChg chg="add del mod">
          <ac:chgData name="Oliver Richardson" userId="cd5f33dd71adc40f" providerId="LiveId" clId="{48750C78-951C-405A-88F6-F45070F9C2EA}" dt="2019-02-20T05:58:48.449" v="2380" actId="478"/>
          <ac:spMkLst>
            <pc:docMk/>
            <pc:sldMk cId="791562783" sldId="266"/>
            <ac:spMk id="92" creationId="{4C563FD2-4E68-4153-BC89-539B7535C607}"/>
          </ac:spMkLst>
        </pc:spChg>
        <pc:spChg chg="add del mod">
          <ac:chgData name="Oliver Richardson" userId="cd5f33dd71adc40f" providerId="LiveId" clId="{48750C78-951C-405A-88F6-F45070F9C2EA}" dt="2019-02-20T05:52:29.076" v="2206" actId="478"/>
          <ac:spMkLst>
            <pc:docMk/>
            <pc:sldMk cId="791562783" sldId="266"/>
            <ac:spMk id="93" creationId="{CCE6CA7D-3CF8-4905-9DC8-D813F1E6C469}"/>
          </ac:spMkLst>
        </pc:spChg>
        <pc:spChg chg="add del mod">
          <ac:chgData name="Oliver Richardson" userId="cd5f33dd71adc40f" providerId="LiveId" clId="{48750C78-951C-405A-88F6-F45070F9C2EA}" dt="2019-02-20T05:58:48.449" v="2380" actId="478"/>
          <ac:spMkLst>
            <pc:docMk/>
            <pc:sldMk cId="791562783" sldId="266"/>
            <ac:spMk id="95" creationId="{6F510287-356C-4E7D-BD92-2DDBEABD0ECD}"/>
          </ac:spMkLst>
        </pc:spChg>
        <pc:spChg chg="add del mod">
          <ac:chgData name="Oliver Richardson" userId="cd5f33dd71adc40f" providerId="LiveId" clId="{48750C78-951C-405A-88F6-F45070F9C2EA}" dt="2019-02-20T05:52:30.703" v="2208" actId="478"/>
          <ac:spMkLst>
            <pc:docMk/>
            <pc:sldMk cId="791562783" sldId="266"/>
            <ac:spMk id="96" creationId="{BE911312-3ABD-422B-AECA-681B7A9D45CC}"/>
          </ac:spMkLst>
        </pc:spChg>
        <pc:spChg chg="add del mod">
          <ac:chgData name="Oliver Richardson" userId="cd5f33dd71adc40f" providerId="LiveId" clId="{48750C78-951C-405A-88F6-F45070F9C2EA}" dt="2019-02-20T05:51:34.910" v="2194" actId="478"/>
          <ac:spMkLst>
            <pc:docMk/>
            <pc:sldMk cId="791562783" sldId="266"/>
            <ac:spMk id="97" creationId="{5BBD290F-92B0-4E20-ADF0-85A7D106A1BF}"/>
          </ac:spMkLst>
        </pc:spChg>
        <pc:spChg chg="add del mod">
          <ac:chgData name="Oliver Richardson" userId="cd5f33dd71adc40f" providerId="LiveId" clId="{48750C78-951C-405A-88F6-F45070F9C2EA}" dt="2019-02-20T05:50:04.583" v="2168" actId="478"/>
          <ac:spMkLst>
            <pc:docMk/>
            <pc:sldMk cId="791562783" sldId="266"/>
            <ac:spMk id="98" creationId="{A9C88D88-2DD3-4830-96AC-B519FEF1A5C4}"/>
          </ac:spMkLst>
        </pc:spChg>
        <pc:spChg chg="add del mod">
          <ac:chgData name="Oliver Richardson" userId="cd5f33dd71adc40f" providerId="LiveId" clId="{48750C78-951C-405A-88F6-F45070F9C2EA}" dt="2019-02-20T05:51:36.086" v="2195" actId="478"/>
          <ac:spMkLst>
            <pc:docMk/>
            <pc:sldMk cId="791562783" sldId="266"/>
            <ac:spMk id="99" creationId="{B6E4DCB3-829E-4F3A-A5C1-0E954A1586A2}"/>
          </ac:spMkLst>
        </pc:spChg>
        <pc:spChg chg="add del mod">
          <ac:chgData name="Oliver Richardson" userId="cd5f33dd71adc40f" providerId="LiveId" clId="{48750C78-951C-405A-88F6-F45070F9C2EA}" dt="2019-02-20T05:52:31.599" v="2209" actId="478"/>
          <ac:spMkLst>
            <pc:docMk/>
            <pc:sldMk cId="791562783" sldId="266"/>
            <ac:spMk id="100" creationId="{829D5362-CD3B-4D91-86A5-E012A1EE9F26}"/>
          </ac:spMkLst>
        </pc:spChg>
        <pc:spChg chg="add del mod">
          <ac:chgData name="Oliver Richardson" userId="cd5f33dd71adc40f" providerId="LiveId" clId="{48750C78-951C-405A-88F6-F45070F9C2EA}" dt="2019-02-20T05:50:06.550" v="2170" actId="478"/>
          <ac:spMkLst>
            <pc:docMk/>
            <pc:sldMk cId="791562783" sldId="266"/>
            <ac:spMk id="108" creationId="{B8F6D5B5-98A7-4E1D-864C-2C372C6B3ED6}"/>
          </ac:spMkLst>
        </pc:spChg>
        <pc:spChg chg="add del mod">
          <ac:chgData name="Oliver Richardson" userId="cd5f33dd71adc40f" providerId="LiveId" clId="{48750C78-951C-405A-88F6-F45070F9C2EA}" dt="2019-02-20T05:50:48.762" v="2176" actId="478"/>
          <ac:spMkLst>
            <pc:docMk/>
            <pc:sldMk cId="791562783" sldId="266"/>
            <ac:spMk id="109" creationId="{0F6DB8A6-91C9-40EA-85B8-A6A3F1479BDB}"/>
          </ac:spMkLst>
        </pc:spChg>
        <pc:spChg chg="add del mod">
          <ac:chgData name="Oliver Richardson" userId="cd5f33dd71adc40f" providerId="LiveId" clId="{48750C78-951C-405A-88F6-F45070F9C2EA}" dt="2019-02-20T05:50:05.724" v="2169" actId="478"/>
          <ac:spMkLst>
            <pc:docMk/>
            <pc:sldMk cId="791562783" sldId="266"/>
            <ac:spMk id="110" creationId="{94186762-4454-46BA-A630-1E4284325E96}"/>
          </ac:spMkLst>
        </pc:spChg>
        <pc:spChg chg="add del mod">
          <ac:chgData name="Oliver Richardson" userId="cd5f33dd71adc40f" providerId="LiveId" clId="{48750C78-951C-405A-88F6-F45070F9C2EA}" dt="2019-02-20T05:50:50.057" v="2177" actId="478"/>
          <ac:spMkLst>
            <pc:docMk/>
            <pc:sldMk cId="791562783" sldId="266"/>
            <ac:spMk id="111" creationId="{5990F504-4A33-4369-8CE3-5566502613D7}"/>
          </ac:spMkLst>
        </pc:spChg>
        <pc:spChg chg="add del mod">
          <ac:chgData name="Oliver Richardson" userId="cd5f33dd71adc40f" providerId="LiveId" clId="{48750C78-951C-405A-88F6-F45070F9C2EA}" dt="2019-02-20T05:50:46.585" v="2175" actId="478"/>
          <ac:spMkLst>
            <pc:docMk/>
            <pc:sldMk cId="791562783" sldId="266"/>
            <ac:spMk id="112" creationId="{8B75F872-69B3-47F8-B13A-E04A93141041}"/>
          </ac:spMkLst>
        </pc:spChg>
        <pc:spChg chg="add del mod">
          <ac:chgData name="Oliver Richardson" userId="cd5f33dd71adc40f" providerId="LiveId" clId="{48750C78-951C-405A-88F6-F45070F9C2EA}" dt="2019-02-20T05:51:16.652" v="2188" actId="478"/>
          <ac:spMkLst>
            <pc:docMk/>
            <pc:sldMk cId="791562783" sldId="266"/>
            <ac:spMk id="136" creationId="{2563A56A-BBC4-4031-ACAC-0499B953D0A3}"/>
          </ac:spMkLst>
        </pc:spChg>
        <pc:spChg chg="add del mod">
          <ac:chgData name="Oliver Richardson" userId="cd5f33dd71adc40f" providerId="LiveId" clId="{48750C78-951C-405A-88F6-F45070F9C2EA}" dt="2019-02-20T05:53:15.251" v="2231" actId="478"/>
          <ac:spMkLst>
            <pc:docMk/>
            <pc:sldMk cId="791562783" sldId="266"/>
            <ac:spMk id="137" creationId="{7C5DD6CF-AD35-4C19-888E-D4A58121B869}"/>
          </ac:spMkLst>
        </pc:spChg>
        <pc:spChg chg="add mod">
          <ac:chgData name="Oliver Richardson" userId="cd5f33dd71adc40f" providerId="LiveId" clId="{48750C78-951C-405A-88F6-F45070F9C2EA}" dt="2019-02-20T06:40:27.502" v="3410" actId="1076"/>
          <ac:spMkLst>
            <pc:docMk/>
            <pc:sldMk cId="791562783" sldId="266"/>
            <ac:spMk id="149" creationId="{0D3C5786-EE6A-493D-960D-83349BF2DEA9}"/>
          </ac:spMkLst>
        </pc:spChg>
        <pc:spChg chg="add mod ord topLvl">
          <ac:chgData name="Oliver Richardson" userId="cd5f33dd71adc40f" providerId="LiveId" clId="{48750C78-951C-405A-88F6-F45070F9C2EA}" dt="2019-02-20T06:31:08.710" v="3306" actId="164"/>
          <ac:spMkLst>
            <pc:docMk/>
            <pc:sldMk cId="791562783" sldId="266"/>
            <ac:spMk id="150" creationId="{19F8E755-6148-4CAA-8F5F-D0EAC28ECE62}"/>
          </ac:spMkLst>
        </pc:spChg>
        <pc:spChg chg="add del mod">
          <ac:chgData name="Oliver Richardson" userId="cd5f33dd71adc40f" providerId="LiveId" clId="{48750C78-951C-405A-88F6-F45070F9C2EA}" dt="2019-02-20T05:59:37.292" v="2396" actId="478"/>
          <ac:spMkLst>
            <pc:docMk/>
            <pc:sldMk cId="791562783" sldId="266"/>
            <ac:spMk id="160" creationId="{A6954A92-7823-4FFC-8324-DF3A7884305C}"/>
          </ac:spMkLst>
        </pc:spChg>
        <pc:spChg chg="add del mod">
          <ac:chgData name="Oliver Richardson" userId="cd5f33dd71adc40f" providerId="LiveId" clId="{48750C78-951C-405A-88F6-F45070F9C2EA}" dt="2019-02-20T05:59:37.292" v="2396" actId="478"/>
          <ac:spMkLst>
            <pc:docMk/>
            <pc:sldMk cId="791562783" sldId="266"/>
            <ac:spMk id="161" creationId="{F21C1EB2-3D84-47A3-A178-57C103F03253}"/>
          </ac:spMkLst>
        </pc:spChg>
        <pc:spChg chg="add del mod">
          <ac:chgData name="Oliver Richardson" userId="cd5f33dd71adc40f" providerId="LiveId" clId="{48750C78-951C-405A-88F6-F45070F9C2EA}" dt="2019-02-20T05:59:36.018" v="2395"/>
          <ac:spMkLst>
            <pc:docMk/>
            <pc:sldMk cId="791562783" sldId="266"/>
            <ac:spMk id="162" creationId="{76C1F34D-3760-41B3-8D96-ACB9C0B2C365}"/>
          </ac:spMkLst>
        </pc:spChg>
        <pc:spChg chg="add del mod">
          <ac:chgData name="Oliver Richardson" userId="cd5f33dd71adc40f" providerId="LiveId" clId="{48750C78-951C-405A-88F6-F45070F9C2EA}" dt="2019-02-20T05:59:36.017" v="2393"/>
          <ac:spMkLst>
            <pc:docMk/>
            <pc:sldMk cId="791562783" sldId="266"/>
            <ac:spMk id="163" creationId="{03FC0DFF-D77E-4AC4-B28D-3888E714FE93}"/>
          </ac:spMkLst>
        </pc:spChg>
        <pc:spChg chg="add mod">
          <ac:chgData name="Oliver Richardson" userId="cd5f33dd71adc40f" providerId="LiveId" clId="{48750C78-951C-405A-88F6-F45070F9C2EA}" dt="2019-02-20T05:58:37.150" v="2378" actId="571"/>
          <ac:spMkLst>
            <pc:docMk/>
            <pc:sldMk cId="791562783" sldId="266"/>
            <ac:spMk id="164" creationId="{724685B0-88E4-481C-A77E-63B6EFB478EA}"/>
          </ac:spMkLst>
        </pc:spChg>
        <pc:spChg chg="add mod">
          <ac:chgData name="Oliver Richardson" userId="cd5f33dd71adc40f" providerId="LiveId" clId="{48750C78-951C-405A-88F6-F45070F9C2EA}" dt="2019-02-20T06:24:47.912" v="3226" actId="1076"/>
          <ac:spMkLst>
            <pc:docMk/>
            <pc:sldMk cId="791562783" sldId="266"/>
            <ac:spMk id="165" creationId="{E73EEB96-2FEB-43CB-B2D0-B83316541B92}"/>
          </ac:spMkLst>
        </pc:spChg>
        <pc:spChg chg="add mod">
          <ac:chgData name="Oliver Richardson" userId="cd5f33dd71adc40f" providerId="LiveId" clId="{48750C78-951C-405A-88F6-F45070F9C2EA}" dt="2019-02-20T06:34:44.737" v="3327" actId="164"/>
          <ac:spMkLst>
            <pc:docMk/>
            <pc:sldMk cId="791562783" sldId="266"/>
            <ac:spMk id="166" creationId="{962C1FBA-B048-4C73-BC61-2325F962852B}"/>
          </ac:spMkLst>
        </pc:spChg>
        <pc:spChg chg="add mod">
          <ac:chgData name="Oliver Richardson" userId="cd5f33dd71adc40f" providerId="LiveId" clId="{48750C78-951C-405A-88F6-F45070F9C2EA}" dt="2019-02-20T06:34:54.409" v="3329" actId="164"/>
          <ac:spMkLst>
            <pc:docMk/>
            <pc:sldMk cId="791562783" sldId="266"/>
            <ac:spMk id="167" creationId="{695EF252-3D93-4036-87AF-8C93A979EE84}"/>
          </ac:spMkLst>
        </pc:spChg>
        <pc:spChg chg="add mod">
          <ac:chgData name="Oliver Richardson" userId="cd5f33dd71adc40f" providerId="LiveId" clId="{48750C78-951C-405A-88F6-F45070F9C2EA}" dt="2019-02-20T06:34:34.610" v="3324" actId="164"/>
          <ac:spMkLst>
            <pc:docMk/>
            <pc:sldMk cId="791562783" sldId="266"/>
            <ac:spMk id="168" creationId="{AECD7252-6032-4657-8061-6032412E5CCF}"/>
          </ac:spMkLst>
        </pc:spChg>
        <pc:spChg chg="add mod">
          <ac:chgData name="Oliver Richardson" userId="cd5f33dd71adc40f" providerId="LiveId" clId="{48750C78-951C-405A-88F6-F45070F9C2EA}" dt="2019-02-20T06:34:54.409" v="3329" actId="164"/>
          <ac:spMkLst>
            <pc:docMk/>
            <pc:sldMk cId="791562783" sldId="266"/>
            <ac:spMk id="170" creationId="{7AD7828C-DFEF-4136-8216-2F59E412CEDB}"/>
          </ac:spMkLst>
        </pc:spChg>
        <pc:spChg chg="add mod">
          <ac:chgData name="Oliver Richardson" userId="cd5f33dd71adc40f" providerId="LiveId" clId="{48750C78-951C-405A-88F6-F45070F9C2EA}" dt="2019-02-20T06:34:34.610" v="3324" actId="164"/>
          <ac:spMkLst>
            <pc:docMk/>
            <pc:sldMk cId="791562783" sldId="266"/>
            <ac:spMk id="176" creationId="{E37E7AF5-72A9-41ED-A322-FFC83C6A0723}"/>
          </ac:spMkLst>
        </pc:spChg>
        <pc:spChg chg="add mod">
          <ac:chgData name="Oliver Richardson" userId="cd5f33dd71adc40f" providerId="LiveId" clId="{48750C78-951C-405A-88F6-F45070F9C2EA}" dt="2019-02-20T06:34:44.737" v="3327" actId="164"/>
          <ac:spMkLst>
            <pc:docMk/>
            <pc:sldMk cId="791562783" sldId="266"/>
            <ac:spMk id="177" creationId="{93359DEB-A3F6-4469-B3C6-9F840D9F3F3B}"/>
          </ac:spMkLst>
        </pc:spChg>
        <pc:spChg chg="add mod">
          <ac:chgData name="Oliver Richardson" userId="cd5f33dd71adc40f" providerId="LiveId" clId="{48750C78-951C-405A-88F6-F45070F9C2EA}" dt="2019-02-20T06:53:30.684" v="3437" actId="20577"/>
          <ac:spMkLst>
            <pc:docMk/>
            <pc:sldMk cId="791562783" sldId="266"/>
            <ac:spMk id="184" creationId="{5DB4137F-5F56-447A-B634-650E24A9DAF6}"/>
          </ac:spMkLst>
        </pc:spChg>
        <pc:spChg chg="add mod">
          <ac:chgData name="Oliver Richardson" userId="cd5f33dd71adc40f" providerId="LiveId" clId="{48750C78-951C-405A-88F6-F45070F9C2EA}" dt="2019-02-20T06:40:01.319" v="3403" actId="164"/>
          <ac:spMkLst>
            <pc:docMk/>
            <pc:sldMk cId="791562783" sldId="266"/>
            <ac:spMk id="185" creationId="{8C3188DB-F6D7-4958-AE8E-38665D918843}"/>
          </ac:spMkLst>
        </pc:spChg>
        <pc:spChg chg="add mod">
          <ac:chgData name="Oliver Richardson" userId="cd5f33dd71adc40f" providerId="LiveId" clId="{48750C78-951C-405A-88F6-F45070F9C2EA}" dt="2019-02-20T06:40:01.319" v="3403" actId="164"/>
          <ac:spMkLst>
            <pc:docMk/>
            <pc:sldMk cId="791562783" sldId="266"/>
            <ac:spMk id="186" creationId="{073033E4-4981-45D1-91DC-F28E6DDF561F}"/>
          </ac:spMkLst>
        </pc:spChg>
        <pc:spChg chg="add mod">
          <ac:chgData name="Oliver Richardson" userId="cd5f33dd71adc40f" providerId="LiveId" clId="{48750C78-951C-405A-88F6-F45070F9C2EA}" dt="2019-02-20T06:40:01.319" v="3403" actId="164"/>
          <ac:spMkLst>
            <pc:docMk/>
            <pc:sldMk cId="791562783" sldId="266"/>
            <ac:spMk id="187" creationId="{039AA8C4-89C8-402C-82E8-F263B9BDC152}"/>
          </ac:spMkLst>
        </pc:spChg>
        <pc:spChg chg="add mod">
          <ac:chgData name="Oliver Richardson" userId="cd5f33dd71adc40f" providerId="LiveId" clId="{48750C78-951C-405A-88F6-F45070F9C2EA}" dt="2019-02-20T06:40:01.319" v="3403" actId="164"/>
          <ac:spMkLst>
            <pc:docMk/>
            <pc:sldMk cId="791562783" sldId="266"/>
            <ac:spMk id="188" creationId="{C1BC04BD-8D4E-4836-BE00-0367247FC2A8}"/>
          </ac:spMkLst>
        </pc:spChg>
        <pc:spChg chg="add mod">
          <ac:chgData name="Oliver Richardson" userId="cd5f33dd71adc40f" providerId="LiveId" clId="{48750C78-951C-405A-88F6-F45070F9C2EA}" dt="2019-02-20T06:40:01.319" v="3403" actId="164"/>
          <ac:spMkLst>
            <pc:docMk/>
            <pc:sldMk cId="791562783" sldId="266"/>
            <ac:spMk id="190" creationId="{179E1CD5-B4C0-4763-8134-D14EF13DD899}"/>
          </ac:spMkLst>
        </pc:spChg>
        <pc:spChg chg="add mod">
          <ac:chgData name="Oliver Richardson" userId="cd5f33dd71adc40f" providerId="LiveId" clId="{48750C78-951C-405A-88F6-F45070F9C2EA}" dt="2019-02-20T06:40:01.319" v="3403" actId="164"/>
          <ac:spMkLst>
            <pc:docMk/>
            <pc:sldMk cId="791562783" sldId="266"/>
            <ac:spMk id="191" creationId="{D7F708F6-F23D-4F15-A6FE-17D3EAF70F66}"/>
          </ac:spMkLst>
        </pc:spChg>
        <pc:spChg chg="add mod">
          <ac:chgData name="Oliver Richardson" userId="cd5f33dd71adc40f" providerId="LiveId" clId="{48750C78-951C-405A-88F6-F45070F9C2EA}" dt="2019-02-20T06:40:01.319" v="3403" actId="164"/>
          <ac:spMkLst>
            <pc:docMk/>
            <pc:sldMk cId="791562783" sldId="266"/>
            <ac:spMk id="192" creationId="{898432A5-5400-4F1D-B8DC-BCC490882035}"/>
          </ac:spMkLst>
        </pc:spChg>
        <pc:spChg chg="add mod">
          <ac:chgData name="Oliver Richardson" userId="cd5f33dd71adc40f" providerId="LiveId" clId="{48750C78-951C-405A-88F6-F45070F9C2EA}" dt="2019-02-20T06:40:01.319" v="3403" actId="164"/>
          <ac:spMkLst>
            <pc:docMk/>
            <pc:sldMk cId="791562783" sldId="266"/>
            <ac:spMk id="193" creationId="{49FC4142-A363-479F-9DFD-D33C45266395}"/>
          </ac:spMkLst>
        </pc:spChg>
        <pc:spChg chg="add mod">
          <ac:chgData name="Oliver Richardson" userId="cd5f33dd71adc40f" providerId="LiveId" clId="{48750C78-951C-405A-88F6-F45070F9C2EA}" dt="2019-02-20T06:40:01.319" v="3403" actId="164"/>
          <ac:spMkLst>
            <pc:docMk/>
            <pc:sldMk cId="791562783" sldId="266"/>
            <ac:spMk id="194" creationId="{1F73C8BF-4118-4F58-86D2-5EAD6419188A}"/>
          </ac:spMkLst>
        </pc:spChg>
        <pc:spChg chg="add mod">
          <ac:chgData name="Oliver Richardson" userId="cd5f33dd71adc40f" providerId="LiveId" clId="{48750C78-951C-405A-88F6-F45070F9C2EA}" dt="2019-02-20T06:40:01.319" v="3403" actId="164"/>
          <ac:spMkLst>
            <pc:docMk/>
            <pc:sldMk cId="791562783" sldId="266"/>
            <ac:spMk id="195" creationId="{539BE5CA-A22F-4C32-BCCC-0E316D187713}"/>
          </ac:spMkLst>
        </pc:spChg>
        <pc:spChg chg="add mod">
          <ac:chgData name="Oliver Richardson" userId="cd5f33dd71adc40f" providerId="LiveId" clId="{48750C78-951C-405A-88F6-F45070F9C2EA}" dt="2019-02-20T06:40:01.319" v="3403" actId="164"/>
          <ac:spMkLst>
            <pc:docMk/>
            <pc:sldMk cId="791562783" sldId="266"/>
            <ac:spMk id="203" creationId="{4CAC92A5-E744-4CF0-A1D1-02008E5B4ACB}"/>
          </ac:spMkLst>
        </pc:spChg>
        <pc:spChg chg="add mod">
          <ac:chgData name="Oliver Richardson" userId="cd5f33dd71adc40f" providerId="LiveId" clId="{48750C78-951C-405A-88F6-F45070F9C2EA}" dt="2019-02-20T06:40:01.319" v="3403" actId="164"/>
          <ac:spMkLst>
            <pc:docMk/>
            <pc:sldMk cId="791562783" sldId="266"/>
            <ac:spMk id="204" creationId="{5206AAC8-DC48-49CE-B3C9-49A3A58CD897}"/>
          </ac:spMkLst>
        </pc:spChg>
        <pc:spChg chg="add mod">
          <ac:chgData name="Oliver Richardson" userId="cd5f33dd71adc40f" providerId="LiveId" clId="{48750C78-951C-405A-88F6-F45070F9C2EA}" dt="2019-02-20T06:40:01.319" v="3403" actId="164"/>
          <ac:spMkLst>
            <pc:docMk/>
            <pc:sldMk cId="791562783" sldId="266"/>
            <ac:spMk id="205" creationId="{58078033-AD78-498F-AC30-2ACAAE9981BE}"/>
          </ac:spMkLst>
        </pc:spChg>
        <pc:spChg chg="add mod">
          <ac:chgData name="Oliver Richardson" userId="cd5f33dd71adc40f" providerId="LiveId" clId="{48750C78-951C-405A-88F6-F45070F9C2EA}" dt="2019-02-20T06:40:01.319" v="3403" actId="164"/>
          <ac:spMkLst>
            <pc:docMk/>
            <pc:sldMk cId="791562783" sldId="266"/>
            <ac:spMk id="206" creationId="{FB8B0B16-E7AB-4A81-A7B9-78ED9AD0E15B}"/>
          </ac:spMkLst>
        </pc:spChg>
        <pc:spChg chg="add mod">
          <ac:chgData name="Oliver Richardson" userId="cd5f33dd71adc40f" providerId="LiveId" clId="{48750C78-951C-405A-88F6-F45070F9C2EA}" dt="2019-02-20T06:40:01.319" v="3403" actId="164"/>
          <ac:spMkLst>
            <pc:docMk/>
            <pc:sldMk cId="791562783" sldId="266"/>
            <ac:spMk id="207" creationId="{1031EE91-2A76-4A71-B77C-CB92D558CBA1}"/>
          </ac:spMkLst>
        </pc:spChg>
        <pc:spChg chg="add mod">
          <ac:chgData name="Oliver Richardson" userId="cd5f33dd71adc40f" providerId="LiveId" clId="{48750C78-951C-405A-88F6-F45070F9C2EA}" dt="2019-02-20T06:20:08.757" v="3171" actId="571"/>
          <ac:spMkLst>
            <pc:docMk/>
            <pc:sldMk cId="791562783" sldId="266"/>
            <ac:spMk id="231" creationId="{9C3513B1-698E-40C6-B3BC-586E66C5A4DD}"/>
          </ac:spMkLst>
        </pc:spChg>
        <pc:spChg chg="add mod ord topLvl">
          <ac:chgData name="Oliver Richardson" userId="cd5f33dd71adc40f" providerId="LiveId" clId="{48750C78-951C-405A-88F6-F45070F9C2EA}" dt="2019-02-20T13:31:37.634" v="3738" actId="14100"/>
          <ac:spMkLst>
            <pc:docMk/>
            <pc:sldMk cId="791562783" sldId="266"/>
            <ac:spMk id="250" creationId="{A53147C0-994C-483D-83EC-CBE93ECFF12E}"/>
          </ac:spMkLst>
        </pc:spChg>
        <pc:spChg chg="add mod ord topLvl">
          <ac:chgData name="Oliver Richardson" userId="cd5f33dd71adc40f" providerId="LiveId" clId="{48750C78-951C-405A-88F6-F45070F9C2EA}" dt="2019-02-20T06:40:27.502" v="3410" actId="1076"/>
          <ac:spMkLst>
            <pc:docMk/>
            <pc:sldMk cId="791562783" sldId="266"/>
            <ac:spMk id="251" creationId="{3BEEECDC-410D-46DD-AC78-F83866CD45B2}"/>
          </ac:spMkLst>
        </pc:spChg>
        <pc:spChg chg="add mod ord topLvl">
          <ac:chgData name="Oliver Richardson" userId="cd5f33dd71adc40f" providerId="LiveId" clId="{48750C78-951C-405A-88F6-F45070F9C2EA}" dt="2019-02-20T06:31:08.710" v="3306" actId="164"/>
          <ac:spMkLst>
            <pc:docMk/>
            <pc:sldMk cId="791562783" sldId="266"/>
            <ac:spMk id="252" creationId="{A46DCCDB-8C7E-4B0C-A529-1EA33DB91FBC}"/>
          </ac:spMkLst>
        </pc:spChg>
        <pc:spChg chg="add del mod">
          <ac:chgData name="Oliver Richardson" userId="cd5f33dd71adc40f" providerId="LiveId" clId="{48750C78-951C-405A-88F6-F45070F9C2EA}" dt="2019-02-20T06:39:50.765" v="3401" actId="478"/>
          <ac:spMkLst>
            <pc:docMk/>
            <pc:sldMk cId="791562783" sldId="266"/>
            <ac:spMk id="273" creationId="{35FF7A36-0C37-415F-ACE7-A9F415A8454D}"/>
          </ac:spMkLst>
        </pc:spChg>
        <pc:spChg chg="add del mod">
          <ac:chgData name="Oliver Richardson" userId="cd5f33dd71adc40f" providerId="LiveId" clId="{48750C78-951C-405A-88F6-F45070F9C2EA}" dt="2019-02-20T06:39:49.309" v="3400" actId="478"/>
          <ac:spMkLst>
            <pc:docMk/>
            <pc:sldMk cId="791562783" sldId="266"/>
            <ac:spMk id="304" creationId="{93C45C2D-86B9-4318-B6FB-B82394B214EF}"/>
          </ac:spMkLst>
        </pc:spChg>
        <pc:spChg chg="add del mod">
          <ac:chgData name="Oliver Richardson" userId="cd5f33dd71adc40f" providerId="LiveId" clId="{48750C78-951C-405A-88F6-F45070F9C2EA}" dt="2019-02-20T05:58:48.449" v="2380" actId="478"/>
          <ac:spMkLst>
            <pc:docMk/>
            <pc:sldMk cId="791562783" sldId="266"/>
            <ac:spMk id="8192" creationId="{5C4B59D3-46A2-46F3-8B36-7EE1B7399F16}"/>
          </ac:spMkLst>
        </pc:spChg>
        <pc:spChg chg="add del mod">
          <ac:chgData name="Oliver Richardson" userId="cd5f33dd71adc40f" providerId="LiveId" clId="{48750C78-951C-405A-88F6-F45070F9C2EA}" dt="2019-02-20T05:53:24.433" v="2234" actId="478"/>
          <ac:spMkLst>
            <pc:docMk/>
            <pc:sldMk cId="791562783" sldId="266"/>
            <ac:spMk id="8193" creationId="{AB6FDE97-0512-4C27-AF9F-3C081E2290D8}"/>
          </ac:spMkLst>
        </pc:spChg>
        <pc:spChg chg="add del mod">
          <ac:chgData name="Oliver Richardson" userId="cd5f33dd71adc40f" providerId="LiveId" clId="{48750C78-951C-405A-88F6-F45070F9C2EA}" dt="2019-02-20T05:58:48.449" v="2380" actId="478"/>
          <ac:spMkLst>
            <pc:docMk/>
            <pc:sldMk cId="791562783" sldId="266"/>
            <ac:spMk id="8195" creationId="{79890EDC-18D0-4D9F-AFE5-1F39A0084FA6}"/>
          </ac:spMkLst>
        </pc:spChg>
        <pc:grpChg chg="add del mod">
          <ac:chgData name="Oliver Richardson" userId="cd5f33dd71adc40f" providerId="LiveId" clId="{48750C78-951C-405A-88F6-F45070F9C2EA}" dt="2019-02-20T05:49:08.997" v="2150" actId="165"/>
          <ac:grpSpMkLst>
            <pc:docMk/>
            <pc:sldMk cId="791562783" sldId="266"/>
            <ac:grpSpMk id="30" creationId="{2F1A0337-CDF7-4C91-9412-E7FE1BC92A2D}"/>
          </ac:grpSpMkLst>
        </pc:grpChg>
        <pc:grpChg chg="add del mod">
          <ac:chgData name="Oliver Richardson" userId="cd5f33dd71adc40f" providerId="LiveId" clId="{48750C78-951C-405A-88F6-F45070F9C2EA}" dt="2019-02-20T05:42:03.420" v="2060" actId="165"/>
          <ac:grpSpMkLst>
            <pc:docMk/>
            <pc:sldMk cId="791562783" sldId="266"/>
            <ac:grpSpMk id="35" creationId="{B7554CB4-EF0B-4FE1-8F57-6C4ED38AB889}"/>
          </ac:grpSpMkLst>
        </pc:grpChg>
        <pc:grpChg chg="add mod">
          <ac:chgData name="Oliver Richardson" userId="cd5f33dd71adc40f" providerId="LiveId" clId="{48750C78-951C-405A-88F6-F45070F9C2EA}" dt="2019-02-20T05:56:58.494" v="2312" actId="1076"/>
          <ac:grpSpMkLst>
            <pc:docMk/>
            <pc:sldMk cId="791562783" sldId="266"/>
            <ac:grpSpMk id="116" creationId="{64B77107-C140-429B-B1DD-117E043906A6}"/>
          </ac:grpSpMkLst>
        </pc:grpChg>
        <pc:grpChg chg="add del mod">
          <ac:chgData name="Oliver Richardson" userId="cd5f33dd71adc40f" providerId="LiveId" clId="{48750C78-951C-405A-88F6-F45070F9C2EA}" dt="2019-02-20T06:31:08.710" v="3306" actId="164"/>
          <ac:grpSpMkLst>
            <pc:docMk/>
            <pc:sldMk cId="791562783" sldId="266"/>
            <ac:grpSpMk id="154" creationId="{3FF884B5-936F-4729-9F2F-261AB9905E54}"/>
          </ac:grpSpMkLst>
        </pc:grpChg>
        <pc:grpChg chg="add mod">
          <ac:chgData name="Oliver Richardson" userId="cd5f33dd71adc40f" providerId="LiveId" clId="{48750C78-951C-405A-88F6-F45070F9C2EA}" dt="2019-02-20T06:34:59.411" v="3332" actId="1076"/>
          <ac:grpSpMkLst>
            <pc:docMk/>
            <pc:sldMk cId="791562783" sldId="266"/>
            <ac:grpSpMk id="155" creationId="{ED04D693-BC4F-4C34-B3BF-D243488BF7AA}"/>
          </ac:grpSpMkLst>
        </pc:grpChg>
        <pc:grpChg chg="add mod">
          <ac:chgData name="Oliver Richardson" userId="cd5f33dd71adc40f" providerId="LiveId" clId="{48750C78-951C-405A-88F6-F45070F9C2EA}" dt="2019-02-20T06:34:46.022" v="3328" actId="1076"/>
          <ac:grpSpMkLst>
            <pc:docMk/>
            <pc:sldMk cId="791562783" sldId="266"/>
            <ac:grpSpMk id="156" creationId="{F7D682C7-E6E7-48F0-A3F3-188460946172}"/>
          </ac:grpSpMkLst>
        </pc:grpChg>
        <pc:grpChg chg="add mod">
          <ac:chgData name="Oliver Richardson" userId="cd5f33dd71adc40f" providerId="LiveId" clId="{48750C78-951C-405A-88F6-F45070F9C2EA}" dt="2019-02-20T06:34:57.588" v="3331" actId="1076"/>
          <ac:grpSpMkLst>
            <pc:docMk/>
            <pc:sldMk cId="791562783" sldId="266"/>
            <ac:grpSpMk id="157" creationId="{54B58BFD-F6AF-4BCC-84FC-AF12B3629D68}"/>
          </ac:grpSpMkLst>
        </pc:grpChg>
        <pc:grpChg chg="add mod">
          <ac:chgData name="Oliver Richardson" userId="cd5f33dd71adc40f" providerId="LiveId" clId="{48750C78-951C-405A-88F6-F45070F9C2EA}" dt="2019-02-20T06:40:27.502" v="3410" actId="1076"/>
          <ac:grpSpMkLst>
            <pc:docMk/>
            <pc:sldMk cId="791562783" sldId="266"/>
            <ac:grpSpMk id="274" creationId="{8E13F622-FA74-4341-8E96-012346AA8961}"/>
          </ac:grpSpMkLst>
        </pc:grpChg>
        <pc:picChg chg="add del mod">
          <ac:chgData name="Oliver Richardson" userId="cd5f33dd71adc40f" providerId="LiveId" clId="{48750C78-951C-405A-88F6-F45070F9C2EA}" dt="2019-02-20T05:50:02.347" v="2167" actId="478"/>
          <ac:picMkLst>
            <pc:docMk/>
            <pc:sldMk cId="791562783" sldId="266"/>
            <ac:picMk id="113" creationId="{21B13818-B123-4A45-8020-6054E2DD339F}"/>
          </ac:picMkLst>
        </pc:picChg>
        <pc:picChg chg="add del mod">
          <ac:chgData name="Oliver Richardson" userId="cd5f33dd71adc40f" providerId="LiveId" clId="{48750C78-951C-405A-88F6-F45070F9C2EA}" dt="2019-02-20T05:50:02.347" v="2167" actId="478"/>
          <ac:picMkLst>
            <pc:docMk/>
            <pc:sldMk cId="791562783" sldId="266"/>
            <ac:picMk id="114" creationId="{FFDAE128-ADBF-446F-8314-D133586636D7}"/>
          </ac:picMkLst>
        </pc:picChg>
        <pc:picChg chg="add del mod">
          <ac:chgData name="Oliver Richardson" userId="cd5f33dd71adc40f" providerId="LiveId" clId="{48750C78-951C-405A-88F6-F45070F9C2EA}" dt="2019-02-20T05:50:02.347" v="2167" actId="478"/>
          <ac:picMkLst>
            <pc:docMk/>
            <pc:sldMk cId="791562783" sldId="266"/>
            <ac:picMk id="115" creationId="{F926C9BE-67CE-4021-911D-484D2EF28DBF}"/>
          </ac:picMkLst>
        </pc:picChg>
        <pc:picChg chg="add del mod topLvl">
          <ac:chgData name="Oliver Richardson" userId="cd5f33dd71adc40f" providerId="LiveId" clId="{48750C78-951C-405A-88F6-F45070F9C2EA}" dt="2019-02-20T06:37:08.029" v="3366" actId="478"/>
          <ac:picMkLst>
            <pc:docMk/>
            <pc:sldMk cId="791562783" sldId="266"/>
            <ac:picMk id="152" creationId="{001BC865-7690-43CE-B062-D0265D605445}"/>
          </ac:picMkLst>
        </pc:picChg>
        <pc:picChg chg="add del mod topLvl">
          <ac:chgData name="Oliver Richardson" userId="cd5f33dd71adc40f" providerId="LiveId" clId="{48750C78-951C-405A-88F6-F45070F9C2EA}" dt="2019-02-20T06:36:43.796" v="3357" actId="478"/>
          <ac:picMkLst>
            <pc:docMk/>
            <pc:sldMk cId="791562783" sldId="266"/>
            <ac:picMk id="153" creationId="{EEDA9A2B-E9B2-4E9E-AD8D-A00D9B17862F}"/>
          </ac:picMkLst>
        </pc:picChg>
        <pc:picChg chg="add mod">
          <ac:chgData name="Oliver Richardson" userId="cd5f33dd71adc40f" providerId="LiveId" clId="{48750C78-951C-405A-88F6-F45070F9C2EA}" dt="2019-02-20T06:34:44.737" v="3327" actId="164"/>
          <ac:picMkLst>
            <pc:docMk/>
            <pc:sldMk cId="791562783" sldId="266"/>
            <ac:picMk id="178" creationId="{30664384-1913-4E22-A4A6-3FFD41C078E0}"/>
          </ac:picMkLst>
        </pc:picChg>
        <pc:picChg chg="add mod">
          <ac:chgData name="Oliver Richardson" userId="cd5f33dd71adc40f" providerId="LiveId" clId="{48750C78-951C-405A-88F6-F45070F9C2EA}" dt="2019-02-20T06:34:54.409" v="3329" actId="164"/>
          <ac:picMkLst>
            <pc:docMk/>
            <pc:sldMk cId="791562783" sldId="266"/>
            <ac:picMk id="179" creationId="{9A3ADAA4-EB67-484F-B691-8816B558179B}"/>
          </ac:picMkLst>
        </pc:picChg>
        <pc:picChg chg="add mod">
          <ac:chgData name="Oliver Richardson" userId="cd5f33dd71adc40f" providerId="LiveId" clId="{48750C78-951C-405A-88F6-F45070F9C2EA}" dt="2019-02-20T06:34:44.737" v="3327" actId="164"/>
          <ac:picMkLst>
            <pc:docMk/>
            <pc:sldMk cId="791562783" sldId="266"/>
            <ac:picMk id="180" creationId="{24C27987-E245-4F19-B37C-1E3F50508530}"/>
          </ac:picMkLst>
        </pc:picChg>
        <pc:picChg chg="add mod">
          <ac:chgData name="Oliver Richardson" userId="cd5f33dd71adc40f" providerId="LiveId" clId="{48750C78-951C-405A-88F6-F45070F9C2EA}" dt="2019-02-20T06:34:34.610" v="3324" actId="164"/>
          <ac:picMkLst>
            <pc:docMk/>
            <pc:sldMk cId="791562783" sldId="266"/>
            <ac:picMk id="181" creationId="{F3784122-21C1-4860-B42E-8E61E28D095D}"/>
          </ac:picMkLst>
        </pc:picChg>
        <pc:picChg chg="add mod">
          <ac:chgData name="Oliver Richardson" userId="cd5f33dd71adc40f" providerId="LiveId" clId="{48750C78-951C-405A-88F6-F45070F9C2EA}" dt="2019-02-20T06:34:34.610" v="3324" actId="164"/>
          <ac:picMkLst>
            <pc:docMk/>
            <pc:sldMk cId="791562783" sldId="266"/>
            <ac:picMk id="182" creationId="{3E27C603-AF65-416D-A595-B3D5B1F872BE}"/>
          </ac:picMkLst>
        </pc:picChg>
        <pc:picChg chg="add mod">
          <ac:chgData name="Oliver Richardson" userId="cd5f33dd71adc40f" providerId="LiveId" clId="{48750C78-951C-405A-88F6-F45070F9C2EA}" dt="2019-02-20T06:34:54.409" v="3329" actId="164"/>
          <ac:picMkLst>
            <pc:docMk/>
            <pc:sldMk cId="791562783" sldId="266"/>
            <ac:picMk id="183" creationId="{CDE65BC9-76BD-4AD8-B8A4-E32D1F99D9AF}"/>
          </ac:picMkLst>
        </pc:picChg>
        <pc:picChg chg="add del mod">
          <ac:chgData name="Oliver Richardson" userId="cd5f33dd71adc40f" providerId="LiveId" clId="{48750C78-951C-405A-88F6-F45070F9C2EA}" dt="2019-02-20T06:21:27.144" v="3193" actId="478"/>
          <ac:picMkLst>
            <pc:docMk/>
            <pc:sldMk cId="791562783" sldId="266"/>
            <ac:picMk id="208" creationId="{79332F96-63A0-4E94-9430-79C51896406E}"/>
          </ac:picMkLst>
        </pc:picChg>
        <pc:picChg chg="add del mod">
          <ac:chgData name="Oliver Richardson" userId="cd5f33dd71adc40f" providerId="LiveId" clId="{48750C78-951C-405A-88F6-F45070F9C2EA}" dt="2019-02-20T06:21:27.144" v="3193" actId="478"/>
          <ac:picMkLst>
            <pc:docMk/>
            <pc:sldMk cId="791562783" sldId="266"/>
            <ac:picMk id="209" creationId="{9A1AFF6F-DD7B-45ED-9754-0D55379A456E}"/>
          </ac:picMkLst>
        </pc:picChg>
        <pc:picChg chg="add del mod">
          <ac:chgData name="Oliver Richardson" userId="cd5f33dd71adc40f" providerId="LiveId" clId="{48750C78-951C-405A-88F6-F45070F9C2EA}" dt="2019-02-20T06:21:27.144" v="3193" actId="478"/>
          <ac:picMkLst>
            <pc:docMk/>
            <pc:sldMk cId="791562783" sldId="266"/>
            <ac:picMk id="210" creationId="{D9A7F96B-436A-43F6-A120-6BF2DD7B4046}"/>
          </ac:picMkLst>
        </pc:picChg>
        <pc:picChg chg="add del mod">
          <ac:chgData name="Oliver Richardson" userId="cd5f33dd71adc40f" providerId="LiveId" clId="{48750C78-951C-405A-88F6-F45070F9C2EA}" dt="2019-02-20T06:37:05.553" v="3363" actId="478"/>
          <ac:picMkLst>
            <pc:docMk/>
            <pc:sldMk cId="791562783" sldId="266"/>
            <ac:picMk id="240" creationId="{4FB1B112-746C-4DA5-B9D1-FD7E2754B0DD}"/>
          </ac:picMkLst>
        </pc:picChg>
        <pc:picChg chg="add del mod topLvl">
          <ac:chgData name="Oliver Richardson" userId="cd5f33dd71adc40f" providerId="LiveId" clId="{48750C78-951C-405A-88F6-F45070F9C2EA}" dt="2019-02-20T06:37:07.339" v="3365" actId="478"/>
          <ac:picMkLst>
            <pc:docMk/>
            <pc:sldMk cId="791562783" sldId="266"/>
            <ac:picMk id="256" creationId="{24CEC788-828A-4E98-AE35-3906B5C51BC0}"/>
          </ac:picMkLst>
        </pc:picChg>
        <pc:picChg chg="add del mod topLvl">
          <ac:chgData name="Oliver Richardson" userId="cd5f33dd71adc40f" providerId="LiveId" clId="{48750C78-951C-405A-88F6-F45070F9C2EA}" dt="2019-02-20T06:37:06.649" v="3364" actId="478"/>
          <ac:picMkLst>
            <pc:docMk/>
            <pc:sldMk cId="791562783" sldId="266"/>
            <ac:picMk id="257" creationId="{7CB6D9B6-9A7C-4E58-895F-F8C286BBCA14}"/>
          </ac:picMkLst>
        </pc:picChg>
        <pc:picChg chg="add del mod">
          <ac:chgData name="Oliver Richardson" userId="cd5f33dd71adc40f" providerId="LiveId" clId="{48750C78-951C-405A-88F6-F45070F9C2EA}" dt="2019-02-20T06:30:12.845" v="3286" actId="478"/>
          <ac:picMkLst>
            <pc:docMk/>
            <pc:sldMk cId="791562783" sldId="266"/>
            <ac:picMk id="258" creationId="{57BBC1AF-5F59-4788-B534-8DB9B0E2381B}"/>
          </ac:picMkLst>
        </pc:picChg>
        <pc:picChg chg="add del mod topLvl">
          <ac:chgData name="Oliver Richardson" userId="cd5f33dd71adc40f" providerId="LiveId" clId="{48750C78-951C-405A-88F6-F45070F9C2EA}" dt="2019-02-20T06:36:42.491" v="3356" actId="478"/>
          <ac:picMkLst>
            <pc:docMk/>
            <pc:sldMk cId="791562783" sldId="266"/>
            <ac:picMk id="260" creationId="{9B492D06-55C5-4093-8E02-173D0364DFDC}"/>
          </ac:picMkLst>
        </pc:picChg>
        <pc:picChg chg="add del mod topLvl">
          <ac:chgData name="Oliver Richardson" userId="cd5f33dd71adc40f" providerId="LiveId" clId="{48750C78-951C-405A-88F6-F45070F9C2EA}" dt="2019-02-20T06:36:40.955" v="3355" actId="478"/>
          <ac:picMkLst>
            <pc:docMk/>
            <pc:sldMk cId="791562783" sldId="266"/>
            <ac:picMk id="261" creationId="{E41B6125-F65F-4A4B-8A2D-3D7651C6D85F}"/>
          </ac:picMkLst>
        </pc:picChg>
        <pc:picChg chg="add del mod">
          <ac:chgData name="Oliver Richardson" userId="cd5f33dd71adc40f" providerId="LiveId" clId="{48750C78-951C-405A-88F6-F45070F9C2EA}" dt="2019-02-20T06:37:04.049" v="3362" actId="478"/>
          <ac:picMkLst>
            <pc:docMk/>
            <pc:sldMk cId="791562783" sldId="266"/>
            <ac:picMk id="280" creationId="{0C6ABF48-00B4-41B3-A154-B563E3BA86D0}"/>
          </ac:picMkLst>
        </pc:picChg>
        <pc:picChg chg="add mod">
          <ac:chgData name="Oliver Richardson" userId="cd5f33dd71adc40f" providerId="LiveId" clId="{48750C78-951C-405A-88F6-F45070F9C2EA}" dt="2019-02-20T06:27:05.250" v="3253" actId="1076"/>
          <ac:picMkLst>
            <pc:docMk/>
            <pc:sldMk cId="791562783" sldId="266"/>
            <ac:picMk id="8194" creationId="{000A0F38-F869-40A0-9F9B-24AB58A26A16}"/>
          </ac:picMkLst>
        </pc:picChg>
        <pc:picChg chg="add mod">
          <ac:chgData name="Oliver Richardson" userId="cd5f33dd71adc40f" providerId="LiveId" clId="{48750C78-951C-405A-88F6-F45070F9C2EA}" dt="2019-02-20T06:27:05.250" v="3253" actId="1076"/>
          <ac:picMkLst>
            <pc:docMk/>
            <pc:sldMk cId="791562783" sldId="266"/>
            <ac:picMk id="8196" creationId="{FB28C572-2FAE-4EA8-BCE6-D25C8BFC648E}"/>
          </ac:picMkLst>
        </pc:picChg>
        <pc:picChg chg="add mod">
          <ac:chgData name="Oliver Richardson" userId="cd5f33dd71adc40f" providerId="LiveId" clId="{48750C78-951C-405A-88F6-F45070F9C2EA}" dt="2019-02-20T06:27:05.250" v="3253" actId="1076"/>
          <ac:picMkLst>
            <pc:docMk/>
            <pc:sldMk cId="791562783" sldId="266"/>
            <ac:picMk id="8198" creationId="{0E5B7D5D-C4E9-4BF0-87ED-6DB6627125B9}"/>
          </ac:picMkLst>
        </pc:picChg>
        <pc:picChg chg="add del mod">
          <ac:chgData name="Oliver Richardson" userId="cd5f33dd71adc40f" providerId="LiveId" clId="{48750C78-951C-405A-88F6-F45070F9C2EA}" dt="2019-02-20T05:58:48.449" v="2380" actId="478"/>
          <ac:picMkLst>
            <pc:docMk/>
            <pc:sldMk cId="791562783" sldId="266"/>
            <ac:picMk id="8201" creationId="{F3F56F08-F896-41B5-808A-785C7F5D7FD9}"/>
          </ac:picMkLst>
        </pc:picChg>
        <pc:picChg chg="add del mod">
          <ac:chgData name="Oliver Richardson" userId="cd5f33dd71adc40f" providerId="LiveId" clId="{48750C78-951C-405A-88F6-F45070F9C2EA}" dt="2019-02-20T05:58:48.449" v="2380" actId="478"/>
          <ac:picMkLst>
            <pc:docMk/>
            <pc:sldMk cId="791562783" sldId="266"/>
            <ac:picMk id="8203" creationId="{AB2F8AFC-B318-40B4-A9F0-6E23E3C799E2}"/>
          </ac:picMkLst>
        </pc:picChg>
        <pc:picChg chg="add del mod">
          <ac:chgData name="Oliver Richardson" userId="cd5f33dd71adc40f" providerId="LiveId" clId="{48750C78-951C-405A-88F6-F45070F9C2EA}" dt="2019-02-20T05:58:48.449" v="2380" actId="478"/>
          <ac:picMkLst>
            <pc:docMk/>
            <pc:sldMk cId="791562783" sldId="266"/>
            <ac:picMk id="8205" creationId="{87FD6688-28C2-4E5A-8BB6-9B2D907E1B1E}"/>
          </ac:picMkLst>
        </pc:picChg>
        <pc:picChg chg="add del mod">
          <ac:chgData name="Oliver Richardson" userId="cd5f33dd71adc40f" providerId="LiveId" clId="{48750C78-951C-405A-88F6-F45070F9C2EA}" dt="2019-02-20T05:58:48.449" v="2380" actId="478"/>
          <ac:picMkLst>
            <pc:docMk/>
            <pc:sldMk cId="791562783" sldId="266"/>
            <ac:picMk id="8207" creationId="{781A51B9-1CE2-4F61-9BC6-AD521C41B847}"/>
          </ac:picMkLst>
        </pc:picChg>
        <pc:picChg chg="add del mod">
          <ac:chgData name="Oliver Richardson" userId="cd5f33dd71adc40f" providerId="LiveId" clId="{48750C78-951C-405A-88F6-F45070F9C2EA}" dt="2019-02-20T05:58:48.449" v="2380" actId="478"/>
          <ac:picMkLst>
            <pc:docMk/>
            <pc:sldMk cId="791562783" sldId="266"/>
            <ac:picMk id="8209" creationId="{E5474B4D-F3DC-4C84-BFFA-DBF9FCF11382}"/>
          </ac:picMkLst>
        </pc:picChg>
        <pc:picChg chg="add del mod">
          <ac:chgData name="Oliver Richardson" userId="cd5f33dd71adc40f" providerId="LiveId" clId="{48750C78-951C-405A-88F6-F45070F9C2EA}" dt="2019-02-20T05:58:48.449" v="2380" actId="478"/>
          <ac:picMkLst>
            <pc:docMk/>
            <pc:sldMk cId="791562783" sldId="266"/>
            <ac:picMk id="8211" creationId="{ACD79EBC-382B-4205-ADE0-445130816DDC}"/>
          </ac:picMkLst>
        </pc:picChg>
        <pc:cxnChg chg="add del mod topLvl">
          <ac:chgData name="Oliver Richardson" userId="cd5f33dd71adc40f" providerId="LiveId" clId="{48750C78-951C-405A-88F6-F45070F9C2EA}" dt="2019-02-20T05:49:17.853" v="2153" actId="478"/>
          <ac:cxnSpMkLst>
            <pc:docMk/>
            <pc:sldMk cId="791562783" sldId="266"/>
            <ac:cxnSpMk id="6" creationId="{49783512-CA66-4B4A-90FE-B6655AC0DA24}"/>
          </ac:cxnSpMkLst>
        </pc:cxnChg>
        <pc:cxnChg chg="add mod topLvl">
          <ac:chgData name="Oliver Richardson" userId="cd5f33dd71adc40f" providerId="LiveId" clId="{48750C78-951C-405A-88F6-F45070F9C2EA}" dt="2019-02-20T06:24:53.015" v="3227" actId="1076"/>
          <ac:cxnSpMkLst>
            <pc:docMk/>
            <pc:sldMk cId="791562783" sldId="266"/>
            <ac:cxnSpMk id="13" creationId="{7F429476-4CED-425C-B549-33946B6FE731}"/>
          </ac:cxnSpMkLst>
        </pc:cxnChg>
        <pc:cxnChg chg="add del mod topLvl">
          <ac:chgData name="Oliver Richardson" userId="cd5f33dd71adc40f" providerId="LiveId" clId="{48750C78-951C-405A-88F6-F45070F9C2EA}" dt="2019-02-20T05:49:21.681" v="2155" actId="478"/>
          <ac:cxnSpMkLst>
            <pc:docMk/>
            <pc:sldMk cId="791562783" sldId="266"/>
            <ac:cxnSpMk id="14" creationId="{6E3DAF16-7344-412D-A67A-3F8DC8938DFD}"/>
          </ac:cxnSpMkLst>
        </pc:cxnChg>
        <pc:cxnChg chg="add del mod topLvl">
          <ac:chgData name="Oliver Richardson" userId="cd5f33dd71adc40f" providerId="LiveId" clId="{48750C78-951C-405A-88F6-F45070F9C2EA}" dt="2019-02-20T05:49:19.452" v="2154" actId="478"/>
          <ac:cxnSpMkLst>
            <pc:docMk/>
            <pc:sldMk cId="791562783" sldId="266"/>
            <ac:cxnSpMk id="15" creationId="{C9C8DCD2-77BF-416C-BCAF-BAFFE448CB86}"/>
          </ac:cxnSpMkLst>
        </pc:cxnChg>
        <pc:cxnChg chg="add del mod topLvl">
          <ac:chgData name="Oliver Richardson" userId="cd5f33dd71adc40f" providerId="LiveId" clId="{48750C78-951C-405A-88F6-F45070F9C2EA}" dt="2019-02-20T05:49:24.797" v="2157" actId="478"/>
          <ac:cxnSpMkLst>
            <pc:docMk/>
            <pc:sldMk cId="791562783" sldId="266"/>
            <ac:cxnSpMk id="16" creationId="{D183C5E0-3E47-4D94-A10A-5E18B61A93BB}"/>
          </ac:cxnSpMkLst>
        </pc:cxnChg>
        <pc:cxnChg chg="add mod topLvl">
          <ac:chgData name="Oliver Richardson" userId="cd5f33dd71adc40f" providerId="LiveId" clId="{48750C78-951C-405A-88F6-F45070F9C2EA}" dt="2019-02-20T06:24:53.015" v="3227" actId="1076"/>
          <ac:cxnSpMkLst>
            <pc:docMk/>
            <pc:sldMk cId="791562783" sldId="266"/>
            <ac:cxnSpMk id="17" creationId="{D179BF61-51C5-42F5-9734-CEB06DB6E88A}"/>
          </ac:cxnSpMkLst>
        </pc:cxnChg>
        <pc:cxnChg chg="add del mod topLvl">
          <ac:chgData name="Oliver Richardson" userId="cd5f33dd71adc40f" providerId="LiveId" clId="{48750C78-951C-405A-88F6-F45070F9C2EA}" dt="2019-02-20T05:49:22.780" v="2156" actId="478"/>
          <ac:cxnSpMkLst>
            <pc:docMk/>
            <pc:sldMk cId="791562783" sldId="266"/>
            <ac:cxnSpMk id="18" creationId="{AD850707-5CA0-4F7E-B06F-D4D7886C4CBA}"/>
          </ac:cxnSpMkLst>
        </pc:cxnChg>
        <pc:cxnChg chg="add del mod topLvl">
          <ac:chgData name="Oliver Richardson" userId="cd5f33dd71adc40f" providerId="LiveId" clId="{48750C78-951C-405A-88F6-F45070F9C2EA}" dt="2019-02-20T05:49:19.452" v="2154" actId="478"/>
          <ac:cxnSpMkLst>
            <pc:docMk/>
            <pc:sldMk cId="791562783" sldId="266"/>
            <ac:cxnSpMk id="19" creationId="{CCF778ED-30C5-42D4-AC61-01B5DEB35403}"/>
          </ac:cxnSpMkLst>
        </pc:cxnChg>
        <pc:cxnChg chg="mod topLvl">
          <ac:chgData name="Oliver Richardson" userId="cd5f33dd71adc40f" providerId="LiveId" clId="{48750C78-951C-405A-88F6-F45070F9C2EA}" dt="2019-02-20T06:27:05.250" v="3253" actId="1076"/>
          <ac:cxnSpMkLst>
            <pc:docMk/>
            <pc:sldMk cId="791562783" sldId="266"/>
            <ac:cxnSpMk id="37" creationId="{4AD25807-15C0-4C1E-BA46-66B35C68E2A7}"/>
          </ac:cxnSpMkLst>
        </pc:cxnChg>
        <pc:cxnChg chg="mod topLvl">
          <ac:chgData name="Oliver Richardson" userId="cd5f33dd71adc40f" providerId="LiveId" clId="{48750C78-951C-405A-88F6-F45070F9C2EA}" dt="2019-02-20T06:27:05.250" v="3253" actId="1076"/>
          <ac:cxnSpMkLst>
            <pc:docMk/>
            <pc:sldMk cId="791562783" sldId="266"/>
            <ac:cxnSpMk id="44" creationId="{53FFE8BB-B805-4C98-85EC-E2FF957F8B51}"/>
          </ac:cxnSpMkLst>
        </pc:cxnChg>
        <pc:cxnChg chg="mod topLvl">
          <ac:chgData name="Oliver Richardson" userId="cd5f33dd71adc40f" providerId="LiveId" clId="{48750C78-951C-405A-88F6-F45070F9C2EA}" dt="2019-02-20T06:27:05.250" v="3253" actId="1076"/>
          <ac:cxnSpMkLst>
            <pc:docMk/>
            <pc:sldMk cId="791562783" sldId="266"/>
            <ac:cxnSpMk id="45" creationId="{489E0029-8DC4-410E-9FF3-A95368194B77}"/>
          </ac:cxnSpMkLst>
        </pc:cxnChg>
        <pc:cxnChg chg="mod topLvl">
          <ac:chgData name="Oliver Richardson" userId="cd5f33dd71adc40f" providerId="LiveId" clId="{48750C78-951C-405A-88F6-F45070F9C2EA}" dt="2019-02-20T06:27:05.250" v="3253" actId="1076"/>
          <ac:cxnSpMkLst>
            <pc:docMk/>
            <pc:sldMk cId="791562783" sldId="266"/>
            <ac:cxnSpMk id="46" creationId="{EACC1353-2373-498E-9375-5E714E629113}"/>
          </ac:cxnSpMkLst>
        </pc:cxnChg>
        <pc:cxnChg chg="mod topLvl">
          <ac:chgData name="Oliver Richardson" userId="cd5f33dd71adc40f" providerId="LiveId" clId="{48750C78-951C-405A-88F6-F45070F9C2EA}" dt="2019-02-20T06:27:05.250" v="3253" actId="1076"/>
          <ac:cxnSpMkLst>
            <pc:docMk/>
            <pc:sldMk cId="791562783" sldId="266"/>
            <ac:cxnSpMk id="47" creationId="{BD1B9D5A-A1B7-4937-BDF5-C81FFF61F195}"/>
          </ac:cxnSpMkLst>
        </pc:cxnChg>
        <pc:cxnChg chg="mod topLvl">
          <ac:chgData name="Oliver Richardson" userId="cd5f33dd71adc40f" providerId="LiveId" clId="{48750C78-951C-405A-88F6-F45070F9C2EA}" dt="2019-02-20T06:27:05.250" v="3253" actId="1076"/>
          <ac:cxnSpMkLst>
            <pc:docMk/>
            <pc:sldMk cId="791562783" sldId="266"/>
            <ac:cxnSpMk id="48" creationId="{BC313607-AA55-4196-A785-9724509A7D42}"/>
          </ac:cxnSpMkLst>
        </pc:cxnChg>
        <pc:cxnChg chg="mod topLvl">
          <ac:chgData name="Oliver Richardson" userId="cd5f33dd71adc40f" providerId="LiveId" clId="{48750C78-951C-405A-88F6-F45070F9C2EA}" dt="2019-02-20T06:27:05.250" v="3253" actId="1076"/>
          <ac:cxnSpMkLst>
            <pc:docMk/>
            <pc:sldMk cId="791562783" sldId="266"/>
            <ac:cxnSpMk id="49" creationId="{01603373-BB0B-421C-8E1F-E0FB1EA8BCBB}"/>
          </ac:cxnSpMkLst>
        </pc:cxnChg>
        <pc:cxnChg chg="mod topLvl">
          <ac:chgData name="Oliver Richardson" userId="cd5f33dd71adc40f" providerId="LiveId" clId="{48750C78-951C-405A-88F6-F45070F9C2EA}" dt="2019-02-20T06:27:05.250" v="3253" actId="1076"/>
          <ac:cxnSpMkLst>
            <pc:docMk/>
            <pc:sldMk cId="791562783" sldId="266"/>
            <ac:cxnSpMk id="50" creationId="{F93F68B4-F828-4487-AAD3-9714B27BE5FB}"/>
          </ac:cxnSpMkLst>
        </pc:cxnChg>
        <pc:cxnChg chg="add mod">
          <ac:chgData name="Oliver Richardson" userId="cd5f33dd71adc40f" providerId="LiveId" clId="{48750C78-951C-405A-88F6-F45070F9C2EA}" dt="2019-02-20T05:44:23.045" v="2100" actId="571"/>
          <ac:cxnSpMkLst>
            <pc:docMk/>
            <pc:sldMk cId="791562783" sldId="266"/>
            <ac:cxnSpMk id="74" creationId="{26783F7F-4FCB-4F7F-9830-BD7629CC9185}"/>
          </ac:cxnSpMkLst>
        </pc:cxnChg>
        <pc:cxnChg chg="add mod">
          <ac:chgData name="Oliver Richardson" userId="cd5f33dd71adc40f" providerId="LiveId" clId="{48750C78-951C-405A-88F6-F45070F9C2EA}" dt="2019-02-20T05:44:23.045" v="2100" actId="571"/>
          <ac:cxnSpMkLst>
            <pc:docMk/>
            <pc:sldMk cId="791562783" sldId="266"/>
            <ac:cxnSpMk id="75" creationId="{F1B79D93-36A7-4751-97E3-76C035034F3F}"/>
          </ac:cxnSpMkLst>
        </pc:cxnChg>
        <pc:cxnChg chg="add mod">
          <ac:chgData name="Oliver Richardson" userId="cd5f33dd71adc40f" providerId="LiveId" clId="{48750C78-951C-405A-88F6-F45070F9C2EA}" dt="2019-02-20T05:44:23.045" v="2100" actId="571"/>
          <ac:cxnSpMkLst>
            <pc:docMk/>
            <pc:sldMk cId="791562783" sldId="266"/>
            <ac:cxnSpMk id="76" creationId="{1072F207-CAFD-4C58-A10A-A427C62DD42E}"/>
          </ac:cxnSpMkLst>
        </pc:cxnChg>
        <pc:cxnChg chg="add mod">
          <ac:chgData name="Oliver Richardson" userId="cd5f33dd71adc40f" providerId="LiveId" clId="{48750C78-951C-405A-88F6-F45070F9C2EA}" dt="2019-02-20T05:44:23.045" v="2100" actId="571"/>
          <ac:cxnSpMkLst>
            <pc:docMk/>
            <pc:sldMk cId="791562783" sldId="266"/>
            <ac:cxnSpMk id="77" creationId="{94A981D7-E570-478D-845E-20FA62C78142}"/>
          </ac:cxnSpMkLst>
        </pc:cxnChg>
        <pc:cxnChg chg="add mod">
          <ac:chgData name="Oliver Richardson" userId="cd5f33dd71adc40f" providerId="LiveId" clId="{48750C78-951C-405A-88F6-F45070F9C2EA}" dt="2019-02-20T05:44:28.816" v="2102" actId="571"/>
          <ac:cxnSpMkLst>
            <pc:docMk/>
            <pc:sldMk cId="791562783" sldId="266"/>
            <ac:cxnSpMk id="79" creationId="{37DCC058-65FA-459C-9CC5-8C062B5F7FA0}"/>
          </ac:cxnSpMkLst>
        </pc:cxnChg>
        <pc:cxnChg chg="add mod">
          <ac:chgData name="Oliver Richardson" userId="cd5f33dd71adc40f" providerId="LiveId" clId="{48750C78-951C-405A-88F6-F45070F9C2EA}" dt="2019-02-20T05:44:28.816" v="2102" actId="571"/>
          <ac:cxnSpMkLst>
            <pc:docMk/>
            <pc:sldMk cId="791562783" sldId="266"/>
            <ac:cxnSpMk id="80" creationId="{4E47EB1A-1581-484C-BB45-9835FFB6D135}"/>
          </ac:cxnSpMkLst>
        </pc:cxnChg>
        <pc:cxnChg chg="add mod">
          <ac:chgData name="Oliver Richardson" userId="cd5f33dd71adc40f" providerId="LiveId" clId="{48750C78-951C-405A-88F6-F45070F9C2EA}" dt="2019-02-20T05:44:28.816" v="2102" actId="571"/>
          <ac:cxnSpMkLst>
            <pc:docMk/>
            <pc:sldMk cId="791562783" sldId="266"/>
            <ac:cxnSpMk id="81" creationId="{FF87FCE4-8D37-46FD-BBD0-F56B1C228252}"/>
          </ac:cxnSpMkLst>
        </pc:cxnChg>
        <pc:cxnChg chg="add mod">
          <ac:chgData name="Oliver Richardson" userId="cd5f33dd71adc40f" providerId="LiveId" clId="{48750C78-951C-405A-88F6-F45070F9C2EA}" dt="2019-02-20T05:44:28.816" v="2102" actId="571"/>
          <ac:cxnSpMkLst>
            <pc:docMk/>
            <pc:sldMk cId="791562783" sldId="266"/>
            <ac:cxnSpMk id="82" creationId="{6E774616-BEDA-40DA-AD01-B55FBBAF6256}"/>
          </ac:cxnSpMkLst>
        </pc:cxnChg>
        <pc:cxnChg chg="add del mod">
          <ac:chgData name="Oliver Richardson" userId="cd5f33dd71adc40f" providerId="LiveId" clId="{48750C78-951C-405A-88F6-F45070F9C2EA}" dt="2019-02-20T05:58:48.449" v="2380" actId="478"/>
          <ac:cxnSpMkLst>
            <pc:docMk/>
            <pc:sldMk cId="791562783" sldId="266"/>
            <ac:cxnSpMk id="94" creationId="{02CE4C50-511C-498F-900F-D74085F836C4}"/>
          </ac:cxnSpMkLst>
        </pc:cxnChg>
        <pc:cxnChg chg="add del mod">
          <ac:chgData name="Oliver Richardson" userId="cd5f33dd71adc40f" providerId="LiveId" clId="{48750C78-951C-405A-88F6-F45070F9C2EA}" dt="2019-02-20T05:58:48.449" v="2380" actId="478"/>
          <ac:cxnSpMkLst>
            <pc:docMk/>
            <pc:sldMk cId="791562783" sldId="266"/>
            <ac:cxnSpMk id="101" creationId="{F590A60D-E47D-4AFF-AA0D-6111D6032271}"/>
          </ac:cxnSpMkLst>
        </pc:cxnChg>
        <pc:cxnChg chg="add del mod">
          <ac:chgData name="Oliver Richardson" userId="cd5f33dd71adc40f" providerId="LiveId" clId="{48750C78-951C-405A-88F6-F45070F9C2EA}" dt="2019-02-20T05:58:48.449" v="2380" actId="478"/>
          <ac:cxnSpMkLst>
            <pc:docMk/>
            <pc:sldMk cId="791562783" sldId="266"/>
            <ac:cxnSpMk id="102" creationId="{54404EEA-6A90-4189-9441-E678D5247100}"/>
          </ac:cxnSpMkLst>
        </pc:cxnChg>
        <pc:cxnChg chg="add del mod">
          <ac:chgData name="Oliver Richardson" userId="cd5f33dd71adc40f" providerId="LiveId" clId="{48750C78-951C-405A-88F6-F45070F9C2EA}" dt="2019-02-20T05:51:41.680" v="2197" actId="478"/>
          <ac:cxnSpMkLst>
            <pc:docMk/>
            <pc:sldMk cId="791562783" sldId="266"/>
            <ac:cxnSpMk id="103" creationId="{0688A3F1-E69B-4317-88F8-18B59518C84A}"/>
          </ac:cxnSpMkLst>
        </pc:cxnChg>
        <pc:cxnChg chg="add del mod">
          <ac:chgData name="Oliver Richardson" userId="cd5f33dd71adc40f" providerId="LiveId" clId="{48750C78-951C-405A-88F6-F45070F9C2EA}" dt="2019-02-20T05:58:48.449" v="2380" actId="478"/>
          <ac:cxnSpMkLst>
            <pc:docMk/>
            <pc:sldMk cId="791562783" sldId="266"/>
            <ac:cxnSpMk id="104" creationId="{EEF896D3-15AF-4D15-B46B-46B3322956B9}"/>
          </ac:cxnSpMkLst>
        </pc:cxnChg>
        <pc:cxnChg chg="add del mod">
          <ac:chgData name="Oliver Richardson" userId="cd5f33dd71adc40f" providerId="LiveId" clId="{48750C78-951C-405A-88F6-F45070F9C2EA}" dt="2019-02-20T05:50:51.668" v="2178" actId="478"/>
          <ac:cxnSpMkLst>
            <pc:docMk/>
            <pc:sldMk cId="791562783" sldId="266"/>
            <ac:cxnSpMk id="105" creationId="{BB6A20B8-1FA1-4079-BC31-90C7771AB358}"/>
          </ac:cxnSpMkLst>
        </pc:cxnChg>
        <pc:cxnChg chg="add del mod">
          <ac:chgData name="Oliver Richardson" userId="cd5f33dd71adc40f" providerId="LiveId" clId="{48750C78-951C-405A-88F6-F45070F9C2EA}" dt="2019-02-20T05:58:48.449" v="2380" actId="478"/>
          <ac:cxnSpMkLst>
            <pc:docMk/>
            <pc:sldMk cId="791562783" sldId="266"/>
            <ac:cxnSpMk id="106" creationId="{566FBD32-ABA1-465B-827C-4414D49939E2}"/>
          </ac:cxnSpMkLst>
        </pc:cxnChg>
        <pc:cxnChg chg="add del mod">
          <ac:chgData name="Oliver Richardson" userId="cd5f33dd71adc40f" providerId="LiveId" clId="{48750C78-951C-405A-88F6-F45070F9C2EA}" dt="2019-02-20T05:58:48.449" v="2380" actId="478"/>
          <ac:cxnSpMkLst>
            <pc:docMk/>
            <pc:sldMk cId="791562783" sldId="266"/>
            <ac:cxnSpMk id="107" creationId="{6FE32912-55B3-4037-A075-A14CCA09C478}"/>
          </ac:cxnSpMkLst>
        </pc:cxnChg>
        <pc:cxnChg chg="add mod">
          <ac:chgData name="Oliver Richardson" userId="cd5f33dd71adc40f" providerId="LiveId" clId="{48750C78-951C-405A-88F6-F45070F9C2EA}" dt="2019-02-20T06:35:13.787" v="3337" actId="14100"/>
          <ac:cxnSpMkLst>
            <pc:docMk/>
            <pc:sldMk cId="791562783" sldId="266"/>
            <ac:cxnSpMk id="169" creationId="{7B97A577-647B-4232-BFA7-C98D70A7EF69}"/>
          </ac:cxnSpMkLst>
        </pc:cxnChg>
        <pc:cxnChg chg="add mod">
          <ac:chgData name="Oliver Richardson" userId="cd5f33dd71adc40f" providerId="LiveId" clId="{48750C78-951C-405A-88F6-F45070F9C2EA}" dt="2019-02-20T06:36:21.353" v="3349" actId="208"/>
          <ac:cxnSpMkLst>
            <pc:docMk/>
            <pc:sldMk cId="791562783" sldId="266"/>
            <ac:cxnSpMk id="171" creationId="{D7A7482A-4E42-4E71-9792-A244FACD50B9}"/>
          </ac:cxnSpMkLst>
        </pc:cxnChg>
        <pc:cxnChg chg="add mod">
          <ac:chgData name="Oliver Richardson" userId="cd5f33dd71adc40f" providerId="LiveId" clId="{48750C78-951C-405A-88F6-F45070F9C2EA}" dt="2019-02-20T06:35:06.692" v="3333" actId="14100"/>
          <ac:cxnSpMkLst>
            <pc:docMk/>
            <pc:sldMk cId="791562783" sldId="266"/>
            <ac:cxnSpMk id="172" creationId="{10B4CE40-3BBC-43A1-B545-622972575FE9}"/>
          </ac:cxnSpMkLst>
        </pc:cxnChg>
        <pc:cxnChg chg="add mod">
          <ac:chgData name="Oliver Richardson" userId="cd5f33dd71adc40f" providerId="LiveId" clId="{48750C78-951C-405A-88F6-F45070F9C2EA}" dt="2019-02-20T06:36:21.353" v="3349" actId="208"/>
          <ac:cxnSpMkLst>
            <pc:docMk/>
            <pc:sldMk cId="791562783" sldId="266"/>
            <ac:cxnSpMk id="173" creationId="{1223104C-5CFE-4351-9C6E-2AFEFE2EA7EE}"/>
          </ac:cxnSpMkLst>
        </pc:cxnChg>
        <pc:cxnChg chg="add mod">
          <ac:chgData name="Oliver Richardson" userId="cd5f33dd71adc40f" providerId="LiveId" clId="{48750C78-951C-405A-88F6-F45070F9C2EA}" dt="2019-02-20T06:35:10.499" v="3335" actId="14100"/>
          <ac:cxnSpMkLst>
            <pc:docMk/>
            <pc:sldMk cId="791562783" sldId="266"/>
            <ac:cxnSpMk id="174" creationId="{B1D903F6-C281-4C8A-BEEB-BEF6EA324B87}"/>
          </ac:cxnSpMkLst>
        </pc:cxnChg>
        <pc:cxnChg chg="add mod">
          <ac:chgData name="Oliver Richardson" userId="cd5f33dd71adc40f" providerId="LiveId" clId="{48750C78-951C-405A-88F6-F45070F9C2EA}" dt="2019-02-20T06:36:21.353" v="3349" actId="208"/>
          <ac:cxnSpMkLst>
            <pc:docMk/>
            <pc:sldMk cId="791562783" sldId="266"/>
            <ac:cxnSpMk id="175" creationId="{49ED7F29-598A-447C-AC05-D08AFC3A8FBD}"/>
          </ac:cxnSpMkLst>
        </pc:cxnChg>
        <pc:cxnChg chg="add mod">
          <ac:chgData name="Oliver Richardson" userId="cd5f33dd71adc40f" providerId="LiveId" clId="{48750C78-951C-405A-88F6-F45070F9C2EA}" dt="2019-02-20T06:40:01.319" v="3403" actId="164"/>
          <ac:cxnSpMkLst>
            <pc:docMk/>
            <pc:sldMk cId="791562783" sldId="266"/>
            <ac:cxnSpMk id="189" creationId="{68682EA0-C70C-4808-A922-DDF6E0234DCC}"/>
          </ac:cxnSpMkLst>
        </pc:cxnChg>
        <pc:cxnChg chg="add del mod">
          <ac:chgData name="Oliver Richardson" userId="cd5f33dd71adc40f" providerId="LiveId" clId="{48750C78-951C-405A-88F6-F45070F9C2EA}" dt="2019-02-20T06:19:19.099" v="3155" actId="478"/>
          <ac:cxnSpMkLst>
            <pc:docMk/>
            <pc:sldMk cId="791562783" sldId="266"/>
            <ac:cxnSpMk id="196" creationId="{20E05870-CF69-4ECD-906E-F76BEFF2B177}"/>
          </ac:cxnSpMkLst>
        </pc:cxnChg>
        <pc:cxnChg chg="add del mod">
          <ac:chgData name="Oliver Richardson" userId="cd5f33dd71adc40f" providerId="LiveId" clId="{48750C78-951C-405A-88F6-F45070F9C2EA}" dt="2019-02-20T06:19:14.862" v="3151" actId="478"/>
          <ac:cxnSpMkLst>
            <pc:docMk/>
            <pc:sldMk cId="791562783" sldId="266"/>
            <ac:cxnSpMk id="197" creationId="{B3A5149D-9D5F-497F-921F-0E856CE4D298}"/>
          </ac:cxnSpMkLst>
        </pc:cxnChg>
        <pc:cxnChg chg="add del mod">
          <ac:chgData name="Oliver Richardson" userId="cd5f33dd71adc40f" providerId="LiveId" clId="{48750C78-951C-405A-88F6-F45070F9C2EA}" dt="2019-02-20T06:19:13.570" v="3149" actId="478"/>
          <ac:cxnSpMkLst>
            <pc:docMk/>
            <pc:sldMk cId="791562783" sldId="266"/>
            <ac:cxnSpMk id="198" creationId="{6BDD331F-FA4B-4DF9-A8B9-229338C67C6D}"/>
          </ac:cxnSpMkLst>
        </pc:cxnChg>
        <pc:cxnChg chg="add del mod">
          <ac:chgData name="Oliver Richardson" userId="cd5f33dd71adc40f" providerId="LiveId" clId="{48750C78-951C-405A-88F6-F45070F9C2EA}" dt="2019-02-20T06:19:18.070" v="3154" actId="478"/>
          <ac:cxnSpMkLst>
            <pc:docMk/>
            <pc:sldMk cId="791562783" sldId="266"/>
            <ac:cxnSpMk id="199" creationId="{12ECF376-1C81-491D-B491-8F6B7D88CE78}"/>
          </ac:cxnSpMkLst>
        </pc:cxnChg>
        <pc:cxnChg chg="add del mod">
          <ac:chgData name="Oliver Richardson" userId="cd5f33dd71adc40f" providerId="LiveId" clId="{48750C78-951C-405A-88F6-F45070F9C2EA}" dt="2019-02-20T06:19:17.941" v="3153" actId="478"/>
          <ac:cxnSpMkLst>
            <pc:docMk/>
            <pc:sldMk cId="791562783" sldId="266"/>
            <ac:cxnSpMk id="200" creationId="{BC46B815-3163-4EB5-8AB1-E12A563B2E1A}"/>
          </ac:cxnSpMkLst>
        </pc:cxnChg>
        <pc:cxnChg chg="add del mod">
          <ac:chgData name="Oliver Richardson" userId="cd5f33dd71adc40f" providerId="LiveId" clId="{48750C78-951C-405A-88F6-F45070F9C2EA}" dt="2019-02-20T06:19:14.454" v="3150" actId="478"/>
          <ac:cxnSpMkLst>
            <pc:docMk/>
            <pc:sldMk cId="791562783" sldId="266"/>
            <ac:cxnSpMk id="201" creationId="{460C5947-6E78-442D-A03B-D1F66E4051DD}"/>
          </ac:cxnSpMkLst>
        </pc:cxnChg>
        <pc:cxnChg chg="add del mod">
          <ac:chgData name="Oliver Richardson" userId="cd5f33dd71adc40f" providerId="LiveId" clId="{48750C78-951C-405A-88F6-F45070F9C2EA}" dt="2019-02-20T06:19:17.085" v="3152" actId="478"/>
          <ac:cxnSpMkLst>
            <pc:docMk/>
            <pc:sldMk cId="791562783" sldId="266"/>
            <ac:cxnSpMk id="202" creationId="{DAFDB41B-5E22-4348-A1F5-CE2A4749CB7E}"/>
          </ac:cxnSpMkLst>
        </pc:cxnChg>
        <pc:cxnChg chg="add mod">
          <ac:chgData name="Oliver Richardson" userId="cd5f33dd71adc40f" providerId="LiveId" clId="{48750C78-951C-405A-88F6-F45070F9C2EA}" dt="2019-02-20T06:40:01.319" v="3403" actId="164"/>
          <ac:cxnSpMkLst>
            <pc:docMk/>
            <pc:sldMk cId="791562783" sldId="266"/>
            <ac:cxnSpMk id="213" creationId="{B0AE2C25-578E-4EED-BFFF-9B9D7E0DDD36}"/>
          </ac:cxnSpMkLst>
        </pc:cxnChg>
        <pc:cxnChg chg="add mod">
          <ac:chgData name="Oliver Richardson" userId="cd5f33dd71adc40f" providerId="LiveId" clId="{48750C78-951C-405A-88F6-F45070F9C2EA}" dt="2019-02-20T06:40:01.319" v="3403" actId="164"/>
          <ac:cxnSpMkLst>
            <pc:docMk/>
            <pc:sldMk cId="791562783" sldId="266"/>
            <ac:cxnSpMk id="214" creationId="{7348DAF7-2BD9-49DC-8CE7-1ECAE6A97F89}"/>
          </ac:cxnSpMkLst>
        </pc:cxnChg>
        <pc:cxnChg chg="add del mod">
          <ac:chgData name="Oliver Richardson" userId="cd5f33dd71adc40f" providerId="LiveId" clId="{48750C78-951C-405A-88F6-F45070F9C2EA}" dt="2019-02-20T06:21:16.691" v="3191" actId="478"/>
          <ac:cxnSpMkLst>
            <pc:docMk/>
            <pc:sldMk cId="791562783" sldId="266"/>
            <ac:cxnSpMk id="216" creationId="{2A4350D9-12D9-471B-94C9-D74F96AD8B9A}"/>
          </ac:cxnSpMkLst>
        </pc:cxnChg>
        <pc:cxnChg chg="add mod">
          <ac:chgData name="Oliver Richardson" userId="cd5f33dd71adc40f" providerId="LiveId" clId="{48750C78-951C-405A-88F6-F45070F9C2EA}" dt="2019-02-20T06:40:01.319" v="3403" actId="164"/>
          <ac:cxnSpMkLst>
            <pc:docMk/>
            <pc:sldMk cId="791562783" sldId="266"/>
            <ac:cxnSpMk id="219" creationId="{FAC0A900-4016-4C7C-B37A-E6F08FC125CC}"/>
          </ac:cxnSpMkLst>
        </pc:cxnChg>
        <pc:cxnChg chg="add mod">
          <ac:chgData name="Oliver Richardson" userId="cd5f33dd71adc40f" providerId="LiveId" clId="{48750C78-951C-405A-88F6-F45070F9C2EA}" dt="2019-02-20T06:40:01.319" v="3403" actId="164"/>
          <ac:cxnSpMkLst>
            <pc:docMk/>
            <pc:sldMk cId="791562783" sldId="266"/>
            <ac:cxnSpMk id="223" creationId="{EAB912F5-6B84-4A01-A54F-3133BBE53CF7}"/>
          </ac:cxnSpMkLst>
        </pc:cxnChg>
        <pc:cxnChg chg="add mod">
          <ac:chgData name="Oliver Richardson" userId="cd5f33dd71adc40f" providerId="LiveId" clId="{48750C78-951C-405A-88F6-F45070F9C2EA}" dt="2019-02-20T06:40:01.319" v="3403" actId="164"/>
          <ac:cxnSpMkLst>
            <pc:docMk/>
            <pc:sldMk cId="791562783" sldId="266"/>
            <ac:cxnSpMk id="225" creationId="{1D3A3520-6846-4A9B-8E96-9D1D950FE5C2}"/>
          </ac:cxnSpMkLst>
        </pc:cxnChg>
        <pc:cxnChg chg="add mod">
          <ac:chgData name="Oliver Richardson" userId="cd5f33dd71adc40f" providerId="LiveId" clId="{48750C78-951C-405A-88F6-F45070F9C2EA}" dt="2019-02-20T06:40:01.319" v="3403" actId="164"/>
          <ac:cxnSpMkLst>
            <pc:docMk/>
            <pc:sldMk cId="791562783" sldId="266"/>
            <ac:cxnSpMk id="229" creationId="{34B07F6A-90F5-472C-B4A4-0FA41418F466}"/>
          </ac:cxnSpMkLst>
        </pc:cxnChg>
        <pc:cxnChg chg="add mod">
          <ac:chgData name="Oliver Richardson" userId="cd5f33dd71adc40f" providerId="LiveId" clId="{48750C78-951C-405A-88F6-F45070F9C2EA}" dt="2019-02-20T06:40:01.319" v="3403" actId="164"/>
          <ac:cxnSpMkLst>
            <pc:docMk/>
            <pc:sldMk cId="791562783" sldId="266"/>
            <ac:cxnSpMk id="235" creationId="{0AE75E67-2126-44D5-B038-1664E6EB575E}"/>
          </ac:cxnSpMkLst>
        </pc:cxnChg>
        <pc:cxnChg chg="add mod">
          <ac:chgData name="Oliver Richardson" userId="cd5f33dd71adc40f" providerId="LiveId" clId="{48750C78-951C-405A-88F6-F45070F9C2EA}" dt="2019-02-20T06:40:01.319" v="3403" actId="164"/>
          <ac:cxnSpMkLst>
            <pc:docMk/>
            <pc:sldMk cId="791562783" sldId="266"/>
            <ac:cxnSpMk id="239" creationId="{6AC47AD2-3ECF-4761-A804-3344AC9E2C53}"/>
          </ac:cxnSpMkLst>
        </pc:cxnChg>
        <pc:cxnChg chg="add mod">
          <ac:chgData name="Oliver Richardson" userId="cd5f33dd71adc40f" providerId="LiveId" clId="{48750C78-951C-405A-88F6-F45070F9C2EA}" dt="2019-02-20T06:40:01.319" v="3403" actId="164"/>
          <ac:cxnSpMkLst>
            <pc:docMk/>
            <pc:sldMk cId="791562783" sldId="266"/>
            <ac:cxnSpMk id="241" creationId="{64B06B8C-F4F1-4FFA-A146-636881A55922}"/>
          </ac:cxnSpMkLst>
        </pc:cxnChg>
        <pc:cxnChg chg="add mod">
          <ac:chgData name="Oliver Richardson" userId="cd5f33dd71adc40f" providerId="LiveId" clId="{48750C78-951C-405A-88F6-F45070F9C2EA}" dt="2019-02-20T06:40:01.319" v="3403" actId="164"/>
          <ac:cxnSpMkLst>
            <pc:docMk/>
            <pc:sldMk cId="791562783" sldId="266"/>
            <ac:cxnSpMk id="242" creationId="{B7DB9607-CDA8-4177-9096-EA2DB63FB1CE}"/>
          </ac:cxnSpMkLst>
        </pc:cxnChg>
        <pc:cxnChg chg="add mod">
          <ac:chgData name="Oliver Richardson" userId="cd5f33dd71adc40f" providerId="LiveId" clId="{48750C78-951C-405A-88F6-F45070F9C2EA}" dt="2019-02-20T06:40:01.319" v="3403" actId="164"/>
          <ac:cxnSpMkLst>
            <pc:docMk/>
            <pc:sldMk cId="791562783" sldId="266"/>
            <ac:cxnSpMk id="243" creationId="{848AF668-527A-4FB9-9D53-2FF83F8ABB8D}"/>
          </ac:cxnSpMkLst>
        </pc:cxnChg>
        <pc:cxnChg chg="add mod">
          <ac:chgData name="Oliver Richardson" userId="cd5f33dd71adc40f" providerId="LiveId" clId="{48750C78-951C-405A-88F6-F45070F9C2EA}" dt="2019-02-20T06:40:01.319" v="3403" actId="164"/>
          <ac:cxnSpMkLst>
            <pc:docMk/>
            <pc:sldMk cId="791562783" sldId="266"/>
            <ac:cxnSpMk id="244" creationId="{565AEB0E-C772-43D8-A312-8768A2CDFF0B}"/>
          </ac:cxnSpMkLst>
        </pc:cxnChg>
        <pc:cxnChg chg="add mod">
          <ac:chgData name="Oliver Richardson" userId="cd5f33dd71adc40f" providerId="LiveId" clId="{48750C78-951C-405A-88F6-F45070F9C2EA}" dt="2019-02-20T06:40:01.319" v="3403" actId="164"/>
          <ac:cxnSpMkLst>
            <pc:docMk/>
            <pc:sldMk cId="791562783" sldId="266"/>
            <ac:cxnSpMk id="246" creationId="{38247747-5FE2-4291-A229-37C1474A5D0B}"/>
          </ac:cxnSpMkLst>
        </pc:cxnChg>
        <pc:cxnChg chg="add mod">
          <ac:chgData name="Oliver Richardson" userId="cd5f33dd71adc40f" providerId="LiveId" clId="{48750C78-951C-405A-88F6-F45070F9C2EA}" dt="2019-02-20T06:40:01.319" v="3403" actId="164"/>
          <ac:cxnSpMkLst>
            <pc:docMk/>
            <pc:sldMk cId="791562783" sldId="266"/>
            <ac:cxnSpMk id="247" creationId="{A24164D4-76CD-402F-BB09-D849652F7835}"/>
          </ac:cxnSpMkLst>
        </pc:cxnChg>
        <pc:cxnChg chg="add mod">
          <ac:chgData name="Oliver Richardson" userId="cd5f33dd71adc40f" providerId="LiveId" clId="{48750C78-951C-405A-88F6-F45070F9C2EA}" dt="2019-02-20T22:17:00.148" v="8846" actId="14100"/>
          <ac:cxnSpMkLst>
            <pc:docMk/>
            <pc:sldMk cId="791562783" sldId="266"/>
            <ac:cxnSpMk id="248" creationId="{1F0E1EDD-B11C-4805-8D04-01F49D16F6A1}"/>
          </ac:cxnSpMkLst>
        </pc:cxnChg>
        <pc:cxnChg chg="add del mod">
          <ac:chgData name="Oliver Richardson" userId="cd5f33dd71adc40f" providerId="LiveId" clId="{48750C78-951C-405A-88F6-F45070F9C2EA}" dt="2019-02-20T06:27:37.356" v="3258" actId="478"/>
          <ac:cxnSpMkLst>
            <pc:docMk/>
            <pc:sldMk cId="791562783" sldId="266"/>
            <ac:cxnSpMk id="253" creationId="{571C5DA7-D4DC-47D8-9521-DAB18C044C38}"/>
          </ac:cxnSpMkLst>
        </pc:cxnChg>
        <pc:cxnChg chg="add mod">
          <ac:chgData name="Oliver Richardson" userId="cd5f33dd71adc40f" providerId="LiveId" clId="{48750C78-951C-405A-88F6-F45070F9C2EA}" dt="2019-02-20T22:17:07.351" v="8847" actId="14100"/>
          <ac:cxnSpMkLst>
            <pc:docMk/>
            <pc:sldMk cId="791562783" sldId="266"/>
            <ac:cxnSpMk id="283" creationId="{2F431652-F67D-48E2-AECB-CAF64112C673}"/>
          </ac:cxnSpMkLst>
        </pc:cxnChg>
        <pc:cxnChg chg="add mod">
          <ac:chgData name="Oliver Richardson" userId="cd5f33dd71adc40f" providerId="LiveId" clId="{48750C78-951C-405A-88F6-F45070F9C2EA}" dt="2019-02-20T06:42:40.292" v="3427" actId="693"/>
          <ac:cxnSpMkLst>
            <pc:docMk/>
            <pc:sldMk cId="791562783" sldId="266"/>
            <ac:cxnSpMk id="285" creationId="{AB56F99F-D766-4978-AAA8-5B6847894AE1}"/>
          </ac:cxnSpMkLst>
        </pc:cxnChg>
        <pc:cxnChg chg="add del mod">
          <ac:chgData name="Oliver Richardson" userId="cd5f33dd71adc40f" providerId="LiveId" clId="{48750C78-951C-405A-88F6-F45070F9C2EA}" dt="2019-02-20T06:39:47.778" v="3399" actId="478"/>
          <ac:cxnSpMkLst>
            <pc:docMk/>
            <pc:sldMk cId="791562783" sldId="266"/>
            <ac:cxnSpMk id="289" creationId="{F41AAC93-C9C1-4F1E-8A3F-42E4A7B2C295}"/>
          </ac:cxnSpMkLst>
        </pc:cxnChg>
        <pc:cxnChg chg="add del mod">
          <ac:chgData name="Oliver Richardson" userId="cd5f33dd71adc40f" providerId="LiveId" clId="{48750C78-951C-405A-88F6-F45070F9C2EA}" dt="2019-02-20T06:39:24.832" v="3397" actId="478"/>
          <ac:cxnSpMkLst>
            <pc:docMk/>
            <pc:sldMk cId="791562783" sldId="266"/>
            <ac:cxnSpMk id="290" creationId="{F160962C-88CF-48F2-956C-957088C8D7F5}"/>
          </ac:cxnSpMkLst>
        </pc:cxnChg>
        <pc:cxnChg chg="add del mod">
          <ac:chgData name="Oliver Richardson" userId="cd5f33dd71adc40f" providerId="LiveId" clId="{48750C78-951C-405A-88F6-F45070F9C2EA}" dt="2019-02-20T06:39:00.735" v="3391" actId="478"/>
          <ac:cxnSpMkLst>
            <pc:docMk/>
            <pc:sldMk cId="791562783" sldId="266"/>
            <ac:cxnSpMk id="297" creationId="{8F800F73-1D8C-46E3-AE48-0886CA9E8C24}"/>
          </ac:cxnSpMkLst>
        </pc:cxnChg>
        <pc:cxnChg chg="add mod">
          <ac:chgData name="Oliver Richardson" userId="cd5f33dd71adc40f" providerId="LiveId" clId="{48750C78-951C-405A-88F6-F45070F9C2EA}" dt="2019-02-20T06:42:40.292" v="3427" actId="693"/>
          <ac:cxnSpMkLst>
            <pc:docMk/>
            <pc:sldMk cId="791562783" sldId="266"/>
            <ac:cxnSpMk id="305" creationId="{CA1BDFE2-79E1-4456-BCBA-48EDE5CEDAD2}"/>
          </ac:cxnSpMkLst>
        </pc:cxnChg>
        <pc:cxnChg chg="add mod">
          <ac:chgData name="Oliver Richardson" userId="cd5f33dd71adc40f" providerId="LiveId" clId="{48750C78-951C-405A-88F6-F45070F9C2EA}" dt="2019-02-20T06:42:40.292" v="3427" actId="693"/>
          <ac:cxnSpMkLst>
            <pc:docMk/>
            <pc:sldMk cId="791562783" sldId="266"/>
            <ac:cxnSpMk id="309" creationId="{B8B606BE-0A05-4CDA-9A15-19D9BD5A378F}"/>
          </ac:cxnSpMkLst>
        </pc:cxnChg>
        <pc:cxnChg chg="add mod">
          <ac:chgData name="Oliver Richardson" userId="cd5f33dd71adc40f" providerId="LiveId" clId="{48750C78-951C-405A-88F6-F45070F9C2EA}" dt="2019-02-20T06:42:40.292" v="3427" actId="693"/>
          <ac:cxnSpMkLst>
            <pc:docMk/>
            <pc:sldMk cId="791562783" sldId="266"/>
            <ac:cxnSpMk id="311" creationId="{2EB1114C-1030-4704-BAF8-BA0D8E7ADE98}"/>
          </ac:cxnSpMkLst>
        </pc:cxnChg>
        <pc:cxnChg chg="add mod">
          <ac:chgData name="Oliver Richardson" userId="cd5f33dd71adc40f" providerId="LiveId" clId="{48750C78-951C-405A-88F6-F45070F9C2EA}" dt="2019-02-20T06:40:01.319" v="3403" actId="164"/>
          <ac:cxnSpMkLst>
            <pc:docMk/>
            <pc:sldMk cId="791562783" sldId="266"/>
            <ac:cxnSpMk id="8219" creationId="{E9119D7C-CAB3-4399-9A80-E6DF18E53AE0}"/>
          </ac:cxnSpMkLst>
        </pc:cxnChg>
      </pc:sldChg>
      <pc:sldChg chg="modSp add">
        <pc:chgData name="Oliver Richardson" userId="cd5f33dd71adc40f" providerId="LiveId" clId="{48750C78-951C-405A-88F6-F45070F9C2EA}" dt="2019-02-20T17:12:21.320" v="8845" actId="20577"/>
        <pc:sldMkLst>
          <pc:docMk/>
          <pc:sldMk cId="2905896899" sldId="267"/>
        </pc:sldMkLst>
        <pc:spChg chg="mod">
          <ac:chgData name="Oliver Richardson" userId="cd5f33dd71adc40f" providerId="LiveId" clId="{48750C78-951C-405A-88F6-F45070F9C2EA}" dt="2019-02-20T06:05:56.495" v="3004" actId="20577"/>
          <ac:spMkLst>
            <pc:docMk/>
            <pc:sldMk cId="2905896899" sldId="267"/>
            <ac:spMk id="2" creationId="{A85D42E2-AA9D-49F5-A643-D399F9AA5930}"/>
          </ac:spMkLst>
        </pc:spChg>
        <pc:spChg chg="mod">
          <ac:chgData name="Oliver Richardson" userId="cd5f33dd71adc40f" providerId="LiveId" clId="{48750C78-951C-405A-88F6-F45070F9C2EA}" dt="2019-02-20T17:12:21.320" v="8845" actId="20577"/>
          <ac:spMkLst>
            <pc:docMk/>
            <pc:sldMk cId="2905896899" sldId="267"/>
            <ac:spMk id="3" creationId="{14039B9A-30C1-41A0-8440-94B74DA9729F}"/>
          </ac:spMkLst>
        </pc:spChg>
      </pc:sldChg>
      <pc:sldChg chg="modSp add del ord">
        <pc:chgData name="Oliver Richardson" userId="cd5f33dd71adc40f" providerId="LiveId" clId="{48750C78-951C-405A-88F6-F45070F9C2EA}" dt="2019-02-20T16:04:16.509" v="6980" actId="2696"/>
        <pc:sldMkLst>
          <pc:docMk/>
          <pc:sldMk cId="3027564022" sldId="268"/>
        </pc:sldMkLst>
        <pc:spChg chg="mod">
          <ac:chgData name="Oliver Richardson" userId="cd5f33dd71adc40f" providerId="LiveId" clId="{48750C78-951C-405A-88F6-F45070F9C2EA}" dt="2019-02-20T06:54:40.824" v="3460" actId="20577"/>
          <ac:spMkLst>
            <pc:docMk/>
            <pc:sldMk cId="3027564022" sldId="268"/>
            <ac:spMk id="2" creationId="{39595013-9CA4-4511-99E0-E0FEAAC2383A}"/>
          </ac:spMkLst>
        </pc:spChg>
      </pc:sldChg>
      <pc:sldChg chg="addSp delSp modSp add ord modAnim">
        <pc:chgData name="Oliver Richardson" userId="cd5f33dd71adc40f" providerId="LiveId" clId="{48750C78-951C-405A-88F6-F45070F9C2EA}" dt="2019-02-20T15:35:57.512" v="6504"/>
        <pc:sldMkLst>
          <pc:docMk/>
          <pc:sldMk cId="3661179176" sldId="269"/>
        </pc:sldMkLst>
        <pc:spChg chg="mod">
          <ac:chgData name="Oliver Richardson" userId="cd5f33dd71adc40f" providerId="LiveId" clId="{48750C78-951C-405A-88F6-F45070F9C2EA}" dt="2019-02-20T06:54:42.978" v="3470" actId="20577"/>
          <ac:spMkLst>
            <pc:docMk/>
            <pc:sldMk cId="3661179176" sldId="269"/>
            <ac:spMk id="2" creationId="{2C629D47-9825-4836-8C8E-D329033FCE31}"/>
          </ac:spMkLst>
        </pc:spChg>
        <pc:spChg chg="del">
          <ac:chgData name="Oliver Richardson" userId="cd5f33dd71adc40f" providerId="LiveId" clId="{48750C78-951C-405A-88F6-F45070F9C2EA}" dt="2019-02-20T13:57:01.941" v="3955" actId="478"/>
          <ac:spMkLst>
            <pc:docMk/>
            <pc:sldMk cId="3661179176" sldId="269"/>
            <ac:spMk id="3" creationId="{30731E3C-677A-4EA7-857C-D13163813673}"/>
          </ac:spMkLst>
        </pc:spChg>
        <pc:picChg chg="add mod">
          <ac:chgData name="Oliver Richardson" userId="cd5f33dd71adc40f" providerId="LiveId" clId="{48750C78-951C-405A-88F6-F45070F9C2EA}" dt="2019-02-20T15:35:28.876" v="6500" actId="1076"/>
          <ac:picMkLst>
            <pc:docMk/>
            <pc:sldMk cId="3661179176" sldId="269"/>
            <ac:picMk id="6" creationId="{E038F70B-63D3-42BE-A925-2D2D8D732D97}"/>
          </ac:picMkLst>
        </pc:picChg>
        <pc:picChg chg="add mod">
          <ac:chgData name="Oliver Richardson" userId="cd5f33dd71adc40f" providerId="LiveId" clId="{48750C78-951C-405A-88F6-F45070F9C2EA}" dt="2019-02-20T15:35:29.929" v="6501" actId="1076"/>
          <ac:picMkLst>
            <pc:docMk/>
            <pc:sldMk cId="3661179176" sldId="269"/>
            <ac:picMk id="8" creationId="{915F82FB-4139-40C5-A7F1-BEF2B8C06744}"/>
          </ac:picMkLst>
        </pc:picChg>
        <pc:picChg chg="add mod">
          <ac:chgData name="Oliver Richardson" userId="cd5f33dd71adc40f" providerId="LiveId" clId="{48750C78-951C-405A-88F6-F45070F9C2EA}" dt="2019-02-20T15:35:25.468" v="6498" actId="1076"/>
          <ac:picMkLst>
            <pc:docMk/>
            <pc:sldMk cId="3661179176" sldId="269"/>
            <ac:picMk id="21506" creationId="{88731D50-27BB-47BD-AD24-CC848337EA59}"/>
          </ac:picMkLst>
        </pc:picChg>
        <pc:picChg chg="add mod">
          <ac:chgData name="Oliver Richardson" userId="cd5f33dd71adc40f" providerId="LiveId" clId="{48750C78-951C-405A-88F6-F45070F9C2EA}" dt="2019-02-20T15:35:52.073" v="6503" actId="1076"/>
          <ac:picMkLst>
            <pc:docMk/>
            <pc:sldMk cId="3661179176" sldId="269"/>
            <ac:picMk id="21508" creationId="{16617392-8FA8-496A-A0BD-5B0557F6CD28}"/>
          </ac:picMkLst>
        </pc:picChg>
      </pc:sldChg>
      <pc:sldChg chg="addSp delSp modSp add modAnim">
        <pc:chgData name="Oliver Richardson" userId="cd5f33dd71adc40f" providerId="LiveId" clId="{48750C78-951C-405A-88F6-F45070F9C2EA}" dt="2019-02-20T13:22:50.181" v="3666"/>
        <pc:sldMkLst>
          <pc:docMk/>
          <pc:sldMk cId="2603033509" sldId="270"/>
        </pc:sldMkLst>
        <pc:spChg chg="mod">
          <ac:chgData name="Oliver Richardson" userId="cd5f33dd71adc40f" providerId="LiveId" clId="{48750C78-951C-405A-88F6-F45070F9C2EA}" dt="2019-02-20T13:21:58.524" v="3664"/>
          <ac:spMkLst>
            <pc:docMk/>
            <pc:sldMk cId="2603033509" sldId="270"/>
            <ac:spMk id="2" creationId="{D680AD34-C57E-4161-8A7F-908D875F5095}"/>
          </ac:spMkLst>
        </pc:spChg>
        <pc:spChg chg="del">
          <ac:chgData name="Oliver Richardson" userId="cd5f33dd71adc40f" providerId="LiveId" clId="{48750C78-951C-405A-88F6-F45070F9C2EA}" dt="2019-02-20T13:16:43.597" v="3472" actId="478"/>
          <ac:spMkLst>
            <pc:docMk/>
            <pc:sldMk cId="2603033509" sldId="270"/>
            <ac:spMk id="3" creationId="{70EBF139-07A4-4B13-8FAB-C9E2BF202865}"/>
          </ac:spMkLst>
        </pc:spChg>
        <pc:spChg chg="add mod">
          <ac:chgData name="Oliver Richardson" userId="cd5f33dd71adc40f" providerId="LiveId" clId="{48750C78-951C-405A-88F6-F45070F9C2EA}" dt="2019-02-20T13:20:18.661" v="3570" actId="1076"/>
          <ac:spMkLst>
            <pc:docMk/>
            <pc:sldMk cId="2603033509" sldId="270"/>
            <ac:spMk id="9" creationId="{585A64FF-CA01-402D-9245-F3C2C15B1532}"/>
          </ac:spMkLst>
        </pc:spChg>
        <pc:spChg chg="add mod">
          <ac:chgData name="Oliver Richardson" userId="cd5f33dd71adc40f" providerId="LiveId" clId="{48750C78-951C-405A-88F6-F45070F9C2EA}" dt="2019-02-20T13:20:22.751" v="3571" actId="1076"/>
          <ac:spMkLst>
            <pc:docMk/>
            <pc:sldMk cId="2603033509" sldId="270"/>
            <ac:spMk id="10" creationId="{3CBB71C9-48B9-402F-8917-71BCC47E9587}"/>
          </ac:spMkLst>
        </pc:spChg>
        <pc:picChg chg="add mod">
          <ac:chgData name="Oliver Richardson" userId="cd5f33dd71adc40f" providerId="LiveId" clId="{48750C78-951C-405A-88F6-F45070F9C2EA}" dt="2019-02-20T13:17:14.030" v="3483" actId="1076"/>
          <ac:picMkLst>
            <pc:docMk/>
            <pc:sldMk cId="2603033509" sldId="270"/>
            <ac:picMk id="6" creationId="{A9D036B5-6038-4E37-B167-4AA7168CD23F}"/>
          </ac:picMkLst>
        </pc:picChg>
        <pc:picChg chg="add mod">
          <ac:chgData name="Oliver Richardson" userId="cd5f33dd71adc40f" providerId="LiveId" clId="{48750C78-951C-405A-88F6-F45070F9C2EA}" dt="2019-02-20T13:17:16.390" v="3484" actId="1076"/>
          <ac:picMkLst>
            <pc:docMk/>
            <pc:sldMk cId="2603033509" sldId="270"/>
            <ac:picMk id="8" creationId="{09789269-547F-411C-9B5B-8B4621B84D43}"/>
          </ac:picMkLst>
        </pc:picChg>
        <pc:picChg chg="add">
          <ac:chgData name="Oliver Richardson" userId="cd5f33dd71adc40f" providerId="LiveId" clId="{48750C78-951C-405A-88F6-F45070F9C2EA}" dt="2019-02-20T13:22:12.580" v="3665"/>
          <ac:picMkLst>
            <pc:docMk/>
            <pc:sldMk cId="2603033509" sldId="270"/>
            <ac:picMk id="11" creationId="{6D348EF9-D6E7-40C4-B6DC-90E410468DF5}"/>
          </ac:picMkLst>
        </pc:picChg>
      </pc:sldChg>
      <pc:sldChg chg="addSp delSp modSp add">
        <pc:chgData name="Oliver Richardson" userId="cd5f33dd71adc40f" providerId="LiveId" clId="{48750C78-951C-405A-88F6-F45070F9C2EA}" dt="2019-02-20T15:05:02.251" v="5615" actId="1076"/>
        <pc:sldMkLst>
          <pc:docMk/>
          <pc:sldMk cId="3997506301" sldId="271"/>
        </pc:sldMkLst>
        <pc:spChg chg="mod">
          <ac:chgData name="Oliver Richardson" userId="cd5f33dd71adc40f" providerId="LiveId" clId="{48750C78-951C-405A-88F6-F45070F9C2EA}" dt="2019-02-20T14:21:31.626" v="4496" actId="20577"/>
          <ac:spMkLst>
            <pc:docMk/>
            <pc:sldMk cId="3997506301" sldId="271"/>
            <ac:spMk id="2" creationId="{1A2B1014-D25A-4FFE-8C2C-B3FE6605FAE5}"/>
          </ac:spMkLst>
        </pc:spChg>
        <pc:spChg chg="del">
          <ac:chgData name="Oliver Richardson" userId="cd5f33dd71adc40f" providerId="LiveId" clId="{48750C78-951C-405A-88F6-F45070F9C2EA}" dt="2019-02-20T14:13:24.555" v="4141" actId="478"/>
          <ac:spMkLst>
            <pc:docMk/>
            <pc:sldMk cId="3997506301" sldId="271"/>
            <ac:spMk id="3" creationId="{A8620009-A760-4658-B00C-531A43A379A7}"/>
          </ac:spMkLst>
        </pc:spChg>
        <pc:spChg chg="add del mod">
          <ac:chgData name="Oliver Richardson" userId="cd5f33dd71adc40f" providerId="LiveId" clId="{48750C78-951C-405A-88F6-F45070F9C2EA}" dt="2019-02-20T14:18:48.868" v="4358" actId="478"/>
          <ac:spMkLst>
            <pc:docMk/>
            <pc:sldMk cId="3997506301" sldId="271"/>
            <ac:spMk id="6" creationId="{C06665D9-00EC-43F1-989B-E909E5A8E489}"/>
          </ac:spMkLst>
        </pc:spChg>
        <pc:spChg chg="add mod">
          <ac:chgData name="Oliver Richardson" userId="cd5f33dd71adc40f" providerId="LiveId" clId="{48750C78-951C-405A-88F6-F45070F9C2EA}" dt="2019-02-20T14:25:26.456" v="4537" actId="20577"/>
          <ac:spMkLst>
            <pc:docMk/>
            <pc:sldMk cId="3997506301" sldId="271"/>
            <ac:spMk id="7" creationId="{772FDDB9-B333-475A-BB15-FDF94CFAB652}"/>
          </ac:spMkLst>
        </pc:spChg>
        <pc:spChg chg="add mod">
          <ac:chgData name="Oliver Richardson" userId="cd5f33dd71adc40f" providerId="LiveId" clId="{48750C78-951C-405A-88F6-F45070F9C2EA}" dt="2019-02-20T14:21:10.699" v="4449" actId="164"/>
          <ac:spMkLst>
            <pc:docMk/>
            <pc:sldMk cId="3997506301" sldId="271"/>
            <ac:spMk id="8" creationId="{5A47DC73-31C2-4A21-88A3-EC6AA088950C}"/>
          </ac:spMkLst>
        </pc:spChg>
        <pc:spChg chg="add mod">
          <ac:chgData name="Oliver Richardson" userId="cd5f33dd71adc40f" providerId="LiveId" clId="{48750C78-951C-405A-88F6-F45070F9C2EA}" dt="2019-02-20T14:19:49.770" v="4437" actId="1076"/>
          <ac:spMkLst>
            <pc:docMk/>
            <pc:sldMk cId="3997506301" sldId="271"/>
            <ac:spMk id="13" creationId="{EA8F0F67-C69B-4691-84F2-994A9A3FFA84}"/>
          </ac:spMkLst>
        </pc:spChg>
        <pc:grpChg chg="add mod">
          <ac:chgData name="Oliver Richardson" userId="cd5f33dd71adc40f" providerId="LiveId" clId="{48750C78-951C-405A-88F6-F45070F9C2EA}" dt="2019-02-20T15:05:02.251" v="5615" actId="1076"/>
          <ac:grpSpMkLst>
            <pc:docMk/>
            <pc:sldMk cId="3997506301" sldId="271"/>
            <ac:grpSpMk id="9" creationId="{8A178F84-0A60-40A1-B46A-831396E73EE9}"/>
          </ac:grpSpMkLst>
        </pc:grpChg>
        <pc:picChg chg="add mod">
          <ac:chgData name="Oliver Richardson" userId="cd5f33dd71adc40f" providerId="LiveId" clId="{48750C78-951C-405A-88F6-F45070F9C2EA}" dt="2019-02-20T14:21:10.699" v="4449" actId="164"/>
          <ac:picMkLst>
            <pc:docMk/>
            <pc:sldMk cId="3997506301" sldId="271"/>
            <ac:picMk id="5" creationId="{0E73DBB2-02D6-4E61-8C87-7CE4D611057B}"/>
          </ac:picMkLst>
        </pc:picChg>
        <pc:picChg chg="add mod">
          <ac:chgData name="Oliver Richardson" userId="cd5f33dd71adc40f" providerId="LiveId" clId="{48750C78-951C-405A-88F6-F45070F9C2EA}" dt="2019-02-20T15:05:00.102" v="5614" actId="1076"/>
          <ac:picMkLst>
            <pc:docMk/>
            <pc:sldMk cId="3997506301" sldId="271"/>
            <ac:picMk id="20" creationId="{6E7D630F-F0F3-4CB1-AA3F-AAB6E8994E87}"/>
          </ac:picMkLst>
        </pc:picChg>
        <pc:picChg chg="add del mod">
          <ac:chgData name="Oliver Richardson" userId="cd5f33dd71adc40f" providerId="LiveId" clId="{48750C78-951C-405A-88F6-F45070F9C2EA}" dt="2019-02-20T14:17:58.036" v="4346" actId="478"/>
          <ac:picMkLst>
            <pc:docMk/>
            <pc:sldMk cId="3997506301" sldId="271"/>
            <ac:picMk id="13314" creationId="{CA158154-9EA0-4447-AAD8-EF02B0D0D87D}"/>
          </ac:picMkLst>
        </pc:picChg>
        <pc:picChg chg="add del mod">
          <ac:chgData name="Oliver Richardson" userId="cd5f33dd71adc40f" providerId="LiveId" clId="{48750C78-951C-405A-88F6-F45070F9C2EA}" dt="2019-02-20T14:17:32.895" v="4342" actId="478"/>
          <ac:picMkLst>
            <pc:docMk/>
            <pc:sldMk cId="3997506301" sldId="271"/>
            <ac:picMk id="13316" creationId="{484D48EF-ACB1-4F7A-B23E-D44AA54CA7C9}"/>
          </ac:picMkLst>
        </pc:picChg>
        <pc:picChg chg="add mod">
          <ac:chgData name="Oliver Richardson" userId="cd5f33dd71adc40f" providerId="LiveId" clId="{48750C78-951C-405A-88F6-F45070F9C2EA}" dt="2019-02-20T14:19:49.770" v="4437" actId="1076"/>
          <ac:picMkLst>
            <pc:docMk/>
            <pc:sldMk cId="3997506301" sldId="271"/>
            <ac:picMk id="13318" creationId="{25E8D205-0AF0-46BD-81F5-AB9F14318911}"/>
          </ac:picMkLst>
        </pc:picChg>
        <pc:picChg chg="add mod">
          <ac:chgData name="Oliver Richardson" userId="cd5f33dd71adc40f" providerId="LiveId" clId="{48750C78-951C-405A-88F6-F45070F9C2EA}" dt="2019-02-20T14:19:49.770" v="4437" actId="1076"/>
          <ac:picMkLst>
            <pc:docMk/>
            <pc:sldMk cId="3997506301" sldId="271"/>
            <ac:picMk id="13320" creationId="{BBAC84A9-54BA-4798-BC16-E3201C43244B}"/>
          </ac:picMkLst>
        </pc:picChg>
        <pc:picChg chg="add mod">
          <ac:chgData name="Oliver Richardson" userId="cd5f33dd71adc40f" providerId="LiveId" clId="{48750C78-951C-405A-88F6-F45070F9C2EA}" dt="2019-02-20T14:19:49.770" v="4437" actId="1076"/>
          <ac:picMkLst>
            <pc:docMk/>
            <pc:sldMk cId="3997506301" sldId="271"/>
            <ac:picMk id="13322" creationId="{B300BA60-08B0-440B-97DE-972811F4BC23}"/>
          </ac:picMkLst>
        </pc:picChg>
        <pc:picChg chg="add mod">
          <ac:chgData name="Oliver Richardson" userId="cd5f33dd71adc40f" providerId="LiveId" clId="{48750C78-951C-405A-88F6-F45070F9C2EA}" dt="2019-02-20T14:21:10.699" v="4449" actId="164"/>
          <ac:picMkLst>
            <pc:docMk/>
            <pc:sldMk cId="3997506301" sldId="271"/>
            <ac:picMk id="13324" creationId="{924C66C9-51B4-472B-8513-48B4CA5C343A}"/>
          </ac:picMkLst>
        </pc:picChg>
        <pc:picChg chg="add del">
          <ac:chgData name="Oliver Richardson" userId="cd5f33dd71adc40f" providerId="LiveId" clId="{48750C78-951C-405A-88F6-F45070F9C2EA}" dt="2019-02-20T14:21:42.825" v="4499"/>
          <ac:picMkLst>
            <pc:docMk/>
            <pc:sldMk cId="3997506301" sldId="271"/>
            <ac:picMk id="13326" creationId="{E30E59A9-B1B4-4E6D-9850-DF19F8B0B89D}"/>
          </ac:picMkLst>
        </pc:picChg>
        <pc:picChg chg="add mod">
          <ac:chgData name="Oliver Richardson" userId="cd5f33dd71adc40f" providerId="LiveId" clId="{48750C78-951C-405A-88F6-F45070F9C2EA}" dt="2019-02-20T14:25:40.385" v="4544" actId="1076"/>
          <ac:picMkLst>
            <pc:docMk/>
            <pc:sldMk cId="3997506301" sldId="271"/>
            <ac:picMk id="13328" creationId="{6F42DDE0-62FE-4795-9C67-F51E82C39488}"/>
          </ac:picMkLst>
        </pc:picChg>
        <pc:picChg chg="add del mod">
          <ac:chgData name="Oliver Richardson" userId="cd5f33dd71adc40f" providerId="LiveId" clId="{48750C78-951C-405A-88F6-F45070F9C2EA}" dt="2019-02-20T14:47:50.722" v="5071"/>
          <ac:picMkLst>
            <pc:docMk/>
            <pc:sldMk cId="3997506301" sldId="271"/>
            <ac:picMk id="13330" creationId="{C7815F9C-ABE2-43C0-B320-3EA6A3159E55}"/>
          </ac:picMkLst>
        </pc:picChg>
      </pc:sldChg>
      <pc:sldChg chg="addSp delSp modSp add">
        <pc:chgData name="Oliver Richardson" userId="cd5f33dd71adc40f" providerId="LiveId" clId="{48750C78-951C-405A-88F6-F45070F9C2EA}" dt="2019-02-20T15:18:53.112" v="6166" actId="20577"/>
        <pc:sldMkLst>
          <pc:docMk/>
          <pc:sldMk cId="2838584168" sldId="272"/>
        </pc:sldMkLst>
        <pc:spChg chg="mod">
          <ac:chgData name="Oliver Richardson" userId="cd5f33dd71adc40f" providerId="LiveId" clId="{48750C78-951C-405A-88F6-F45070F9C2EA}" dt="2019-02-20T15:17:18.779" v="6091" actId="20577"/>
          <ac:spMkLst>
            <pc:docMk/>
            <pc:sldMk cId="2838584168" sldId="272"/>
            <ac:spMk id="2" creationId="{712A222A-00B7-4F18-BE99-2008B06A69B2}"/>
          </ac:spMkLst>
        </pc:spChg>
        <pc:spChg chg="add del mod">
          <ac:chgData name="Oliver Richardson" userId="cd5f33dd71adc40f" providerId="LiveId" clId="{48750C78-951C-405A-88F6-F45070F9C2EA}" dt="2019-02-20T15:18:53.112" v="6166" actId="20577"/>
          <ac:spMkLst>
            <pc:docMk/>
            <pc:sldMk cId="2838584168" sldId="272"/>
            <ac:spMk id="3" creationId="{4A0B16D0-BC4C-41C7-9779-8B24E83FFBCF}"/>
          </ac:spMkLst>
        </pc:spChg>
        <pc:picChg chg="add del">
          <ac:chgData name="Oliver Richardson" userId="cd5f33dd71adc40f" providerId="LiveId" clId="{48750C78-951C-405A-88F6-F45070F9C2EA}" dt="2019-02-20T13:36:10.941" v="3750"/>
          <ac:picMkLst>
            <pc:docMk/>
            <pc:sldMk cId="2838584168" sldId="272"/>
            <ac:picMk id="10242" creationId="{1DE86E39-F4CB-484E-A755-1EA70F07217B}"/>
          </ac:picMkLst>
        </pc:picChg>
      </pc:sldChg>
      <pc:sldChg chg="addSp delSp modSp add">
        <pc:chgData name="Oliver Richardson" userId="cd5f33dd71adc40f" providerId="LiveId" clId="{48750C78-951C-405A-88F6-F45070F9C2EA}" dt="2019-02-20T14:53:57.729" v="5195" actId="1076"/>
        <pc:sldMkLst>
          <pc:docMk/>
          <pc:sldMk cId="1435326544" sldId="273"/>
        </pc:sldMkLst>
        <pc:spChg chg="mod">
          <ac:chgData name="Oliver Richardson" userId="cd5f33dd71adc40f" providerId="LiveId" clId="{48750C78-951C-405A-88F6-F45070F9C2EA}" dt="2019-02-20T13:39:30.402" v="3799" actId="20577"/>
          <ac:spMkLst>
            <pc:docMk/>
            <pc:sldMk cId="1435326544" sldId="273"/>
            <ac:spMk id="2" creationId="{FC55704E-E9F8-4144-9766-F27A3C5DA1F4}"/>
          </ac:spMkLst>
        </pc:spChg>
        <pc:spChg chg="del">
          <ac:chgData name="Oliver Richardson" userId="cd5f33dd71adc40f" providerId="LiveId" clId="{48750C78-951C-405A-88F6-F45070F9C2EA}" dt="2019-02-20T14:48:18.268" v="5073" actId="478"/>
          <ac:spMkLst>
            <pc:docMk/>
            <pc:sldMk cId="1435326544" sldId="273"/>
            <ac:spMk id="3" creationId="{6D621E22-8D6C-4772-B994-1A81C00A1E1E}"/>
          </ac:spMkLst>
        </pc:spChg>
        <pc:spChg chg="add mod">
          <ac:chgData name="Oliver Richardson" userId="cd5f33dd71adc40f" providerId="LiveId" clId="{48750C78-951C-405A-88F6-F45070F9C2EA}" dt="2019-02-20T14:53:28.234" v="5193" actId="1076"/>
          <ac:spMkLst>
            <pc:docMk/>
            <pc:sldMk cId="1435326544" sldId="273"/>
            <ac:spMk id="5" creationId="{4DF16467-59D3-4B24-9014-A38EBA85C5C4}"/>
          </ac:spMkLst>
        </pc:spChg>
        <pc:spChg chg="add mod">
          <ac:chgData name="Oliver Richardson" userId="cd5f33dd71adc40f" providerId="LiveId" clId="{48750C78-951C-405A-88F6-F45070F9C2EA}" dt="2019-02-20T14:53:25.851" v="5192" actId="1076"/>
          <ac:spMkLst>
            <pc:docMk/>
            <pc:sldMk cId="1435326544" sldId="273"/>
            <ac:spMk id="8" creationId="{FB3758ED-6CD8-4EFC-8100-5E2D2AA76192}"/>
          </ac:spMkLst>
        </pc:spChg>
        <pc:picChg chg="add mod">
          <ac:chgData name="Oliver Richardson" userId="cd5f33dd71adc40f" providerId="LiveId" clId="{48750C78-951C-405A-88F6-F45070F9C2EA}" dt="2019-02-20T14:53:57.729" v="5195" actId="1076"/>
          <ac:picMkLst>
            <pc:docMk/>
            <pc:sldMk cId="1435326544" sldId="273"/>
            <ac:picMk id="17410" creationId="{87800AE4-08E5-4F87-AF79-974DABC8CBC0}"/>
          </ac:picMkLst>
        </pc:picChg>
        <pc:picChg chg="add mod">
          <ac:chgData name="Oliver Richardson" userId="cd5f33dd71adc40f" providerId="LiveId" clId="{48750C78-951C-405A-88F6-F45070F9C2EA}" dt="2019-02-20T14:53:53.795" v="5194" actId="1076"/>
          <ac:picMkLst>
            <pc:docMk/>
            <pc:sldMk cId="1435326544" sldId="273"/>
            <ac:picMk id="17412" creationId="{CE638FF6-8FA5-4931-9E28-3A84F0063BF6}"/>
          </ac:picMkLst>
        </pc:picChg>
        <pc:picChg chg="add mod">
          <ac:chgData name="Oliver Richardson" userId="cd5f33dd71adc40f" providerId="LiveId" clId="{48750C78-951C-405A-88F6-F45070F9C2EA}" dt="2019-02-20T14:53:23.162" v="5191" actId="1076"/>
          <ac:picMkLst>
            <pc:docMk/>
            <pc:sldMk cId="1435326544" sldId="273"/>
            <ac:picMk id="17414" creationId="{8E2CFBDA-A086-472E-83C2-FB2FCAAB3662}"/>
          </ac:picMkLst>
        </pc:picChg>
        <pc:picChg chg="add mod">
          <ac:chgData name="Oliver Richardson" userId="cd5f33dd71adc40f" providerId="LiveId" clId="{48750C78-951C-405A-88F6-F45070F9C2EA}" dt="2019-02-20T14:53:19.786" v="5190" actId="14100"/>
          <ac:picMkLst>
            <pc:docMk/>
            <pc:sldMk cId="1435326544" sldId="273"/>
            <ac:picMk id="17416" creationId="{7441DD74-1362-4576-812A-6D3649D5FEA2}"/>
          </ac:picMkLst>
        </pc:picChg>
      </pc:sldChg>
      <pc:sldChg chg="addSp delSp modSp add mod setBg setClrOvrMap">
        <pc:chgData name="Oliver Richardson" userId="cd5f33dd71adc40f" providerId="LiveId" clId="{48750C78-951C-405A-88F6-F45070F9C2EA}" dt="2019-02-20T14:01:03.520" v="3980" actId="1076"/>
        <pc:sldMkLst>
          <pc:docMk/>
          <pc:sldMk cId="3803571932" sldId="274"/>
        </pc:sldMkLst>
        <pc:spChg chg="mod">
          <ac:chgData name="Oliver Richardson" userId="cd5f33dd71adc40f" providerId="LiveId" clId="{48750C78-951C-405A-88F6-F45070F9C2EA}" dt="2019-02-20T13:45:03.936" v="3865" actId="26606"/>
          <ac:spMkLst>
            <pc:docMk/>
            <pc:sldMk cId="3803571932" sldId="274"/>
            <ac:spMk id="2" creationId="{5D2D59AD-00CF-4EC4-9A0E-67C7D82EED64}"/>
          </ac:spMkLst>
        </pc:spChg>
        <pc:spChg chg="del">
          <ac:chgData name="Oliver Richardson" userId="cd5f33dd71adc40f" providerId="LiveId" clId="{48750C78-951C-405A-88F6-F45070F9C2EA}" dt="2019-02-20T13:39:41.439" v="3826" actId="478"/>
          <ac:spMkLst>
            <pc:docMk/>
            <pc:sldMk cId="3803571932" sldId="274"/>
            <ac:spMk id="3" creationId="{ECF73B41-FCAE-42A1-BCC3-51C400868AEA}"/>
          </ac:spMkLst>
        </pc:spChg>
        <pc:spChg chg="mod">
          <ac:chgData name="Oliver Richardson" userId="cd5f33dd71adc40f" providerId="LiveId" clId="{48750C78-951C-405A-88F6-F45070F9C2EA}" dt="2019-02-20T13:45:03.936" v="3865" actId="26606"/>
          <ac:spMkLst>
            <pc:docMk/>
            <pc:sldMk cId="3803571932" sldId="274"/>
            <ac:spMk id="4" creationId="{BFCD5182-9A6E-4008-81C5-3F8FF3A681BD}"/>
          </ac:spMkLst>
        </pc:spChg>
        <pc:spChg chg="add del mod">
          <ac:chgData name="Oliver Richardson" userId="cd5f33dd71adc40f" providerId="LiveId" clId="{48750C78-951C-405A-88F6-F45070F9C2EA}" dt="2019-02-20T13:44:58.497" v="3862"/>
          <ac:spMkLst>
            <pc:docMk/>
            <pc:sldMk cId="3803571932" sldId="274"/>
            <ac:spMk id="9" creationId="{8AD9A2FF-8025-41C8-9F65-29ACBC062E5E}"/>
          </ac:spMkLst>
        </pc:spChg>
        <pc:spChg chg="add del">
          <ac:chgData name="Oliver Richardson" userId="cd5f33dd71adc40f" providerId="LiveId" clId="{48750C78-951C-405A-88F6-F45070F9C2EA}" dt="2019-02-20T13:45:03.936" v="3865" actId="26606"/>
          <ac:spMkLst>
            <pc:docMk/>
            <pc:sldMk cId="3803571932" sldId="274"/>
            <ac:spMk id="71" creationId="{74DEA32D-DC21-471A-97C9-7A43FF59ADD9}"/>
          </ac:spMkLst>
        </pc:spChg>
        <pc:spChg chg="add del">
          <ac:chgData name="Oliver Richardson" userId="cd5f33dd71adc40f" providerId="LiveId" clId="{48750C78-951C-405A-88F6-F45070F9C2EA}" dt="2019-02-20T13:45:03.936" v="3865" actId="26606"/>
          <ac:spMkLst>
            <pc:docMk/>
            <pc:sldMk cId="3803571932" sldId="274"/>
            <ac:spMk id="73" creationId="{7695D806-0BD6-41DF-81C3-D8C135B40B03}"/>
          </ac:spMkLst>
        </pc:spChg>
        <pc:spChg chg="add del">
          <ac:chgData name="Oliver Richardson" userId="cd5f33dd71adc40f" providerId="LiveId" clId="{48750C78-951C-405A-88F6-F45070F9C2EA}" dt="2019-02-20T13:45:03.936" v="3865" actId="26606"/>
          <ac:spMkLst>
            <pc:docMk/>
            <pc:sldMk cId="3803571932" sldId="274"/>
            <ac:spMk id="75" creationId="{5351B1B0-ABAE-4DCC-9C3E-ACDF4485F8E7}"/>
          </ac:spMkLst>
        </pc:spChg>
        <pc:grpChg chg="add mod">
          <ac:chgData name="Oliver Richardson" userId="cd5f33dd71adc40f" providerId="LiveId" clId="{48750C78-951C-405A-88F6-F45070F9C2EA}" dt="2019-02-20T14:01:03.520" v="3980" actId="1076"/>
          <ac:grpSpMkLst>
            <pc:docMk/>
            <pc:sldMk cId="3803571932" sldId="274"/>
            <ac:grpSpMk id="10" creationId="{5C496DE2-DBE7-45CA-A433-EE82FE8CC23F}"/>
          </ac:grpSpMkLst>
        </pc:grpChg>
        <pc:picChg chg="add del mod">
          <ac:chgData name="Oliver Richardson" userId="cd5f33dd71adc40f" providerId="LiveId" clId="{48750C78-951C-405A-88F6-F45070F9C2EA}" dt="2019-02-20T13:42:12.775" v="3851" actId="478"/>
          <ac:picMkLst>
            <pc:docMk/>
            <pc:sldMk cId="3803571932" sldId="274"/>
            <ac:picMk id="5" creationId="{2A8EF2B1-7E52-4CAF-9034-381759DF900A}"/>
          </ac:picMkLst>
        </pc:picChg>
        <pc:picChg chg="add del mod">
          <ac:chgData name="Oliver Richardson" userId="cd5f33dd71adc40f" providerId="LiveId" clId="{48750C78-951C-405A-88F6-F45070F9C2EA}" dt="2019-02-20T13:42:13.495" v="3852" actId="478"/>
          <ac:picMkLst>
            <pc:docMk/>
            <pc:sldMk cId="3803571932" sldId="274"/>
            <ac:picMk id="6" creationId="{6E512F79-25A1-47D2-AEF1-78A5828766F3}"/>
          </ac:picMkLst>
        </pc:picChg>
        <pc:picChg chg="add mod ord">
          <ac:chgData name="Oliver Richardson" userId="cd5f33dd71adc40f" providerId="LiveId" clId="{48750C78-951C-405A-88F6-F45070F9C2EA}" dt="2019-02-20T13:49:35.461" v="3901" actId="1076"/>
          <ac:picMkLst>
            <pc:docMk/>
            <pc:sldMk cId="3803571932" sldId="274"/>
            <ac:picMk id="7" creationId="{AEEB83E6-5B8F-4CFA-86DD-14970765A3E6}"/>
          </ac:picMkLst>
        </pc:picChg>
        <pc:picChg chg="add mod ord modCrop">
          <ac:chgData name="Oliver Richardson" userId="cd5f33dd71adc40f" providerId="LiveId" clId="{48750C78-951C-405A-88F6-F45070F9C2EA}" dt="2019-02-20T13:55:27.031" v="3952" actId="164"/>
          <ac:picMkLst>
            <pc:docMk/>
            <pc:sldMk cId="3803571932" sldId="274"/>
            <ac:picMk id="8" creationId="{1CC615DD-DED6-4712-A839-B18BE74C0CD8}"/>
          </ac:picMkLst>
        </pc:picChg>
        <pc:picChg chg="add mod ord">
          <ac:chgData name="Oliver Richardson" userId="cd5f33dd71adc40f" providerId="LiveId" clId="{48750C78-951C-405A-88F6-F45070F9C2EA}" dt="2019-02-20T13:46:25.946" v="3874" actId="1076"/>
          <ac:picMkLst>
            <pc:docMk/>
            <pc:sldMk cId="3803571932" sldId="274"/>
            <ac:picMk id="12290" creationId="{32F14C39-6282-4090-A1AB-7930953FCF18}"/>
          </ac:picMkLst>
        </pc:picChg>
        <pc:picChg chg="add del mod">
          <ac:chgData name="Oliver Richardson" userId="cd5f33dd71adc40f" providerId="LiveId" clId="{48750C78-951C-405A-88F6-F45070F9C2EA}" dt="2019-02-20T13:48:30.167" v="3883" actId="478"/>
          <ac:picMkLst>
            <pc:docMk/>
            <pc:sldMk cId="3803571932" sldId="274"/>
            <ac:picMk id="12292" creationId="{C043529E-43AD-4BBA-B6A8-6B0B1E83B163}"/>
          </ac:picMkLst>
        </pc:picChg>
        <pc:picChg chg="add mod">
          <ac:chgData name="Oliver Richardson" userId="cd5f33dd71adc40f" providerId="LiveId" clId="{48750C78-951C-405A-88F6-F45070F9C2EA}" dt="2019-02-20T13:48:57.309" v="3894" actId="1076"/>
          <ac:picMkLst>
            <pc:docMk/>
            <pc:sldMk cId="3803571932" sldId="274"/>
            <ac:picMk id="12294" creationId="{4D4D8191-A894-4CE2-ABB4-6851D1145A41}"/>
          </ac:picMkLst>
        </pc:picChg>
        <pc:picChg chg="add mod">
          <ac:chgData name="Oliver Richardson" userId="cd5f33dd71adc40f" providerId="LiveId" clId="{48750C78-951C-405A-88F6-F45070F9C2EA}" dt="2019-02-20T13:48:54.230" v="3893" actId="1076"/>
          <ac:picMkLst>
            <pc:docMk/>
            <pc:sldMk cId="3803571932" sldId="274"/>
            <ac:picMk id="12296" creationId="{47D09BCB-E295-4929-99FD-FBE728036B48}"/>
          </ac:picMkLst>
        </pc:picChg>
        <pc:picChg chg="add mod">
          <ac:chgData name="Oliver Richardson" userId="cd5f33dd71adc40f" providerId="LiveId" clId="{48750C78-951C-405A-88F6-F45070F9C2EA}" dt="2019-02-20T13:49:33.284" v="3900" actId="1076"/>
          <ac:picMkLst>
            <pc:docMk/>
            <pc:sldMk cId="3803571932" sldId="274"/>
            <ac:picMk id="12298" creationId="{7E807113-FD9C-4E6E-AFBD-5B37DA3730AB}"/>
          </ac:picMkLst>
        </pc:picChg>
        <pc:picChg chg="add mod">
          <ac:chgData name="Oliver Richardson" userId="cd5f33dd71adc40f" providerId="LiveId" clId="{48750C78-951C-405A-88F6-F45070F9C2EA}" dt="2019-02-20T13:55:27.031" v="3952" actId="164"/>
          <ac:picMkLst>
            <pc:docMk/>
            <pc:sldMk cId="3803571932" sldId="274"/>
            <ac:picMk id="12300" creationId="{D29DC3C9-F157-4BF2-A205-D6D6CF296719}"/>
          </ac:picMkLst>
        </pc:picChg>
        <pc:picChg chg="add mod">
          <ac:chgData name="Oliver Richardson" userId="cd5f33dd71adc40f" providerId="LiveId" clId="{48750C78-951C-405A-88F6-F45070F9C2EA}" dt="2019-02-20T13:55:27.031" v="3952" actId="164"/>
          <ac:picMkLst>
            <pc:docMk/>
            <pc:sldMk cId="3803571932" sldId="274"/>
            <ac:picMk id="12302" creationId="{67176E2B-EB30-4E8A-84B5-2727B02CAB14}"/>
          </ac:picMkLst>
        </pc:picChg>
      </pc:sldChg>
      <pc:sldChg chg="addSp modSp add">
        <pc:chgData name="Oliver Richardson" userId="cd5f33dd71adc40f" providerId="LiveId" clId="{48750C78-951C-405A-88F6-F45070F9C2EA}" dt="2019-02-20T14:00:36.592" v="3977" actId="1076"/>
        <pc:sldMkLst>
          <pc:docMk/>
          <pc:sldMk cId="552305473" sldId="275"/>
        </pc:sldMkLst>
        <pc:spChg chg="add mod">
          <ac:chgData name="Oliver Richardson" userId="cd5f33dd71adc40f" providerId="LiveId" clId="{48750C78-951C-405A-88F6-F45070F9C2EA}" dt="2019-02-20T14:00:33.560" v="3976" actId="1076"/>
          <ac:spMkLst>
            <pc:docMk/>
            <pc:sldMk cId="552305473" sldId="275"/>
            <ac:spMk id="3" creationId="{50AF0BF1-32CB-4FA2-BB86-0000071AA710}"/>
          </ac:spMkLst>
        </pc:spChg>
        <pc:spChg chg="add mod">
          <ac:chgData name="Oliver Richardson" userId="cd5f33dd71adc40f" providerId="LiveId" clId="{48750C78-951C-405A-88F6-F45070F9C2EA}" dt="2019-02-20T14:00:36.592" v="3977" actId="1076"/>
          <ac:spMkLst>
            <pc:docMk/>
            <pc:sldMk cId="552305473" sldId="275"/>
            <ac:spMk id="7" creationId="{58F1D1C1-C96C-47AD-94CD-668D6B952C36}"/>
          </ac:spMkLst>
        </pc:spChg>
        <pc:picChg chg="mod">
          <ac:chgData name="Oliver Richardson" userId="cd5f33dd71adc40f" providerId="LiveId" clId="{48750C78-951C-405A-88F6-F45070F9C2EA}" dt="2019-02-20T14:00:33.560" v="3976" actId="1076"/>
          <ac:picMkLst>
            <pc:docMk/>
            <pc:sldMk cId="552305473" sldId="275"/>
            <ac:picMk id="5" creationId="{2A8EF2B1-7E52-4CAF-9034-381759DF900A}"/>
          </ac:picMkLst>
        </pc:picChg>
        <pc:picChg chg="mod">
          <ac:chgData name="Oliver Richardson" userId="cd5f33dd71adc40f" providerId="LiveId" clId="{48750C78-951C-405A-88F6-F45070F9C2EA}" dt="2019-02-20T13:49:48.673" v="3904" actId="1076"/>
          <ac:picMkLst>
            <pc:docMk/>
            <pc:sldMk cId="552305473" sldId="275"/>
            <ac:picMk id="6" creationId="{6E512F79-25A1-47D2-AEF1-78A5828766F3}"/>
          </ac:picMkLst>
        </pc:picChg>
      </pc:sldChg>
      <pc:sldChg chg="addSp delSp modSp add ord">
        <pc:chgData name="Oliver Richardson" userId="cd5f33dd71adc40f" providerId="LiveId" clId="{48750C78-951C-405A-88F6-F45070F9C2EA}" dt="2019-02-20T15:33:12.793" v="6491" actId="20577"/>
        <pc:sldMkLst>
          <pc:docMk/>
          <pc:sldMk cId="2268048314" sldId="276"/>
        </pc:sldMkLst>
        <pc:spChg chg="mod">
          <ac:chgData name="Oliver Richardson" userId="cd5f33dd71adc40f" providerId="LiveId" clId="{48750C78-951C-405A-88F6-F45070F9C2EA}" dt="2019-02-20T15:33:12.793" v="6491" actId="20577"/>
          <ac:spMkLst>
            <pc:docMk/>
            <pc:sldMk cId="2268048314" sldId="276"/>
            <ac:spMk id="2" creationId="{15955D8B-12AB-4249-B18A-3CCF4428B893}"/>
          </ac:spMkLst>
        </pc:spChg>
        <pc:spChg chg="del">
          <ac:chgData name="Oliver Richardson" userId="cd5f33dd71adc40f" providerId="LiveId" clId="{48750C78-951C-405A-88F6-F45070F9C2EA}" dt="2019-02-20T14:01:58.891" v="3982"/>
          <ac:spMkLst>
            <pc:docMk/>
            <pc:sldMk cId="2268048314" sldId="276"/>
            <ac:spMk id="3" creationId="{808733A5-88F3-46B7-9021-0F65F36F2E4E}"/>
          </ac:spMkLst>
        </pc:spChg>
        <pc:picChg chg="add mod">
          <ac:chgData name="Oliver Richardson" userId="cd5f33dd71adc40f" providerId="LiveId" clId="{48750C78-951C-405A-88F6-F45070F9C2EA}" dt="2019-02-20T14:02:29.784" v="3989" actId="1076"/>
          <ac:picMkLst>
            <pc:docMk/>
            <pc:sldMk cId="2268048314" sldId="276"/>
            <ac:picMk id="6" creationId="{809FDD3F-A4F7-48EB-8E6D-C0A91BD05B12}"/>
          </ac:picMkLst>
        </pc:picChg>
        <pc:picChg chg="add mod">
          <ac:chgData name="Oliver Richardson" userId="cd5f33dd71adc40f" providerId="LiveId" clId="{48750C78-951C-405A-88F6-F45070F9C2EA}" dt="2019-02-20T14:02:36.519" v="3994" actId="1076"/>
          <ac:picMkLst>
            <pc:docMk/>
            <pc:sldMk cId="2268048314" sldId="276"/>
            <ac:picMk id="8" creationId="{FF2BEB80-C8FC-4904-9D18-02A07180043D}"/>
          </ac:picMkLst>
        </pc:picChg>
        <pc:picChg chg="add mod">
          <ac:chgData name="Oliver Richardson" userId="cd5f33dd71adc40f" providerId="LiveId" clId="{48750C78-951C-405A-88F6-F45070F9C2EA}" dt="2019-02-20T14:02:37.961" v="3995" actId="1076"/>
          <ac:picMkLst>
            <pc:docMk/>
            <pc:sldMk cId="2268048314" sldId="276"/>
            <ac:picMk id="10" creationId="{9DFB4592-CB5D-4AD3-AE3F-1532891F8B10}"/>
          </ac:picMkLst>
        </pc:picChg>
      </pc:sldChg>
      <pc:sldChg chg="addSp delSp modSp add ord">
        <pc:chgData name="Oliver Richardson" userId="cd5f33dd71adc40f" providerId="LiveId" clId="{48750C78-951C-405A-88F6-F45070F9C2EA}" dt="2019-02-20T14:26:50.703" v="4549"/>
        <pc:sldMkLst>
          <pc:docMk/>
          <pc:sldMk cId="221779368" sldId="277"/>
        </pc:sldMkLst>
        <pc:spChg chg="mod">
          <ac:chgData name="Oliver Richardson" userId="cd5f33dd71adc40f" providerId="LiveId" clId="{48750C78-951C-405A-88F6-F45070F9C2EA}" dt="2019-02-20T14:03:27.874" v="4044" actId="20577"/>
          <ac:spMkLst>
            <pc:docMk/>
            <pc:sldMk cId="221779368" sldId="277"/>
            <ac:spMk id="2" creationId="{002797C8-59BE-4FDF-83E2-6407C968ECB1}"/>
          </ac:spMkLst>
        </pc:spChg>
        <pc:spChg chg="del">
          <ac:chgData name="Oliver Richardson" userId="cd5f33dd71adc40f" providerId="LiveId" clId="{48750C78-951C-405A-88F6-F45070F9C2EA}" dt="2019-02-20T14:03:19.910" v="4038"/>
          <ac:spMkLst>
            <pc:docMk/>
            <pc:sldMk cId="221779368" sldId="277"/>
            <ac:spMk id="3" creationId="{1BEC901F-83C5-47F4-B4A1-4762D31734A3}"/>
          </ac:spMkLst>
        </pc:spChg>
        <pc:spChg chg="add del mod">
          <ac:chgData name="Oliver Richardson" userId="cd5f33dd71adc40f" providerId="LiveId" clId="{48750C78-951C-405A-88F6-F45070F9C2EA}" dt="2019-02-20T14:03:32.691" v="4045" actId="478"/>
          <ac:spMkLst>
            <pc:docMk/>
            <pc:sldMk cId="221779368" sldId="277"/>
            <ac:spMk id="5" creationId="{A7C89EBF-F226-4539-B351-642249DCB966}"/>
          </ac:spMkLst>
        </pc:spChg>
      </pc:sldChg>
      <pc:sldChg chg="addSp delSp modSp add ord modAnim">
        <pc:chgData name="Oliver Richardson" userId="cd5f33dd71adc40f" providerId="LiveId" clId="{48750C78-951C-405A-88F6-F45070F9C2EA}" dt="2019-02-20T16:57:45.891" v="8547"/>
        <pc:sldMkLst>
          <pc:docMk/>
          <pc:sldMk cId="1920909834" sldId="278"/>
        </pc:sldMkLst>
        <pc:spChg chg="mod">
          <ac:chgData name="Oliver Richardson" userId="cd5f33dd71adc40f" providerId="LiveId" clId="{48750C78-951C-405A-88F6-F45070F9C2EA}" dt="2019-02-20T14:05:32.925" v="4053" actId="20577"/>
          <ac:spMkLst>
            <pc:docMk/>
            <pc:sldMk cId="1920909834" sldId="278"/>
            <ac:spMk id="2" creationId="{A425B91A-3291-4494-88B1-18B60D74094E}"/>
          </ac:spMkLst>
        </pc:spChg>
        <pc:spChg chg="mod">
          <ac:chgData name="Oliver Richardson" userId="cd5f33dd71adc40f" providerId="LiveId" clId="{48750C78-951C-405A-88F6-F45070F9C2EA}" dt="2019-02-20T16:01:09.710" v="6956" actId="164"/>
          <ac:spMkLst>
            <pc:docMk/>
            <pc:sldMk cId="1920909834" sldId="278"/>
            <ac:spMk id="3" creationId="{BECBE802-F097-4B90-8C4C-999DD5895E95}"/>
          </ac:spMkLst>
        </pc:spChg>
        <pc:spChg chg="del">
          <ac:chgData name="Oliver Richardson" userId="cd5f33dd71adc40f" providerId="LiveId" clId="{48750C78-951C-405A-88F6-F45070F9C2EA}" dt="2019-02-20T15:59:44.586" v="6911" actId="478"/>
          <ac:spMkLst>
            <pc:docMk/>
            <pc:sldMk cId="1920909834" sldId="278"/>
            <ac:spMk id="5" creationId="{35B59603-17CF-4522-AD29-ED985651C6D4}"/>
          </ac:spMkLst>
        </pc:spChg>
        <pc:spChg chg="mod">
          <ac:chgData name="Oliver Richardson" userId="cd5f33dd71adc40f" providerId="LiveId" clId="{48750C78-951C-405A-88F6-F45070F9C2EA}" dt="2019-02-20T16:01:09.710" v="6956" actId="164"/>
          <ac:spMkLst>
            <pc:docMk/>
            <pc:sldMk cId="1920909834" sldId="278"/>
            <ac:spMk id="8" creationId="{4D606C28-E7E8-4C42-A08D-EC8495A183A6}"/>
          </ac:spMkLst>
        </pc:spChg>
        <pc:spChg chg="del">
          <ac:chgData name="Oliver Richardson" userId="cd5f33dd71adc40f" providerId="LiveId" clId="{48750C78-951C-405A-88F6-F45070F9C2EA}" dt="2019-02-20T15:59:44.586" v="6911" actId="478"/>
          <ac:spMkLst>
            <pc:docMk/>
            <pc:sldMk cId="1920909834" sldId="278"/>
            <ac:spMk id="9" creationId="{D7B0B7E4-2223-4D6C-B811-009140CEB127}"/>
          </ac:spMkLst>
        </pc:spChg>
        <pc:spChg chg="del mod">
          <ac:chgData name="Oliver Richardson" userId="cd5f33dd71adc40f" providerId="LiveId" clId="{48750C78-951C-405A-88F6-F45070F9C2EA}" dt="2019-02-20T15:59:44.586" v="6911" actId="478"/>
          <ac:spMkLst>
            <pc:docMk/>
            <pc:sldMk cId="1920909834" sldId="278"/>
            <ac:spMk id="10" creationId="{76CE635E-926F-4ECB-9874-C47690590651}"/>
          </ac:spMkLst>
        </pc:spChg>
        <pc:spChg chg="del">
          <ac:chgData name="Oliver Richardson" userId="cd5f33dd71adc40f" providerId="LiveId" clId="{48750C78-951C-405A-88F6-F45070F9C2EA}" dt="2019-02-20T15:59:44.586" v="6911" actId="478"/>
          <ac:spMkLst>
            <pc:docMk/>
            <pc:sldMk cId="1920909834" sldId="278"/>
            <ac:spMk id="11" creationId="{2316CE48-D3B2-4A8D-A51D-E881D8931B1A}"/>
          </ac:spMkLst>
        </pc:spChg>
        <pc:spChg chg="add del">
          <ac:chgData name="Oliver Richardson" userId="cd5f33dd71adc40f" providerId="LiveId" clId="{48750C78-951C-405A-88F6-F45070F9C2EA}" dt="2019-02-20T15:11:20.843" v="5688"/>
          <ac:spMkLst>
            <pc:docMk/>
            <pc:sldMk cId="1920909834" sldId="278"/>
            <ac:spMk id="12" creationId="{B8C37A3F-2D8B-4C87-B997-64673023DD7F}"/>
          </ac:spMkLst>
        </pc:spChg>
        <pc:spChg chg="add mod">
          <ac:chgData name="Oliver Richardson" userId="cd5f33dd71adc40f" providerId="LiveId" clId="{48750C78-951C-405A-88F6-F45070F9C2EA}" dt="2019-02-20T16:01:09.710" v="6956" actId="164"/>
          <ac:spMkLst>
            <pc:docMk/>
            <pc:sldMk cId="1920909834" sldId="278"/>
            <ac:spMk id="15" creationId="{5B0A6BCA-D7CC-45FF-B566-A469F639624B}"/>
          </ac:spMkLst>
        </pc:spChg>
        <pc:spChg chg="add mod">
          <ac:chgData name="Oliver Richardson" userId="cd5f33dd71adc40f" providerId="LiveId" clId="{48750C78-951C-405A-88F6-F45070F9C2EA}" dt="2019-02-20T16:01:09.710" v="6956" actId="164"/>
          <ac:spMkLst>
            <pc:docMk/>
            <pc:sldMk cId="1920909834" sldId="278"/>
            <ac:spMk id="16" creationId="{47DF3A6F-2240-46BD-92AE-0FC88866E5FA}"/>
          </ac:spMkLst>
        </pc:spChg>
        <pc:spChg chg="add del mod">
          <ac:chgData name="Oliver Richardson" userId="cd5f33dd71adc40f" providerId="LiveId" clId="{48750C78-951C-405A-88F6-F45070F9C2EA}" dt="2019-02-20T16:00:26.710" v="6935" actId="478"/>
          <ac:spMkLst>
            <pc:docMk/>
            <pc:sldMk cId="1920909834" sldId="278"/>
            <ac:spMk id="17" creationId="{A0208E3B-1D85-4DC2-BEF0-42C6A19F311B}"/>
          </ac:spMkLst>
        </pc:spChg>
        <pc:spChg chg="add del mod">
          <ac:chgData name="Oliver Richardson" userId="cd5f33dd71adc40f" providerId="LiveId" clId="{48750C78-951C-405A-88F6-F45070F9C2EA}" dt="2019-02-20T16:00:25.417" v="6933" actId="478"/>
          <ac:spMkLst>
            <pc:docMk/>
            <pc:sldMk cId="1920909834" sldId="278"/>
            <ac:spMk id="18" creationId="{72CA2FDD-41A8-49EA-852B-6F722501173C}"/>
          </ac:spMkLst>
        </pc:spChg>
        <pc:spChg chg="add del mod">
          <ac:chgData name="Oliver Richardson" userId="cd5f33dd71adc40f" providerId="LiveId" clId="{48750C78-951C-405A-88F6-F45070F9C2EA}" dt="2019-02-20T16:00:27.224" v="6936" actId="478"/>
          <ac:spMkLst>
            <pc:docMk/>
            <pc:sldMk cId="1920909834" sldId="278"/>
            <ac:spMk id="19" creationId="{5D11238F-6244-4304-8F47-8A174C7FF1E7}"/>
          </ac:spMkLst>
        </pc:spChg>
        <pc:spChg chg="add del mod">
          <ac:chgData name="Oliver Richardson" userId="cd5f33dd71adc40f" providerId="LiveId" clId="{48750C78-951C-405A-88F6-F45070F9C2EA}" dt="2019-02-20T16:00:24.597" v="6932" actId="478"/>
          <ac:spMkLst>
            <pc:docMk/>
            <pc:sldMk cId="1920909834" sldId="278"/>
            <ac:spMk id="20" creationId="{A797A000-F39A-4D9C-94B3-6861006C1CE7}"/>
          </ac:spMkLst>
        </pc:spChg>
        <pc:spChg chg="add mod">
          <ac:chgData name="Oliver Richardson" userId="cd5f33dd71adc40f" providerId="LiveId" clId="{48750C78-951C-405A-88F6-F45070F9C2EA}" dt="2019-02-20T16:01:09.710" v="6956" actId="164"/>
          <ac:spMkLst>
            <pc:docMk/>
            <pc:sldMk cId="1920909834" sldId="278"/>
            <ac:spMk id="40" creationId="{2AC2A841-B17F-461A-996E-55E860D2B136}"/>
          </ac:spMkLst>
        </pc:spChg>
        <pc:spChg chg="add mod">
          <ac:chgData name="Oliver Richardson" userId="cd5f33dd71adc40f" providerId="LiveId" clId="{48750C78-951C-405A-88F6-F45070F9C2EA}" dt="2019-02-20T16:01:09.710" v="6956" actId="164"/>
          <ac:spMkLst>
            <pc:docMk/>
            <pc:sldMk cId="1920909834" sldId="278"/>
            <ac:spMk id="41" creationId="{784615BD-1207-4048-9D4F-A294DDBB6F1A}"/>
          </ac:spMkLst>
        </pc:spChg>
        <pc:spChg chg="add mod">
          <ac:chgData name="Oliver Richardson" userId="cd5f33dd71adc40f" providerId="LiveId" clId="{48750C78-951C-405A-88F6-F45070F9C2EA}" dt="2019-02-20T16:01:09.710" v="6956" actId="164"/>
          <ac:spMkLst>
            <pc:docMk/>
            <pc:sldMk cId="1920909834" sldId="278"/>
            <ac:spMk id="42" creationId="{29C54249-A169-4E7C-A9AE-4CBCC689DE40}"/>
          </ac:spMkLst>
        </pc:spChg>
        <pc:spChg chg="add mod">
          <ac:chgData name="Oliver Richardson" userId="cd5f33dd71adc40f" providerId="LiveId" clId="{48750C78-951C-405A-88F6-F45070F9C2EA}" dt="2019-02-20T16:01:09.710" v="6956" actId="164"/>
          <ac:spMkLst>
            <pc:docMk/>
            <pc:sldMk cId="1920909834" sldId="278"/>
            <ac:spMk id="43" creationId="{F12CEC99-2EDC-4AA0-82DE-FF1CDD22990C}"/>
          </ac:spMkLst>
        </pc:spChg>
        <pc:grpChg chg="add mod">
          <ac:chgData name="Oliver Richardson" userId="cd5f33dd71adc40f" providerId="LiveId" clId="{48750C78-951C-405A-88F6-F45070F9C2EA}" dt="2019-02-20T16:01:20.523" v="6961" actId="1076"/>
          <ac:grpSpMkLst>
            <pc:docMk/>
            <pc:sldMk cId="1920909834" sldId="278"/>
            <ac:grpSpMk id="62" creationId="{3F576AB8-D62E-4A8F-A9C9-9AA81C521CCA}"/>
          </ac:grpSpMkLst>
        </pc:grpChg>
        <pc:grpChg chg="add del mod">
          <ac:chgData name="Oliver Richardson" userId="cd5f33dd71adc40f" providerId="LiveId" clId="{48750C78-951C-405A-88F6-F45070F9C2EA}" dt="2019-02-20T16:02:05.566" v="6965" actId="478"/>
          <ac:grpSpMkLst>
            <pc:docMk/>
            <pc:sldMk cId="1920909834" sldId="278"/>
            <ac:grpSpMk id="68" creationId="{F9BA74DC-6DF9-4162-807D-24D8BE4EF64D}"/>
          </ac:grpSpMkLst>
        </pc:grpChg>
        <pc:picChg chg="del">
          <ac:chgData name="Oliver Richardson" userId="cd5f33dd71adc40f" providerId="LiveId" clId="{48750C78-951C-405A-88F6-F45070F9C2EA}" dt="2019-02-20T15:58:55.282" v="6900" actId="478"/>
          <ac:picMkLst>
            <pc:docMk/>
            <pc:sldMk cId="1920909834" sldId="278"/>
            <ac:picMk id="3074" creationId="{3BF06CE2-63F6-488B-87B6-1411A2228FC9}"/>
          </ac:picMkLst>
        </pc:picChg>
        <pc:picChg chg="del">
          <ac:chgData name="Oliver Richardson" userId="cd5f33dd71adc40f" providerId="LiveId" clId="{48750C78-951C-405A-88F6-F45070F9C2EA}" dt="2019-02-20T15:59:25.251" v="6907" actId="478"/>
          <ac:picMkLst>
            <pc:docMk/>
            <pc:sldMk cId="1920909834" sldId="278"/>
            <ac:picMk id="3076" creationId="{1C3893EB-704F-4FF5-B393-CF9F8460BFD2}"/>
          </ac:picMkLst>
        </pc:picChg>
        <pc:picChg chg="add del mod">
          <ac:chgData name="Oliver Richardson" userId="cd5f33dd71adc40f" providerId="LiveId" clId="{48750C78-951C-405A-88F6-F45070F9C2EA}" dt="2019-02-20T15:59:20.172" v="6904" actId="478"/>
          <ac:picMkLst>
            <pc:docMk/>
            <pc:sldMk cId="1920909834" sldId="278"/>
            <ac:picMk id="15362" creationId="{DE1E316C-F9D0-4537-BEEC-FB7FCED678B1}"/>
          </ac:picMkLst>
        </pc:picChg>
        <pc:picChg chg="add mod">
          <ac:chgData name="Oliver Richardson" userId="cd5f33dd71adc40f" providerId="LiveId" clId="{48750C78-951C-405A-88F6-F45070F9C2EA}" dt="2019-02-20T15:59:21.929" v="6906" actId="1076"/>
          <ac:picMkLst>
            <pc:docMk/>
            <pc:sldMk cId="1920909834" sldId="278"/>
            <ac:picMk id="15364" creationId="{8EB5C095-89C3-4725-BBFD-8B4C25E88D9F}"/>
          </ac:picMkLst>
        </pc:picChg>
        <pc:picChg chg="add mod">
          <ac:chgData name="Oliver Richardson" userId="cd5f33dd71adc40f" providerId="LiveId" clId="{48750C78-951C-405A-88F6-F45070F9C2EA}" dt="2019-02-20T16:01:41.361" v="6963" actId="1076"/>
          <ac:picMkLst>
            <pc:docMk/>
            <pc:sldMk cId="1920909834" sldId="278"/>
            <ac:picMk id="15366" creationId="{9B0E0AF4-7428-4A61-B01F-2F1B2CD9B328}"/>
          </ac:picMkLst>
        </pc:picChg>
        <pc:cxnChg chg="add mod">
          <ac:chgData name="Oliver Richardson" userId="cd5f33dd71adc40f" providerId="LiveId" clId="{48750C78-951C-405A-88F6-F45070F9C2EA}" dt="2019-02-20T16:01:09.710" v="6956" actId="164"/>
          <ac:cxnSpMkLst>
            <pc:docMk/>
            <pc:sldMk cId="1920909834" sldId="278"/>
            <ac:cxnSpMk id="7" creationId="{DCA42419-3ADF-457A-A5F6-05FCDE062950}"/>
          </ac:cxnSpMkLst>
        </pc:cxnChg>
        <pc:cxnChg chg="add mod">
          <ac:chgData name="Oliver Richardson" userId="cd5f33dd71adc40f" providerId="LiveId" clId="{48750C78-951C-405A-88F6-F45070F9C2EA}" dt="2019-02-20T16:01:09.710" v="6956" actId="164"/>
          <ac:cxnSpMkLst>
            <pc:docMk/>
            <pc:sldMk cId="1920909834" sldId="278"/>
            <ac:cxnSpMk id="24" creationId="{9FAC5F6D-B4BF-4983-A365-38AFD24A6F4D}"/>
          </ac:cxnSpMkLst>
        </pc:cxnChg>
        <pc:cxnChg chg="add mod">
          <ac:chgData name="Oliver Richardson" userId="cd5f33dd71adc40f" providerId="LiveId" clId="{48750C78-951C-405A-88F6-F45070F9C2EA}" dt="2019-02-20T16:01:09.710" v="6956" actId="164"/>
          <ac:cxnSpMkLst>
            <pc:docMk/>
            <pc:sldMk cId="1920909834" sldId="278"/>
            <ac:cxnSpMk id="31" creationId="{651C0D45-8F2C-4878-8B26-1284F7D8B912}"/>
          </ac:cxnSpMkLst>
        </pc:cxnChg>
        <pc:cxnChg chg="add mod">
          <ac:chgData name="Oliver Richardson" userId="cd5f33dd71adc40f" providerId="LiveId" clId="{48750C78-951C-405A-88F6-F45070F9C2EA}" dt="2019-02-20T16:01:09.710" v="6956" actId="164"/>
          <ac:cxnSpMkLst>
            <pc:docMk/>
            <pc:sldMk cId="1920909834" sldId="278"/>
            <ac:cxnSpMk id="34" creationId="{58FFA510-45C1-4747-9D58-6F5088F0D61E}"/>
          </ac:cxnSpMkLst>
        </pc:cxnChg>
        <pc:cxnChg chg="add del mod">
          <ac:chgData name="Oliver Richardson" userId="cd5f33dd71adc40f" providerId="LiveId" clId="{48750C78-951C-405A-88F6-F45070F9C2EA}" dt="2019-02-20T16:00:26.003" v="6934" actId="478"/>
          <ac:cxnSpMkLst>
            <pc:docMk/>
            <pc:sldMk cId="1920909834" sldId="278"/>
            <ac:cxnSpMk id="37" creationId="{231AB034-4C58-4DE7-BE0B-DD37AB781E3F}"/>
          </ac:cxnSpMkLst>
        </pc:cxnChg>
        <pc:cxnChg chg="add mod">
          <ac:chgData name="Oliver Richardson" userId="cd5f33dd71adc40f" providerId="LiveId" clId="{48750C78-951C-405A-88F6-F45070F9C2EA}" dt="2019-02-20T16:01:09.710" v="6956" actId="164"/>
          <ac:cxnSpMkLst>
            <pc:docMk/>
            <pc:sldMk cId="1920909834" sldId="278"/>
            <ac:cxnSpMk id="44" creationId="{54E238DA-F8B1-44DE-9EB2-B852CA1009CD}"/>
          </ac:cxnSpMkLst>
        </pc:cxnChg>
        <pc:cxnChg chg="add mod">
          <ac:chgData name="Oliver Richardson" userId="cd5f33dd71adc40f" providerId="LiveId" clId="{48750C78-951C-405A-88F6-F45070F9C2EA}" dt="2019-02-20T16:01:09.710" v="6956" actId="164"/>
          <ac:cxnSpMkLst>
            <pc:docMk/>
            <pc:sldMk cId="1920909834" sldId="278"/>
            <ac:cxnSpMk id="45" creationId="{0BA6D917-36AE-4CC3-9A99-D2C2CEE7D7FD}"/>
          </ac:cxnSpMkLst>
        </pc:cxnChg>
        <pc:cxnChg chg="add mod">
          <ac:chgData name="Oliver Richardson" userId="cd5f33dd71adc40f" providerId="LiveId" clId="{48750C78-951C-405A-88F6-F45070F9C2EA}" dt="2019-02-20T16:01:09.710" v="6956" actId="164"/>
          <ac:cxnSpMkLst>
            <pc:docMk/>
            <pc:sldMk cId="1920909834" sldId="278"/>
            <ac:cxnSpMk id="46" creationId="{81F41D1E-595A-4065-ABD8-318AC63712F6}"/>
          </ac:cxnSpMkLst>
        </pc:cxnChg>
        <pc:cxnChg chg="add mod">
          <ac:chgData name="Oliver Richardson" userId="cd5f33dd71adc40f" providerId="LiveId" clId="{48750C78-951C-405A-88F6-F45070F9C2EA}" dt="2019-02-20T16:01:09.710" v="6956" actId="164"/>
          <ac:cxnSpMkLst>
            <pc:docMk/>
            <pc:sldMk cId="1920909834" sldId="278"/>
            <ac:cxnSpMk id="47" creationId="{75BE0382-5E6E-4C12-8A3F-AAD5156B64ED}"/>
          </ac:cxnSpMkLst>
        </pc:cxnChg>
        <pc:cxnChg chg="add mod">
          <ac:chgData name="Oliver Richardson" userId="cd5f33dd71adc40f" providerId="LiveId" clId="{48750C78-951C-405A-88F6-F45070F9C2EA}" dt="2019-02-20T16:01:09.710" v="6956" actId="164"/>
          <ac:cxnSpMkLst>
            <pc:docMk/>
            <pc:sldMk cId="1920909834" sldId="278"/>
            <ac:cxnSpMk id="48" creationId="{126EC882-B319-471F-AD78-CFA313D332DB}"/>
          </ac:cxnSpMkLst>
        </pc:cxnChg>
        <pc:cxnChg chg="add mod">
          <ac:chgData name="Oliver Richardson" userId="cd5f33dd71adc40f" providerId="LiveId" clId="{48750C78-951C-405A-88F6-F45070F9C2EA}" dt="2019-02-20T16:01:09.710" v="6956" actId="164"/>
          <ac:cxnSpMkLst>
            <pc:docMk/>
            <pc:sldMk cId="1920909834" sldId="278"/>
            <ac:cxnSpMk id="51" creationId="{22F95DAA-D7C9-4E72-A5EA-5EA0A587C62F}"/>
          </ac:cxnSpMkLst>
        </pc:cxnChg>
        <pc:cxnChg chg="add mod">
          <ac:chgData name="Oliver Richardson" userId="cd5f33dd71adc40f" providerId="LiveId" clId="{48750C78-951C-405A-88F6-F45070F9C2EA}" dt="2019-02-20T16:01:09.710" v="6956" actId="164"/>
          <ac:cxnSpMkLst>
            <pc:docMk/>
            <pc:sldMk cId="1920909834" sldId="278"/>
            <ac:cxnSpMk id="54" creationId="{5F0F0170-7C5C-4FEF-9557-B2DD85142707}"/>
          </ac:cxnSpMkLst>
        </pc:cxnChg>
        <pc:cxnChg chg="add mod">
          <ac:chgData name="Oliver Richardson" userId="cd5f33dd71adc40f" providerId="LiveId" clId="{48750C78-951C-405A-88F6-F45070F9C2EA}" dt="2019-02-20T16:01:09.710" v="6956" actId="164"/>
          <ac:cxnSpMkLst>
            <pc:docMk/>
            <pc:sldMk cId="1920909834" sldId="278"/>
            <ac:cxnSpMk id="55" creationId="{0AB533A0-DF40-4998-9DAE-BCDB5303FD3B}"/>
          </ac:cxnSpMkLst>
        </pc:cxnChg>
        <pc:cxnChg chg="add mod">
          <ac:chgData name="Oliver Richardson" userId="cd5f33dd71adc40f" providerId="LiveId" clId="{48750C78-951C-405A-88F6-F45070F9C2EA}" dt="2019-02-20T16:00:52.692" v="6949" actId="571"/>
          <ac:cxnSpMkLst>
            <pc:docMk/>
            <pc:sldMk cId="1920909834" sldId="278"/>
            <ac:cxnSpMk id="59" creationId="{4F92B485-4539-42DE-8104-61A5720B10AE}"/>
          </ac:cxnSpMkLst>
        </pc:cxnChg>
        <pc:cxnChg chg="add mod">
          <ac:chgData name="Oliver Richardson" userId="cd5f33dd71adc40f" providerId="LiveId" clId="{48750C78-951C-405A-88F6-F45070F9C2EA}" dt="2019-02-20T16:00:52.692" v="6949" actId="571"/>
          <ac:cxnSpMkLst>
            <pc:docMk/>
            <pc:sldMk cId="1920909834" sldId="278"/>
            <ac:cxnSpMk id="60" creationId="{1F6F0988-AFF7-489B-AEEC-6267B4518315}"/>
          </ac:cxnSpMkLst>
        </pc:cxnChg>
        <pc:cxnChg chg="mod">
          <ac:chgData name="Oliver Richardson" userId="cd5f33dd71adc40f" providerId="LiveId" clId="{48750C78-951C-405A-88F6-F45070F9C2EA}" dt="2019-02-20T16:02:05.566" v="6965" actId="478"/>
          <ac:cxnSpMkLst>
            <pc:docMk/>
            <pc:sldMk cId="1920909834" sldId="278"/>
            <ac:cxnSpMk id="73" creationId="{F87F1CFB-BE48-4A2A-81B4-F4BCA684D13A}"/>
          </ac:cxnSpMkLst>
        </pc:cxnChg>
        <pc:cxnChg chg="mod">
          <ac:chgData name="Oliver Richardson" userId="cd5f33dd71adc40f" providerId="LiveId" clId="{48750C78-951C-405A-88F6-F45070F9C2EA}" dt="2019-02-20T16:02:05.566" v="6965" actId="478"/>
          <ac:cxnSpMkLst>
            <pc:docMk/>
            <pc:sldMk cId="1920909834" sldId="278"/>
            <ac:cxnSpMk id="74" creationId="{3AF60FBE-1F92-4071-AEF5-2DAF12BC7773}"/>
          </ac:cxnSpMkLst>
        </pc:cxnChg>
        <pc:cxnChg chg="mod">
          <ac:chgData name="Oliver Richardson" userId="cd5f33dd71adc40f" providerId="LiveId" clId="{48750C78-951C-405A-88F6-F45070F9C2EA}" dt="2019-02-20T16:02:05.566" v="6965" actId="478"/>
          <ac:cxnSpMkLst>
            <pc:docMk/>
            <pc:sldMk cId="1920909834" sldId="278"/>
            <ac:cxnSpMk id="75" creationId="{2B261013-62AC-487E-861A-7C9A4F67B90A}"/>
          </ac:cxnSpMkLst>
        </pc:cxnChg>
        <pc:cxnChg chg="mod">
          <ac:chgData name="Oliver Richardson" userId="cd5f33dd71adc40f" providerId="LiveId" clId="{48750C78-951C-405A-88F6-F45070F9C2EA}" dt="2019-02-20T16:02:05.566" v="6965" actId="478"/>
          <ac:cxnSpMkLst>
            <pc:docMk/>
            <pc:sldMk cId="1920909834" sldId="278"/>
            <ac:cxnSpMk id="76" creationId="{C50C8B82-894D-494F-8A35-C907EECA8FB2}"/>
          </ac:cxnSpMkLst>
        </pc:cxnChg>
        <pc:cxnChg chg="mod">
          <ac:chgData name="Oliver Richardson" userId="cd5f33dd71adc40f" providerId="LiveId" clId="{48750C78-951C-405A-88F6-F45070F9C2EA}" dt="2019-02-20T16:02:05.566" v="6965" actId="478"/>
          <ac:cxnSpMkLst>
            <pc:docMk/>
            <pc:sldMk cId="1920909834" sldId="278"/>
            <ac:cxnSpMk id="81" creationId="{5AE1C69F-C466-4CA4-9ECF-7C4FC0DD9DCE}"/>
          </ac:cxnSpMkLst>
        </pc:cxnChg>
        <pc:cxnChg chg="mod">
          <ac:chgData name="Oliver Richardson" userId="cd5f33dd71adc40f" providerId="LiveId" clId="{48750C78-951C-405A-88F6-F45070F9C2EA}" dt="2019-02-20T16:02:05.566" v="6965" actId="478"/>
          <ac:cxnSpMkLst>
            <pc:docMk/>
            <pc:sldMk cId="1920909834" sldId="278"/>
            <ac:cxnSpMk id="82" creationId="{59D4CD31-A1CD-4C98-9567-A78979FD65F8}"/>
          </ac:cxnSpMkLst>
        </pc:cxnChg>
        <pc:cxnChg chg="mod">
          <ac:chgData name="Oliver Richardson" userId="cd5f33dd71adc40f" providerId="LiveId" clId="{48750C78-951C-405A-88F6-F45070F9C2EA}" dt="2019-02-20T16:02:05.566" v="6965" actId="478"/>
          <ac:cxnSpMkLst>
            <pc:docMk/>
            <pc:sldMk cId="1920909834" sldId="278"/>
            <ac:cxnSpMk id="83" creationId="{B8B0C443-68A4-4868-A922-13F64897CE32}"/>
          </ac:cxnSpMkLst>
        </pc:cxnChg>
        <pc:cxnChg chg="mod">
          <ac:chgData name="Oliver Richardson" userId="cd5f33dd71adc40f" providerId="LiveId" clId="{48750C78-951C-405A-88F6-F45070F9C2EA}" dt="2019-02-20T16:02:05.566" v="6965" actId="478"/>
          <ac:cxnSpMkLst>
            <pc:docMk/>
            <pc:sldMk cId="1920909834" sldId="278"/>
            <ac:cxnSpMk id="84" creationId="{14E41CE4-5E15-4D2E-8F67-AA8C8BFC2441}"/>
          </ac:cxnSpMkLst>
        </pc:cxnChg>
        <pc:cxnChg chg="mod">
          <ac:chgData name="Oliver Richardson" userId="cd5f33dd71adc40f" providerId="LiveId" clId="{48750C78-951C-405A-88F6-F45070F9C2EA}" dt="2019-02-20T16:02:05.566" v="6965" actId="478"/>
          <ac:cxnSpMkLst>
            <pc:docMk/>
            <pc:sldMk cId="1920909834" sldId="278"/>
            <ac:cxnSpMk id="85" creationId="{B2A785D2-A48D-4599-A778-CDF2B994AC51}"/>
          </ac:cxnSpMkLst>
        </pc:cxnChg>
        <pc:cxnChg chg="mod">
          <ac:chgData name="Oliver Richardson" userId="cd5f33dd71adc40f" providerId="LiveId" clId="{48750C78-951C-405A-88F6-F45070F9C2EA}" dt="2019-02-20T16:02:05.566" v="6965" actId="478"/>
          <ac:cxnSpMkLst>
            <pc:docMk/>
            <pc:sldMk cId="1920909834" sldId="278"/>
            <ac:cxnSpMk id="86" creationId="{937563D1-E781-462E-B293-F924B36DE58E}"/>
          </ac:cxnSpMkLst>
        </pc:cxnChg>
        <pc:cxnChg chg="mod">
          <ac:chgData name="Oliver Richardson" userId="cd5f33dd71adc40f" providerId="LiveId" clId="{48750C78-951C-405A-88F6-F45070F9C2EA}" dt="2019-02-20T16:02:05.566" v="6965" actId="478"/>
          <ac:cxnSpMkLst>
            <pc:docMk/>
            <pc:sldMk cId="1920909834" sldId="278"/>
            <ac:cxnSpMk id="87" creationId="{830D2981-C575-4B23-A245-BE5BB938FD7C}"/>
          </ac:cxnSpMkLst>
        </pc:cxnChg>
        <pc:cxnChg chg="mod">
          <ac:chgData name="Oliver Richardson" userId="cd5f33dd71adc40f" providerId="LiveId" clId="{48750C78-951C-405A-88F6-F45070F9C2EA}" dt="2019-02-20T16:02:05.566" v="6965" actId="478"/>
          <ac:cxnSpMkLst>
            <pc:docMk/>
            <pc:sldMk cId="1920909834" sldId="278"/>
            <ac:cxnSpMk id="88" creationId="{8CE4A207-F150-400E-9977-D95CBC8CA158}"/>
          </ac:cxnSpMkLst>
        </pc:cxnChg>
      </pc:sldChg>
      <pc:sldChg chg="addSp delSp modSp add ord modAnim">
        <pc:chgData name="Oliver Richardson" userId="cd5f33dd71adc40f" providerId="LiveId" clId="{48750C78-951C-405A-88F6-F45070F9C2EA}" dt="2019-02-20T16:57:55.203" v="8549" actId="1076"/>
        <pc:sldMkLst>
          <pc:docMk/>
          <pc:sldMk cId="1744310325" sldId="279"/>
        </pc:sldMkLst>
        <pc:spChg chg="mod">
          <ac:chgData name="Oliver Richardson" userId="cd5f33dd71adc40f" providerId="LiveId" clId="{48750C78-951C-405A-88F6-F45070F9C2EA}" dt="2019-02-20T14:05:44.271" v="4061" actId="20577"/>
          <ac:spMkLst>
            <pc:docMk/>
            <pc:sldMk cId="1744310325" sldId="279"/>
            <ac:spMk id="2" creationId="{A425B91A-3291-4494-88B1-18B60D74094E}"/>
          </ac:spMkLst>
        </pc:spChg>
        <pc:spChg chg="mod">
          <ac:chgData name="Oliver Richardson" userId="cd5f33dd71adc40f" providerId="LiveId" clId="{48750C78-951C-405A-88F6-F45070F9C2EA}" dt="2019-02-20T15:58:26.491" v="6898" actId="164"/>
          <ac:spMkLst>
            <pc:docMk/>
            <pc:sldMk cId="1744310325" sldId="279"/>
            <ac:spMk id="3" creationId="{BECBE802-F097-4B90-8C4C-999DD5895E95}"/>
          </ac:spMkLst>
        </pc:spChg>
        <pc:spChg chg="mod">
          <ac:chgData name="Oliver Richardson" userId="cd5f33dd71adc40f" providerId="LiveId" clId="{48750C78-951C-405A-88F6-F45070F9C2EA}" dt="2019-02-20T15:58:26.491" v="6898" actId="164"/>
          <ac:spMkLst>
            <pc:docMk/>
            <pc:sldMk cId="1744310325" sldId="279"/>
            <ac:spMk id="5" creationId="{35B59603-17CF-4522-AD29-ED985651C6D4}"/>
          </ac:spMkLst>
        </pc:spChg>
        <pc:spChg chg="mod">
          <ac:chgData name="Oliver Richardson" userId="cd5f33dd71adc40f" providerId="LiveId" clId="{48750C78-951C-405A-88F6-F45070F9C2EA}" dt="2019-02-20T15:58:26.491" v="6898" actId="164"/>
          <ac:spMkLst>
            <pc:docMk/>
            <pc:sldMk cId="1744310325" sldId="279"/>
            <ac:spMk id="8" creationId="{4D606C28-E7E8-4C42-A08D-EC8495A183A6}"/>
          </ac:spMkLst>
        </pc:spChg>
        <pc:spChg chg="mod">
          <ac:chgData name="Oliver Richardson" userId="cd5f33dd71adc40f" providerId="LiveId" clId="{48750C78-951C-405A-88F6-F45070F9C2EA}" dt="2019-02-20T15:58:26.491" v="6898" actId="164"/>
          <ac:spMkLst>
            <pc:docMk/>
            <pc:sldMk cId="1744310325" sldId="279"/>
            <ac:spMk id="9" creationId="{D7B0B7E4-2223-4D6C-B811-009140CEB127}"/>
          </ac:spMkLst>
        </pc:spChg>
        <pc:spChg chg="mod">
          <ac:chgData name="Oliver Richardson" userId="cd5f33dd71adc40f" providerId="LiveId" clId="{48750C78-951C-405A-88F6-F45070F9C2EA}" dt="2019-02-20T15:58:26.491" v="6898" actId="164"/>
          <ac:spMkLst>
            <pc:docMk/>
            <pc:sldMk cId="1744310325" sldId="279"/>
            <ac:spMk id="10" creationId="{76CE635E-926F-4ECB-9874-C47690590651}"/>
          </ac:spMkLst>
        </pc:spChg>
        <pc:spChg chg="mod">
          <ac:chgData name="Oliver Richardson" userId="cd5f33dd71adc40f" providerId="LiveId" clId="{48750C78-951C-405A-88F6-F45070F9C2EA}" dt="2019-02-20T15:58:26.491" v="6898" actId="164"/>
          <ac:spMkLst>
            <pc:docMk/>
            <pc:sldMk cId="1744310325" sldId="279"/>
            <ac:spMk id="11" creationId="{2316CE48-D3B2-4A8D-A51D-E881D8931B1A}"/>
          </ac:spMkLst>
        </pc:spChg>
        <pc:spChg chg="add mod">
          <ac:chgData name="Oliver Richardson" userId="cd5f33dd71adc40f" providerId="LiveId" clId="{48750C78-951C-405A-88F6-F45070F9C2EA}" dt="2019-02-20T15:58:26.491" v="6898" actId="164"/>
          <ac:spMkLst>
            <pc:docMk/>
            <pc:sldMk cId="1744310325" sldId="279"/>
            <ac:spMk id="12" creationId="{A459A8CA-FE10-491A-93A2-11451D6A1DD5}"/>
          </ac:spMkLst>
        </pc:spChg>
        <pc:spChg chg="add mod">
          <ac:chgData name="Oliver Richardson" userId="cd5f33dd71adc40f" providerId="LiveId" clId="{48750C78-951C-405A-88F6-F45070F9C2EA}" dt="2019-02-20T15:58:26.491" v="6898" actId="164"/>
          <ac:spMkLst>
            <pc:docMk/>
            <pc:sldMk cId="1744310325" sldId="279"/>
            <ac:spMk id="13" creationId="{DD89A489-7F9B-4EDF-B784-E779ACE87894}"/>
          </ac:spMkLst>
        </pc:spChg>
        <pc:spChg chg="add mod ord">
          <ac:chgData name="Oliver Richardson" userId="cd5f33dd71adc40f" providerId="LiveId" clId="{48750C78-951C-405A-88F6-F45070F9C2EA}" dt="2019-02-20T15:58:26.491" v="6898" actId="164"/>
          <ac:spMkLst>
            <pc:docMk/>
            <pc:sldMk cId="1744310325" sldId="279"/>
            <ac:spMk id="16" creationId="{57AF59BA-3094-4062-9E9E-BABC43FA3C5B}"/>
          </ac:spMkLst>
        </pc:spChg>
        <pc:spChg chg="add del mod">
          <ac:chgData name="Oliver Richardson" userId="cd5f33dd71adc40f" providerId="LiveId" clId="{48750C78-951C-405A-88F6-F45070F9C2EA}" dt="2019-02-20T15:11:39.099" v="5694" actId="478"/>
          <ac:spMkLst>
            <pc:docMk/>
            <pc:sldMk cId="1744310325" sldId="279"/>
            <ac:spMk id="17" creationId="{467D3EC3-10C8-4154-8FB9-CA95BAC804C4}"/>
          </ac:spMkLst>
        </pc:spChg>
        <pc:grpChg chg="add mod">
          <ac:chgData name="Oliver Richardson" userId="cd5f33dd71adc40f" providerId="LiveId" clId="{48750C78-951C-405A-88F6-F45070F9C2EA}" dt="2019-02-20T16:57:55.203" v="8549" actId="1076"/>
          <ac:grpSpMkLst>
            <pc:docMk/>
            <pc:sldMk cId="1744310325" sldId="279"/>
            <ac:grpSpMk id="6" creationId="{A77D52CD-ED4B-459D-932F-14129FF974CF}"/>
          </ac:grpSpMkLst>
        </pc:grpChg>
        <pc:picChg chg="del">
          <ac:chgData name="Oliver Richardson" userId="cd5f33dd71adc40f" providerId="LiveId" clId="{48750C78-951C-405A-88F6-F45070F9C2EA}" dt="2019-02-20T15:05:25.138" v="5617" actId="478"/>
          <ac:picMkLst>
            <pc:docMk/>
            <pc:sldMk cId="1744310325" sldId="279"/>
            <ac:picMk id="3074" creationId="{3BF06CE2-63F6-488B-87B6-1411A2228FC9}"/>
          </ac:picMkLst>
        </pc:picChg>
        <pc:picChg chg="del">
          <ac:chgData name="Oliver Richardson" userId="cd5f33dd71adc40f" providerId="LiveId" clId="{48750C78-951C-405A-88F6-F45070F9C2EA}" dt="2019-02-20T15:05:25.590" v="5618" actId="478"/>
          <ac:picMkLst>
            <pc:docMk/>
            <pc:sldMk cId="1744310325" sldId="279"/>
            <ac:picMk id="3076" creationId="{1C3893EB-704F-4FF5-B393-CF9F8460BFD2}"/>
          </ac:picMkLst>
        </pc:picChg>
        <pc:picChg chg="add mod">
          <ac:chgData name="Oliver Richardson" userId="cd5f33dd71adc40f" providerId="LiveId" clId="{48750C78-951C-405A-88F6-F45070F9C2EA}" dt="2019-02-20T15:10:42.811" v="5682" actId="1076"/>
          <ac:picMkLst>
            <pc:docMk/>
            <pc:sldMk cId="1744310325" sldId="279"/>
            <ac:picMk id="14338" creationId="{817E26B4-C11D-4D8B-B628-86FB817B6A6E}"/>
          </ac:picMkLst>
        </pc:picChg>
        <pc:picChg chg="add mod">
          <ac:chgData name="Oliver Richardson" userId="cd5f33dd71adc40f" providerId="LiveId" clId="{48750C78-951C-405A-88F6-F45070F9C2EA}" dt="2019-02-20T15:58:26.491" v="6898" actId="164"/>
          <ac:picMkLst>
            <pc:docMk/>
            <pc:sldMk cId="1744310325" sldId="279"/>
            <ac:picMk id="14340" creationId="{FC705F56-64B7-4FC3-9FD7-89B66785BE47}"/>
          </ac:picMkLst>
        </pc:picChg>
      </pc:sldChg>
      <pc:sldChg chg="delSp modSp add ord">
        <pc:chgData name="Oliver Richardson" userId="cd5f33dd71adc40f" providerId="LiveId" clId="{48750C78-951C-405A-88F6-F45070F9C2EA}" dt="2019-02-20T17:01:17.035" v="8677" actId="20577"/>
        <pc:sldMkLst>
          <pc:docMk/>
          <pc:sldMk cId="1062863378" sldId="280"/>
        </pc:sldMkLst>
        <pc:spChg chg="mod">
          <ac:chgData name="Oliver Richardson" userId="cd5f33dd71adc40f" providerId="LiveId" clId="{48750C78-951C-405A-88F6-F45070F9C2EA}" dt="2019-02-20T17:01:17.035" v="8677" actId="20577"/>
          <ac:spMkLst>
            <pc:docMk/>
            <pc:sldMk cId="1062863378" sldId="280"/>
            <ac:spMk id="2" creationId="{E98F4CC5-D6BE-4AFA-8BA5-8352A4CDA6A9}"/>
          </ac:spMkLst>
        </pc:spChg>
        <pc:spChg chg="del">
          <ac:chgData name="Oliver Richardson" userId="cd5f33dd71adc40f" providerId="LiveId" clId="{48750C78-951C-405A-88F6-F45070F9C2EA}" dt="2019-02-20T15:45:06.066" v="6799" actId="478"/>
          <ac:spMkLst>
            <pc:docMk/>
            <pc:sldMk cId="1062863378" sldId="280"/>
            <ac:spMk id="3" creationId="{07BB1BEC-1371-4CAE-ABE1-84AA8FD54B77}"/>
          </ac:spMkLst>
        </pc:spChg>
      </pc:sldChg>
      <pc:sldChg chg="addSp delSp modSp add mod ord setBg">
        <pc:chgData name="Oliver Richardson" userId="cd5f33dd71adc40f" providerId="LiveId" clId="{48750C78-951C-405A-88F6-F45070F9C2EA}" dt="2019-02-20T15:45:10.806" v="6801" actId="1076"/>
        <pc:sldMkLst>
          <pc:docMk/>
          <pc:sldMk cId="3034962021" sldId="281"/>
        </pc:sldMkLst>
        <pc:spChg chg="del">
          <ac:chgData name="Oliver Richardson" userId="cd5f33dd71adc40f" providerId="LiveId" clId="{48750C78-951C-405A-88F6-F45070F9C2EA}" dt="2019-02-20T14:07:11.417" v="4081"/>
          <ac:spMkLst>
            <pc:docMk/>
            <pc:sldMk cId="3034962021" sldId="281"/>
            <ac:spMk id="2" creationId="{3F62EC69-B64E-4BB6-9002-6FC74B8706F0}"/>
          </ac:spMkLst>
        </pc:spChg>
        <pc:spChg chg="del">
          <ac:chgData name="Oliver Richardson" userId="cd5f33dd71adc40f" providerId="LiveId" clId="{48750C78-951C-405A-88F6-F45070F9C2EA}" dt="2019-02-20T14:07:11.417" v="4081"/>
          <ac:spMkLst>
            <pc:docMk/>
            <pc:sldMk cId="3034962021" sldId="281"/>
            <ac:spMk id="3" creationId="{87C857BE-854F-424D-94B0-578DF4AE1E18}"/>
          </ac:spMkLst>
        </pc:spChg>
        <pc:spChg chg="mod ord">
          <ac:chgData name="Oliver Richardson" userId="cd5f33dd71adc40f" providerId="LiveId" clId="{48750C78-951C-405A-88F6-F45070F9C2EA}" dt="2019-02-20T15:37:54.796" v="6508" actId="26606"/>
          <ac:spMkLst>
            <pc:docMk/>
            <pc:sldMk cId="3034962021" sldId="281"/>
            <ac:spMk id="4" creationId="{7F9983FC-B648-4CB0-82AF-F06EE8FA0456}"/>
          </ac:spMkLst>
        </pc:spChg>
        <pc:spChg chg="add mod">
          <ac:chgData name="Oliver Richardson" userId="cd5f33dd71adc40f" providerId="LiveId" clId="{48750C78-951C-405A-88F6-F45070F9C2EA}" dt="2019-02-20T15:38:16.069" v="6557" actId="20577"/>
          <ac:spMkLst>
            <pc:docMk/>
            <pc:sldMk cId="3034962021" sldId="281"/>
            <ac:spMk id="5" creationId="{398471A3-44BA-406D-8297-58B5B6E5AB1B}"/>
          </ac:spMkLst>
        </pc:spChg>
        <pc:spChg chg="add del">
          <ac:chgData name="Oliver Richardson" userId="cd5f33dd71adc40f" providerId="LiveId" clId="{48750C78-951C-405A-88F6-F45070F9C2EA}" dt="2019-02-20T15:37:54.796" v="6508" actId="26606"/>
          <ac:spMkLst>
            <pc:docMk/>
            <pc:sldMk cId="3034962021" sldId="281"/>
            <ac:spMk id="16" creationId="{9BD0A92D-399A-41B4-B955-6B72A41B74A9}"/>
          </ac:spMkLst>
        </pc:spChg>
        <pc:spChg chg="add del">
          <ac:chgData name="Oliver Richardson" userId="cd5f33dd71adc40f" providerId="LiveId" clId="{48750C78-951C-405A-88F6-F45070F9C2EA}" dt="2019-02-20T15:37:54.796" v="6508" actId="26606"/>
          <ac:spMkLst>
            <pc:docMk/>
            <pc:sldMk cId="3034962021" sldId="281"/>
            <ac:spMk id="20" creationId="{9FA51AA9-DFBD-4CB2-9C70-26DAC24A34C0}"/>
          </ac:spMkLst>
        </pc:spChg>
        <pc:spChg chg="add del">
          <ac:chgData name="Oliver Richardson" userId="cd5f33dd71adc40f" providerId="LiveId" clId="{48750C78-951C-405A-88F6-F45070F9C2EA}" dt="2019-02-20T15:37:54.796" v="6508" actId="26606"/>
          <ac:spMkLst>
            <pc:docMk/>
            <pc:sldMk cId="3034962021" sldId="281"/>
            <ac:spMk id="22" creationId="{D5905D0D-FE5E-454B-A340-4DE821C09E8B}"/>
          </ac:spMkLst>
        </pc:spChg>
        <pc:picChg chg="add mod">
          <ac:chgData name="Oliver Richardson" userId="cd5f33dd71adc40f" providerId="LiveId" clId="{48750C78-951C-405A-88F6-F45070F9C2EA}" dt="2019-02-20T15:45:10.806" v="6801" actId="1076"/>
          <ac:picMkLst>
            <pc:docMk/>
            <pc:sldMk cId="3034962021" sldId="281"/>
            <ac:picMk id="10" creationId="{64BA60D0-80F8-4863-84AC-CDDE9FCBAA4C}"/>
          </ac:picMkLst>
        </pc:picChg>
        <pc:picChg chg="add mod">
          <ac:chgData name="Oliver Richardson" userId="cd5f33dd71adc40f" providerId="LiveId" clId="{48750C78-951C-405A-88F6-F45070F9C2EA}" dt="2019-02-20T15:45:09.751" v="6800" actId="1076"/>
          <ac:picMkLst>
            <pc:docMk/>
            <pc:sldMk cId="3034962021" sldId="281"/>
            <ac:picMk id="11" creationId="{89CF00F5-850F-48C3-B386-BE18D211BAFB}"/>
          </ac:picMkLst>
        </pc:picChg>
        <pc:picChg chg="add del">
          <ac:chgData name="Oliver Richardson" userId="cd5f33dd71adc40f" providerId="LiveId" clId="{48750C78-951C-405A-88F6-F45070F9C2EA}" dt="2019-02-20T15:37:54.796" v="6508" actId="26606"/>
          <ac:picMkLst>
            <pc:docMk/>
            <pc:sldMk cId="3034962021" sldId="281"/>
            <ac:picMk id="18" creationId="{D6A49DF9-534D-4905-8F46-02AB63EB6F34}"/>
          </ac:picMkLst>
        </pc:picChg>
        <pc:cxnChg chg="add del mod">
          <ac:chgData name="Oliver Richardson" userId="cd5f33dd71adc40f" providerId="LiveId" clId="{48750C78-951C-405A-88F6-F45070F9C2EA}" dt="2019-02-20T15:36:08.222" v="6505" actId="478"/>
          <ac:cxnSpMkLst>
            <pc:docMk/>
            <pc:sldMk cId="3034962021" sldId="281"/>
            <ac:cxnSpMk id="7" creationId="{55091F3B-9E1F-4DE5-87ED-33F38B62B185}"/>
          </ac:cxnSpMkLst>
        </pc:cxnChg>
        <pc:cxnChg chg="add del mod">
          <ac:chgData name="Oliver Richardson" userId="cd5f33dd71adc40f" providerId="LiveId" clId="{48750C78-951C-405A-88F6-F45070F9C2EA}" dt="2019-02-20T15:36:08.222" v="6505" actId="478"/>
          <ac:cxnSpMkLst>
            <pc:docMk/>
            <pc:sldMk cId="3034962021" sldId="281"/>
            <ac:cxnSpMk id="9" creationId="{C2916CAC-7735-4FC3-9346-F88A1A90C549}"/>
          </ac:cxnSpMkLst>
        </pc:cxnChg>
      </pc:sldChg>
      <pc:sldChg chg="add del">
        <pc:chgData name="Oliver Richardson" userId="cd5f33dd71adc40f" providerId="LiveId" clId="{48750C78-951C-405A-88F6-F45070F9C2EA}" dt="2019-02-20T14:07:05.846" v="4079"/>
        <pc:sldMkLst>
          <pc:docMk/>
          <pc:sldMk cId="3999230509" sldId="281"/>
        </pc:sldMkLst>
      </pc:sldChg>
      <pc:sldChg chg="addSp delSp modSp add ord">
        <pc:chgData name="Oliver Richardson" userId="cd5f33dd71adc40f" providerId="LiveId" clId="{48750C78-951C-405A-88F6-F45070F9C2EA}" dt="2019-02-20T15:39:39.699" v="6710" actId="1076"/>
        <pc:sldMkLst>
          <pc:docMk/>
          <pc:sldMk cId="2250542790" sldId="282"/>
        </pc:sldMkLst>
        <pc:spChg chg="mod">
          <ac:chgData name="Oliver Richardson" userId="cd5f33dd71adc40f" providerId="LiveId" clId="{48750C78-951C-405A-88F6-F45070F9C2EA}" dt="2019-02-20T14:33:19.963" v="4648" actId="20577"/>
          <ac:spMkLst>
            <pc:docMk/>
            <pc:sldMk cId="2250542790" sldId="282"/>
            <ac:spMk id="2" creationId="{69F81F4D-70B0-4673-8E74-64A680C8BCF1}"/>
          </ac:spMkLst>
        </pc:spChg>
        <pc:spChg chg="mod">
          <ac:chgData name="Oliver Richardson" userId="cd5f33dd71adc40f" providerId="LiveId" clId="{48750C78-951C-405A-88F6-F45070F9C2EA}" dt="2019-02-20T15:39:29.061" v="6706" actId="20577"/>
          <ac:spMkLst>
            <pc:docMk/>
            <pc:sldMk cId="2250542790" sldId="282"/>
            <ac:spMk id="3" creationId="{9AEDA8A4-DFEF-40DB-B91D-01D1B784BDD5}"/>
          </ac:spMkLst>
        </pc:spChg>
        <pc:spChg chg="add del mod">
          <ac:chgData name="Oliver Richardson" userId="cd5f33dd71adc40f" providerId="LiveId" clId="{48750C78-951C-405A-88F6-F45070F9C2EA}" dt="2019-02-20T15:16:41.126" v="6058" actId="478"/>
          <ac:spMkLst>
            <pc:docMk/>
            <pc:sldMk cId="2250542790" sldId="282"/>
            <ac:spMk id="5" creationId="{59A59179-CD5B-4B80-8162-7BEE46FA5D39}"/>
          </ac:spMkLst>
        </pc:spChg>
        <pc:spChg chg="add del mod">
          <ac:chgData name="Oliver Richardson" userId="cd5f33dd71adc40f" providerId="LiveId" clId="{48750C78-951C-405A-88F6-F45070F9C2EA}" dt="2019-02-20T15:16:41.132" v="6060"/>
          <ac:spMkLst>
            <pc:docMk/>
            <pc:sldMk cId="2250542790" sldId="282"/>
            <ac:spMk id="9" creationId="{CBD9AD09-ADDE-41C0-B9F7-3645F5EF656F}"/>
          </ac:spMkLst>
        </pc:spChg>
        <pc:picChg chg="add mod">
          <ac:chgData name="Oliver Richardson" userId="cd5f33dd71adc40f" providerId="LiveId" clId="{48750C78-951C-405A-88F6-F45070F9C2EA}" dt="2019-02-20T15:39:39.699" v="6710" actId="1076"/>
          <ac:picMkLst>
            <pc:docMk/>
            <pc:sldMk cId="2250542790" sldId="282"/>
            <ac:picMk id="18434" creationId="{652E06F9-BADD-4EC5-AA12-C98A2FF63146}"/>
          </ac:picMkLst>
        </pc:picChg>
        <pc:picChg chg="add del mod">
          <ac:chgData name="Oliver Richardson" userId="cd5f33dd71adc40f" providerId="LiveId" clId="{48750C78-951C-405A-88F6-F45070F9C2EA}" dt="2019-02-20T15:14:40.013" v="5798" actId="478"/>
          <ac:picMkLst>
            <pc:docMk/>
            <pc:sldMk cId="2250542790" sldId="282"/>
            <ac:picMk id="18436" creationId="{1928C376-EC5F-469A-B57E-CEE93B8026FF}"/>
          </ac:picMkLst>
        </pc:picChg>
        <pc:picChg chg="add del mod">
          <ac:chgData name="Oliver Richardson" userId="cd5f33dd71adc40f" providerId="LiveId" clId="{48750C78-951C-405A-88F6-F45070F9C2EA}" dt="2019-02-20T15:14:40.642" v="5799" actId="478"/>
          <ac:picMkLst>
            <pc:docMk/>
            <pc:sldMk cId="2250542790" sldId="282"/>
            <ac:picMk id="18438" creationId="{1B6253AE-FA14-439A-9CDC-165A4534952E}"/>
          </ac:picMkLst>
        </pc:picChg>
        <pc:picChg chg="add mod">
          <ac:chgData name="Oliver Richardson" userId="cd5f33dd71adc40f" providerId="LiveId" clId="{48750C78-951C-405A-88F6-F45070F9C2EA}" dt="2019-02-20T15:39:36.690" v="6709" actId="1076"/>
          <ac:picMkLst>
            <pc:docMk/>
            <pc:sldMk cId="2250542790" sldId="282"/>
            <ac:picMk id="18440" creationId="{1A91B509-5C3A-4A7A-829D-3549C31AA8B6}"/>
          </ac:picMkLst>
        </pc:picChg>
      </pc:sldChg>
      <pc:sldChg chg="addSp delSp modSp add">
        <pc:chgData name="Oliver Richardson" userId="cd5f33dd71adc40f" providerId="LiveId" clId="{48750C78-951C-405A-88F6-F45070F9C2EA}" dt="2019-02-20T14:45:51.305" v="5065" actId="1076"/>
        <pc:sldMkLst>
          <pc:docMk/>
          <pc:sldMk cId="1968876405" sldId="283"/>
        </pc:sldMkLst>
        <pc:spChg chg="mod">
          <ac:chgData name="Oliver Richardson" userId="cd5f33dd71adc40f" providerId="LiveId" clId="{48750C78-951C-405A-88F6-F45070F9C2EA}" dt="2019-02-20T14:35:40.247" v="4726" actId="20577"/>
          <ac:spMkLst>
            <pc:docMk/>
            <pc:sldMk cId="1968876405" sldId="283"/>
            <ac:spMk id="2" creationId="{801C3E6B-5733-40D8-AAC6-1529662234AA}"/>
          </ac:spMkLst>
        </pc:spChg>
        <pc:spChg chg="mod">
          <ac:chgData name="Oliver Richardson" userId="cd5f33dd71adc40f" providerId="LiveId" clId="{48750C78-951C-405A-88F6-F45070F9C2EA}" dt="2019-02-20T14:37:39.722" v="4969" actId="20577"/>
          <ac:spMkLst>
            <pc:docMk/>
            <pc:sldMk cId="1968876405" sldId="283"/>
            <ac:spMk id="3" creationId="{BC271DDB-DBE9-4FB8-9A62-B9F9D8E379DD}"/>
          </ac:spMkLst>
        </pc:spChg>
        <pc:spChg chg="add mod">
          <ac:chgData name="Oliver Richardson" userId="cd5f33dd71adc40f" providerId="LiveId" clId="{48750C78-951C-405A-88F6-F45070F9C2EA}" dt="2019-02-20T14:45:51.305" v="5065" actId="1076"/>
          <ac:spMkLst>
            <pc:docMk/>
            <pc:sldMk cId="1968876405" sldId="283"/>
            <ac:spMk id="5" creationId="{A494A745-5801-4DF5-B4CD-AF0FE524A7D2}"/>
          </ac:spMkLst>
        </pc:spChg>
        <pc:spChg chg="add mod">
          <ac:chgData name="Oliver Richardson" userId="cd5f33dd71adc40f" providerId="LiveId" clId="{48750C78-951C-405A-88F6-F45070F9C2EA}" dt="2019-02-20T14:45:51.305" v="5065" actId="1076"/>
          <ac:spMkLst>
            <pc:docMk/>
            <pc:sldMk cId="1968876405" sldId="283"/>
            <ac:spMk id="10" creationId="{05451584-27E5-4A76-8715-4CFD9C352BBC}"/>
          </ac:spMkLst>
        </pc:spChg>
        <pc:spChg chg="add mod">
          <ac:chgData name="Oliver Richardson" userId="cd5f33dd71adc40f" providerId="LiveId" clId="{48750C78-951C-405A-88F6-F45070F9C2EA}" dt="2019-02-20T14:45:51.305" v="5065" actId="1076"/>
          <ac:spMkLst>
            <pc:docMk/>
            <pc:sldMk cId="1968876405" sldId="283"/>
            <ac:spMk id="11" creationId="{4C2D1CE2-5BD2-433D-9582-0D0C2F6BF779}"/>
          </ac:spMkLst>
        </pc:spChg>
        <pc:spChg chg="add mod">
          <ac:chgData name="Oliver Richardson" userId="cd5f33dd71adc40f" providerId="LiveId" clId="{48750C78-951C-405A-88F6-F45070F9C2EA}" dt="2019-02-20T14:45:51.305" v="5065" actId="1076"/>
          <ac:spMkLst>
            <pc:docMk/>
            <pc:sldMk cId="1968876405" sldId="283"/>
            <ac:spMk id="12" creationId="{1C7A6E04-3696-4E35-9C03-7A9278F728B3}"/>
          </ac:spMkLst>
        </pc:spChg>
        <pc:spChg chg="add mod">
          <ac:chgData name="Oliver Richardson" userId="cd5f33dd71adc40f" providerId="LiveId" clId="{48750C78-951C-405A-88F6-F45070F9C2EA}" dt="2019-02-20T14:45:51.305" v="5065" actId="1076"/>
          <ac:spMkLst>
            <pc:docMk/>
            <pc:sldMk cId="1968876405" sldId="283"/>
            <ac:spMk id="15" creationId="{18B879D7-FFF1-4AD7-A7C6-7E477C6D8D1B}"/>
          </ac:spMkLst>
        </pc:spChg>
        <pc:spChg chg="add mod">
          <ac:chgData name="Oliver Richardson" userId="cd5f33dd71adc40f" providerId="LiveId" clId="{48750C78-951C-405A-88F6-F45070F9C2EA}" dt="2019-02-20T14:45:51.305" v="5065" actId="1076"/>
          <ac:spMkLst>
            <pc:docMk/>
            <pc:sldMk cId="1968876405" sldId="283"/>
            <ac:spMk id="16" creationId="{FE940870-6847-4EFD-8FEA-D9168F8BAB96}"/>
          </ac:spMkLst>
        </pc:spChg>
        <pc:picChg chg="add mod">
          <ac:chgData name="Oliver Richardson" userId="cd5f33dd71adc40f" providerId="LiveId" clId="{48750C78-951C-405A-88F6-F45070F9C2EA}" dt="2019-02-20T14:45:51.305" v="5065" actId="1076"/>
          <ac:picMkLst>
            <pc:docMk/>
            <pc:sldMk cId="1968876405" sldId="283"/>
            <ac:picMk id="14" creationId="{DAD6A2D6-62CE-4372-A730-042D7D4D93FD}"/>
          </ac:picMkLst>
        </pc:picChg>
        <pc:picChg chg="add del mod">
          <ac:chgData name="Oliver Richardson" userId="cd5f33dd71adc40f" providerId="LiveId" clId="{48750C78-951C-405A-88F6-F45070F9C2EA}" dt="2019-02-20T14:41:48.290" v="4982" actId="478"/>
          <ac:picMkLst>
            <pc:docMk/>
            <pc:sldMk cId="1968876405" sldId="283"/>
            <ac:picMk id="16386" creationId="{CEF6F820-6FC9-49CA-896D-F3B56D2D6CE4}"/>
          </ac:picMkLst>
        </pc:picChg>
        <pc:picChg chg="add del mod">
          <ac:chgData name="Oliver Richardson" userId="cd5f33dd71adc40f" providerId="LiveId" clId="{48750C78-951C-405A-88F6-F45070F9C2EA}" dt="2019-02-20T14:41:48.290" v="4982" actId="478"/>
          <ac:picMkLst>
            <pc:docMk/>
            <pc:sldMk cId="1968876405" sldId="283"/>
            <ac:picMk id="16388" creationId="{A751DF93-38BF-4281-B989-CB81D1AFDE91}"/>
          </ac:picMkLst>
        </pc:picChg>
        <pc:picChg chg="add del mod">
          <ac:chgData name="Oliver Richardson" userId="cd5f33dd71adc40f" providerId="LiveId" clId="{48750C78-951C-405A-88F6-F45070F9C2EA}" dt="2019-02-20T14:41:48.290" v="4982" actId="478"/>
          <ac:picMkLst>
            <pc:docMk/>
            <pc:sldMk cId="1968876405" sldId="283"/>
            <ac:picMk id="16390" creationId="{8C4B01C7-78EC-42DF-81D0-FBEF62207DFF}"/>
          </ac:picMkLst>
        </pc:picChg>
        <pc:picChg chg="add del mod">
          <ac:chgData name="Oliver Richardson" userId="cd5f33dd71adc40f" providerId="LiveId" clId="{48750C78-951C-405A-88F6-F45070F9C2EA}" dt="2019-02-20T14:41:48.290" v="4982" actId="478"/>
          <ac:picMkLst>
            <pc:docMk/>
            <pc:sldMk cId="1968876405" sldId="283"/>
            <ac:picMk id="16392" creationId="{B7202785-1C68-4C26-B6EC-32239868BD38}"/>
          </ac:picMkLst>
        </pc:picChg>
        <pc:picChg chg="add mod">
          <ac:chgData name="Oliver Richardson" userId="cd5f33dd71adc40f" providerId="LiveId" clId="{48750C78-951C-405A-88F6-F45070F9C2EA}" dt="2019-02-20T14:45:51.305" v="5065" actId="1076"/>
          <ac:picMkLst>
            <pc:docMk/>
            <pc:sldMk cId="1968876405" sldId="283"/>
            <ac:picMk id="16394" creationId="{C191BDC3-2370-4FAE-AF61-06B3D92C9D32}"/>
          </ac:picMkLst>
        </pc:picChg>
        <pc:picChg chg="add mod">
          <ac:chgData name="Oliver Richardson" userId="cd5f33dd71adc40f" providerId="LiveId" clId="{48750C78-951C-405A-88F6-F45070F9C2EA}" dt="2019-02-20T14:45:51.305" v="5065" actId="1076"/>
          <ac:picMkLst>
            <pc:docMk/>
            <pc:sldMk cId="1968876405" sldId="283"/>
            <ac:picMk id="16396" creationId="{76958DBE-AEA2-4B95-AF1B-3D0F4D3EFE40}"/>
          </ac:picMkLst>
        </pc:picChg>
        <pc:picChg chg="add mod">
          <ac:chgData name="Oliver Richardson" userId="cd5f33dd71adc40f" providerId="LiveId" clId="{48750C78-951C-405A-88F6-F45070F9C2EA}" dt="2019-02-20T14:45:51.305" v="5065" actId="1076"/>
          <ac:picMkLst>
            <pc:docMk/>
            <pc:sldMk cId="1968876405" sldId="283"/>
            <ac:picMk id="16398" creationId="{F98DF27D-07AF-4466-B220-0B8DEAE93D70}"/>
          </ac:picMkLst>
        </pc:picChg>
        <pc:picChg chg="add mod">
          <ac:chgData name="Oliver Richardson" userId="cd5f33dd71adc40f" providerId="LiveId" clId="{48750C78-951C-405A-88F6-F45070F9C2EA}" dt="2019-02-20T14:45:51.305" v="5065" actId="1076"/>
          <ac:picMkLst>
            <pc:docMk/>
            <pc:sldMk cId="1968876405" sldId="283"/>
            <ac:picMk id="16400" creationId="{CA0307EA-DDC4-4A79-B570-C775518DAD4D}"/>
          </ac:picMkLst>
        </pc:picChg>
      </pc:sldChg>
      <pc:sldChg chg="addSp delSp modSp add ord">
        <pc:chgData name="Oliver Richardson" userId="cd5f33dd71adc40f" providerId="LiveId" clId="{48750C78-951C-405A-88F6-F45070F9C2EA}" dt="2019-02-20T15:29:12.108" v="6447"/>
        <pc:sldMkLst>
          <pc:docMk/>
          <pc:sldMk cId="3626606573" sldId="284"/>
        </pc:sldMkLst>
        <pc:spChg chg="mod">
          <ac:chgData name="Oliver Richardson" userId="cd5f33dd71adc40f" providerId="LiveId" clId="{48750C78-951C-405A-88F6-F45070F9C2EA}" dt="2019-02-20T14:55:46.023" v="5226" actId="20577"/>
          <ac:spMkLst>
            <pc:docMk/>
            <pc:sldMk cId="3626606573" sldId="284"/>
            <ac:spMk id="2" creationId="{0530945B-B450-44B0-A893-CE4171ADEAF8}"/>
          </ac:spMkLst>
        </pc:spChg>
        <pc:spChg chg="mod">
          <ac:chgData name="Oliver Richardson" userId="cd5f33dd71adc40f" providerId="LiveId" clId="{48750C78-951C-405A-88F6-F45070F9C2EA}" dt="2019-02-20T15:28:36.385" v="6441" actId="27636"/>
          <ac:spMkLst>
            <pc:docMk/>
            <pc:sldMk cId="3626606573" sldId="284"/>
            <ac:spMk id="3" creationId="{A39E807B-8BB5-42EB-9528-8874E1C9FB5B}"/>
          </ac:spMkLst>
        </pc:spChg>
        <pc:spChg chg="add mod">
          <ac:chgData name="Oliver Richardson" userId="cd5f33dd71adc40f" providerId="LiveId" clId="{48750C78-951C-405A-88F6-F45070F9C2EA}" dt="2019-02-20T15:20:37.984" v="6187" actId="164"/>
          <ac:spMkLst>
            <pc:docMk/>
            <pc:sldMk cId="3626606573" sldId="284"/>
            <ac:spMk id="5" creationId="{6E0EDF9A-4416-4F69-A8A4-DD972FAA4EF1}"/>
          </ac:spMkLst>
        </pc:spChg>
        <pc:spChg chg="add mod">
          <ac:chgData name="Oliver Richardson" userId="cd5f33dd71adc40f" providerId="LiveId" clId="{48750C78-951C-405A-88F6-F45070F9C2EA}" dt="2019-02-20T15:20:37.984" v="6187" actId="164"/>
          <ac:spMkLst>
            <pc:docMk/>
            <pc:sldMk cId="3626606573" sldId="284"/>
            <ac:spMk id="6" creationId="{166182AC-A4BE-46F4-8596-486C5B614467}"/>
          </ac:spMkLst>
        </pc:spChg>
        <pc:spChg chg="add mod">
          <ac:chgData name="Oliver Richardson" userId="cd5f33dd71adc40f" providerId="LiveId" clId="{48750C78-951C-405A-88F6-F45070F9C2EA}" dt="2019-02-20T15:20:46.241" v="6190" actId="164"/>
          <ac:spMkLst>
            <pc:docMk/>
            <pc:sldMk cId="3626606573" sldId="284"/>
            <ac:spMk id="7" creationId="{6D971E6E-9908-42AD-8E61-70630D07F4AC}"/>
          </ac:spMkLst>
        </pc:spChg>
        <pc:spChg chg="mod">
          <ac:chgData name="Oliver Richardson" userId="cd5f33dd71adc40f" providerId="LiveId" clId="{48750C78-951C-405A-88F6-F45070F9C2EA}" dt="2019-02-20T15:20:56.106" v="6193" actId="13822"/>
          <ac:spMkLst>
            <pc:docMk/>
            <pc:sldMk cId="3626606573" sldId="284"/>
            <ac:spMk id="26" creationId="{08ADB9CA-EA69-4666-BC8B-04B160B6901C}"/>
          </ac:spMkLst>
        </pc:spChg>
        <pc:spChg chg="mod">
          <ac:chgData name="Oliver Richardson" userId="cd5f33dd71adc40f" providerId="LiveId" clId="{48750C78-951C-405A-88F6-F45070F9C2EA}" dt="2019-02-20T15:20:56.106" v="6193" actId="13822"/>
          <ac:spMkLst>
            <pc:docMk/>
            <pc:sldMk cId="3626606573" sldId="284"/>
            <ac:spMk id="28" creationId="{80E479BC-8D3A-44B4-858E-AACDE41B1DFF}"/>
          </ac:spMkLst>
        </pc:spChg>
        <pc:spChg chg="mod">
          <ac:chgData name="Oliver Richardson" userId="cd5f33dd71adc40f" providerId="LiveId" clId="{48750C78-951C-405A-88F6-F45070F9C2EA}" dt="2019-02-20T15:20:56.106" v="6193" actId="13822"/>
          <ac:spMkLst>
            <pc:docMk/>
            <pc:sldMk cId="3626606573" sldId="284"/>
            <ac:spMk id="29" creationId="{63B65119-0E67-4F2C-98C8-FEF0EB1E5AC0}"/>
          </ac:spMkLst>
        </pc:spChg>
        <pc:spChg chg="add del mod">
          <ac:chgData name="Oliver Richardson" userId="cd5f33dd71adc40f" providerId="LiveId" clId="{48750C78-951C-405A-88F6-F45070F9C2EA}" dt="2019-02-20T15:27:43.393" v="6417"/>
          <ac:spMkLst>
            <pc:docMk/>
            <pc:sldMk cId="3626606573" sldId="284"/>
            <ac:spMk id="53" creationId="{2EC45EA6-9A89-4933-87DF-6386BAD005C7}"/>
          </ac:spMkLst>
        </pc:spChg>
        <pc:spChg chg="add mod">
          <ac:chgData name="Oliver Richardson" userId="cd5f33dd71adc40f" providerId="LiveId" clId="{48750C78-951C-405A-88F6-F45070F9C2EA}" dt="2019-02-20T15:28:54.794" v="6445" actId="1076"/>
          <ac:spMkLst>
            <pc:docMk/>
            <pc:sldMk cId="3626606573" sldId="284"/>
            <ac:spMk id="56" creationId="{9C9F9398-D9C6-467B-B432-1E9C97FDB7CA}"/>
          </ac:spMkLst>
        </pc:spChg>
        <pc:spChg chg="add mod">
          <ac:chgData name="Oliver Richardson" userId="cd5f33dd71adc40f" providerId="LiveId" clId="{48750C78-951C-405A-88F6-F45070F9C2EA}" dt="2019-02-20T15:28:41.262" v="6443" actId="571"/>
          <ac:spMkLst>
            <pc:docMk/>
            <pc:sldMk cId="3626606573" sldId="284"/>
            <ac:spMk id="70" creationId="{D3909CF1-3A33-42CC-88B9-991BB9EA3D5B}"/>
          </ac:spMkLst>
        </pc:spChg>
        <pc:grpChg chg="add mod">
          <ac:chgData name="Oliver Richardson" userId="cd5f33dd71adc40f" providerId="LiveId" clId="{48750C78-951C-405A-88F6-F45070F9C2EA}" dt="2019-02-20T15:20:46.241" v="6190" actId="164"/>
          <ac:grpSpMkLst>
            <pc:docMk/>
            <pc:sldMk cId="3626606573" sldId="284"/>
            <ac:grpSpMk id="17" creationId="{FB910577-1DD1-487C-B836-E6C05FE4F527}"/>
          </ac:grpSpMkLst>
        </pc:grpChg>
        <pc:grpChg chg="add mod">
          <ac:chgData name="Oliver Richardson" userId="cd5f33dd71adc40f" providerId="LiveId" clId="{48750C78-951C-405A-88F6-F45070F9C2EA}" dt="2019-02-20T15:20:41.234" v="6189" actId="571"/>
          <ac:grpSpMkLst>
            <pc:docMk/>
            <pc:sldMk cId="3626606573" sldId="284"/>
            <ac:grpSpMk id="18" creationId="{0C1D6789-8C84-46A5-BB32-FE0C06429AE1}"/>
          </ac:grpSpMkLst>
        </pc:grpChg>
        <pc:grpChg chg="add mod">
          <ac:chgData name="Oliver Richardson" userId="cd5f33dd71adc40f" providerId="LiveId" clId="{48750C78-951C-405A-88F6-F45070F9C2EA}" dt="2019-02-20T15:23:51.006" v="6340" actId="164"/>
          <ac:grpSpMkLst>
            <pc:docMk/>
            <pc:sldMk cId="3626606573" sldId="284"/>
            <ac:grpSpMk id="24" creationId="{3106C4D0-D14D-4C56-A5AB-FEBF24A5AB3C}"/>
          </ac:grpSpMkLst>
        </pc:grpChg>
        <pc:grpChg chg="add mod">
          <ac:chgData name="Oliver Richardson" userId="cd5f33dd71adc40f" providerId="LiveId" clId="{48750C78-951C-405A-88F6-F45070F9C2EA}" dt="2019-02-20T15:23:51.006" v="6340" actId="164"/>
          <ac:grpSpMkLst>
            <pc:docMk/>
            <pc:sldMk cId="3626606573" sldId="284"/>
            <ac:grpSpMk id="25" creationId="{339AB21D-DD4F-4635-A81E-E4B63674AD9A}"/>
          </ac:grpSpMkLst>
        </pc:grpChg>
        <pc:grpChg chg="mod">
          <ac:chgData name="Oliver Richardson" userId="cd5f33dd71adc40f" providerId="LiveId" clId="{48750C78-951C-405A-88F6-F45070F9C2EA}" dt="2019-02-20T15:20:48.712" v="6191" actId="571"/>
          <ac:grpSpMkLst>
            <pc:docMk/>
            <pc:sldMk cId="3626606573" sldId="284"/>
            <ac:grpSpMk id="27" creationId="{3EBB56EB-22CC-4055-9283-AF2F547D3D5A}"/>
          </ac:grpSpMkLst>
        </pc:grpChg>
        <pc:grpChg chg="add del mod">
          <ac:chgData name="Oliver Richardson" userId="cd5f33dd71adc40f" providerId="LiveId" clId="{48750C78-951C-405A-88F6-F45070F9C2EA}" dt="2019-02-20T15:23:51.665" v="6341"/>
          <ac:grpSpMkLst>
            <pc:docMk/>
            <pc:sldMk cId="3626606573" sldId="284"/>
            <ac:grpSpMk id="33" creationId="{420ED88F-E0F0-4BC4-9CD0-DDE3EC9E3BE9}"/>
          </ac:grpSpMkLst>
        </pc:grpChg>
        <pc:grpChg chg="add mod">
          <ac:chgData name="Oliver Richardson" userId="cd5f33dd71adc40f" providerId="LiveId" clId="{48750C78-951C-405A-88F6-F45070F9C2EA}" dt="2019-02-20T15:28:45.510" v="6444" actId="1076"/>
          <ac:grpSpMkLst>
            <pc:docMk/>
            <pc:sldMk cId="3626606573" sldId="284"/>
            <ac:grpSpMk id="35" creationId="{4F7DAE6B-392A-4800-AFAC-44ED4405AEFD}"/>
          </ac:grpSpMkLst>
        </pc:grpChg>
        <pc:picChg chg="add mod">
          <ac:chgData name="Oliver Richardson" userId="cd5f33dd71adc40f" providerId="LiveId" clId="{48750C78-951C-405A-88F6-F45070F9C2EA}" dt="2019-02-20T15:28:54.794" v="6445" actId="1076"/>
          <ac:picMkLst>
            <pc:docMk/>
            <pc:sldMk cId="3626606573" sldId="284"/>
            <ac:picMk id="34" creationId="{9D051A9E-3185-43A8-BBE5-96E1687D0B94}"/>
          </ac:picMkLst>
        </pc:picChg>
        <pc:picChg chg="add mod">
          <ac:chgData name="Oliver Richardson" userId="cd5f33dd71adc40f" providerId="LiveId" clId="{48750C78-951C-405A-88F6-F45070F9C2EA}" dt="2019-02-20T15:28:54.794" v="6445" actId="1076"/>
          <ac:picMkLst>
            <pc:docMk/>
            <pc:sldMk cId="3626606573" sldId="284"/>
            <ac:picMk id="54" creationId="{532B6639-EDB3-4B46-A94B-556E59B3FAE2}"/>
          </ac:picMkLst>
        </pc:picChg>
        <pc:picChg chg="add mod">
          <ac:chgData name="Oliver Richardson" userId="cd5f33dd71adc40f" providerId="LiveId" clId="{48750C78-951C-405A-88F6-F45070F9C2EA}" dt="2019-02-20T15:28:54.794" v="6445" actId="1076"/>
          <ac:picMkLst>
            <pc:docMk/>
            <pc:sldMk cId="3626606573" sldId="284"/>
            <ac:picMk id="55" creationId="{08B362B9-908B-45E9-BFC0-3EE21F4E87B0}"/>
          </ac:picMkLst>
        </pc:picChg>
        <pc:picChg chg="add del mod">
          <ac:chgData name="Oliver Richardson" userId="cd5f33dd71adc40f" providerId="LiveId" clId="{48750C78-951C-405A-88F6-F45070F9C2EA}" dt="2019-02-20T15:27:15.561" v="6407" actId="478"/>
          <ac:picMkLst>
            <pc:docMk/>
            <pc:sldMk cId="3626606573" sldId="284"/>
            <ac:picMk id="57" creationId="{B2E68008-74FC-4C07-80E7-6052B5CE168B}"/>
          </ac:picMkLst>
        </pc:picChg>
        <pc:picChg chg="add del mod">
          <ac:chgData name="Oliver Richardson" userId="cd5f33dd71adc40f" providerId="LiveId" clId="{48750C78-951C-405A-88F6-F45070F9C2EA}" dt="2019-02-20T15:27:42.752" v="6415"/>
          <ac:picMkLst>
            <pc:docMk/>
            <pc:sldMk cId="3626606573" sldId="284"/>
            <ac:picMk id="59" creationId="{9321FE2F-9350-4205-9411-91FD13A1FC66}"/>
          </ac:picMkLst>
        </pc:picChg>
        <pc:picChg chg="add mod">
          <ac:chgData name="Oliver Richardson" userId="cd5f33dd71adc40f" providerId="LiveId" clId="{48750C78-951C-405A-88F6-F45070F9C2EA}" dt="2019-02-20T15:28:54.794" v="6445" actId="1076"/>
          <ac:picMkLst>
            <pc:docMk/>
            <pc:sldMk cId="3626606573" sldId="284"/>
            <ac:picMk id="61" creationId="{08C20D5B-5D1E-4B18-8D28-6C75176C4824}"/>
          </ac:picMkLst>
        </pc:picChg>
        <pc:picChg chg="add mod">
          <ac:chgData name="Oliver Richardson" userId="cd5f33dd71adc40f" providerId="LiveId" clId="{48750C78-951C-405A-88F6-F45070F9C2EA}" dt="2019-02-20T15:23:51.006" v="6340" actId="164"/>
          <ac:picMkLst>
            <pc:docMk/>
            <pc:sldMk cId="3626606573" sldId="284"/>
            <ac:picMk id="19458" creationId="{256BA056-1E86-4EAF-BB21-92E0898DE0D0}"/>
          </ac:picMkLst>
        </pc:picChg>
        <pc:picChg chg="add mod">
          <ac:chgData name="Oliver Richardson" userId="cd5f33dd71adc40f" providerId="LiveId" clId="{48750C78-951C-405A-88F6-F45070F9C2EA}" dt="2019-02-20T15:28:54.794" v="6445" actId="1076"/>
          <ac:picMkLst>
            <pc:docMk/>
            <pc:sldMk cId="3626606573" sldId="284"/>
            <ac:picMk id="19460" creationId="{93B84D2A-E7C3-4E93-805E-885648C86A96}"/>
          </ac:picMkLst>
        </pc:picChg>
        <pc:picChg chg="add mod">
          <ac:chgData name="Oliver Richardson" userId="cd5f33dd71adc40f" providerId="LiveId" clId="{48750C78-951C-405A-88F6-F45070F9C2EA}" dt="2019-02-20T15:28:54.794" v="6445" actId="1076"/>
          <ac:picMkLst>
            <pc:docMk/>
            <pc:sldMk cId="3626606573" sldId="284"/>
            <ac:picMk id="19462" creationId="{4654A37C-1906-4B98-8979-7B93F54AA4BE}"/>
          </ac:picMkLst>
        </pc:picChg>
        <pc:cxnChg chg="add mod">
          <ac:chgData name="Oliver Richardson" userId="cd5f33dd71adc40f" providerId="LiveId" clId="{48750C78-951C-405A-88F6-F45070F9C2EA}" dt="2019-02-20T15:20:37.984" v="6187" actId="164"/>
          <ac:cxnSpMkLst>
            <pc:docMk/>
            <pc:sldMk cId="3626606573" sldId="284"/>
            <ac:cxnSpMk id="9" creationId="{360FB0AD-84DC-4F69-8AA7-4373C49D8797}"/>
          </ac:cxnSpMkLst>
        </pc:cxnChg>
        <pc:cxnChg chg="add mod">
          <ac:chgData name="Oliver Richardson" userId="cd5f33dd71adc40f" providerId="LiveId" clId="{48750C78-951C-405A-88F6-F45070F9C2EA}" dt="2019-02-20T15:20:37.984" v="6187" actId="164"/>
          <ac:cxnSpMkLst>
            <pc:docMk/>
            <pc:sldMk cId="3626606573" sldId="284"/>
            <ac:cxnSpMk id="10" creationId="{109FE428-DD35-455C-99BD-537271D469E2}"/>
          </ac:cxnSpMkLst>
        </pc:cxnChg>
        <pc:cxnChg chg="add mod">
          <ac:chgData name="Oliver Richardson" userId="cd5f33dd71adc40f" providerId="LiveId" clId="{48750C78-951C-405A-88F6-F45070F9C2EA}" dt="2019-02-20T15:20:37.984" v="6187" actId="164"/>
          <ac:cxnSpMkLst>
            <pc:docMk/>
            <pc:sldMk cId="3626606573" sldId="284"/>
            <ac:cxnSpMk id="14" creationId="{15C80D5B-BAD6-4DF6-AE72-014E1E1B919F}"/>
          </ac:cxnSpMkLst>
        </pc:cxnChg>
        <pc:cxnChg chg="mod">
          <ac:chgData name="Oliver Richardson" userId="cd5f33dd71adc40f" providerId="LiveId" clId="{48750C78-951C-405A-88F6-F45070F9C2EA}" dt="2019-02-20T15:20:56.106" v="6193" actId="13822"/>
          <ac:cxnSpMkLst>
            <pc:docMk/>
            <pc:sldMk cId="3626606573" sldId="284"/>
            <ac:cxnSpMk id="30" creationId="{11A32144-2DC7-451E-9280-F60BEC850131}"/>
          </ac:cxnSpMkLst>
        </pc:cxnChg>
        <pc:cxnChg chg="mod">
          <ac:chgData name="Oliver Richardson" userId="cd5f33dd71adc40f" providerId="LiveId" clId="{48750C78-951C-405A-88F6-F45070F9C2EA}" dt="2019-02-20T15:20:56.106" v="6193" actId="13822"/>
          <ac:cxnSpMkLst>
            <pc:docMk/>
            <pc:sldMk cId="3626606573" sldId="284"/>
            <ac:cxnSpMk id="31" creationId="{D740191A-0763-42E6-906F-7C7EEC9A82BB}"/>
          </ac:cxnSpMkLst>
        </pc:cxnChg>
        <pc:cxnChg chg="mod">
          <ac:chgData name="Oliver Richardson" userId="cd5f33dd71adc40f" providerId="LiveId" clId="{48750C78-951C-405A-88F6-F45070F9C2EA}" dt="2019-02-20T15:20:56.106" v="6193" actId="13822"/>
          <ac:cxnSpMkLst>
            <pc:docMk/>
            <pc:sldMk cId="3626606573" sldId="284"/>
            <ac:cxnSpMk id="32" creationId="{78A0BDE1-F1D3-4C30-ABA6-4DFE0393E110}"/>
          </ac:cxnSpMkLst>
        </pc:cxnChg>
        <pc:cxnChg chg="add mod">
          <ac:chgData name="Oliver Richardson" userId="cd5f33dd71adc40f" providerId="LiveId" clId="{48750C78-951C-405A-88F6-F45070F9C2EA}" dt="2019-02-20T15:28:54.794" v="6445" actId="1076"/>
          <ac:cxnSpMkLst>
            <pc:docMk/>
            <pc:sldMk cId="3626606573" sldId="284"/>
            <ac:cxnSpMk id="60" creationId="{2B450FB3-2103-4019-815E-5B8C30014216}"/>
          </ac:cxnSpMkLst>
        </pc:cxnChg>
        <pc:cxnChg chg="add mod">
          <ac:chgData name="Oliver Richardson" userId="cd5f33dd71adc40f" providerId="LiveId" clId="{48750C78-951C-405A-88F6-F45070F9C2EA}" dt="2019-02-20T15:28:54.794" v="6445" actId="1076"/>
          <ac:cxnSpMkLst>
            <pc:docMk/>
            <pc:sldMk cId="3626606573" sldId="284"/>
            <ac:cxnSpMk id="66" creationId="{DA21CC9E-AFC5-4397-A37F-5910E2CA34DF}"/>
          </ac:cxnSpMkLst>
        </pc:cxnChg>
      </pc:sldChg>
      <pc:sldChg chg="addSp delSp modSp add del">
        <pc:chgData name="Oliver Richardson" userId="cd5f33dd71adc40f" providerId="LiveId" clId="{48750C78-951C-405A-88F6-F45070F9C2EA}" dt="2019-02-20T16:30:19.139" v="8160" actId="2696"/>
        <pc:sldMkLst>
          <pc:docMk/>
          <pc:sldMk cId="1452422525" sldId="285"/>
        </pc:sldMkLst>
        <pc:spChg chg="mod">
          <ac:chgData name="Oliver Richardson" userId="cd5f33dd71adc40f" providerId="LiveId" clId="{48750C78-951C-405A-88F6-F45070F9C2EA}" dt="2019-02-20T15:30:06.094" v="6466" actId="20577"/>
          <ac:spMkLst>
            <pc:docMk/>
            <pc:sldMk cId="1452422525" sldId="285"/>
            <ac:spMk id="2" creationId="{2F409D69-6DF6-4554-BECA-5CA12846405B}"/>
          </ac:spMkLst>
        </pc:spChg>
        <pc:spChg chg="del">
          <ac:chgData name="Oliver Richardson" userId="cd5f33dd71adc40f" providerId="LiveId" clId="{48750C78-951C-405A-88F6-F45070F9C2EA}" dt="2019-02-20T15:32:33.315" v="6467"/>
          <ac:spMkLst>
            <pc:docMk/>
            <pc:sldMk cId="1452422525" sldId="285"/>
            <ac:spMk id="3" creationId="{911BCC1C-04D7-4850-BF12-917D728B1822}"/>
          </ac:spMkLst>
        </pc:spChg>
        <pc:picChg chg="add mod">
          <ac:chgData name="Oliver Richardson" userId="cd5f33dd71adc40f" providerId="LiveId" clId="{48750C78-951C-405A-88F6-F45070F9C2EA}" dt="2019-02-20T15:32:40.203" v="6470" actId="1076"/>
          <ac:picMkLst>
            <pc:docMk/>
            <pc:sldMk cId="1452422525" sldId="285"/>
            <ac:picMk id="20482" creationId="{EBE7828D-62CE-4410-BF7C-D0D5924C7E78}"/>
          </ac:picMkLst>
        </pc:picChg>
      </pc:sldChg>
      <pc:sldChg chg="addSp delSp modSp add">
        <pc:chgData name="Oliver Richardson" userId="cd5f33dd71adc40f" providerId="LiveId" clId="{48750C78-951C-405A-88F6-F45070F9C2EA}" dt="2019-02-20T15:44:26.561" v="6798" actId="1076"/>
        <pc:sldMkLst>
          <pc:docMk/>
          <pc:sldMk cId="3666440337" sldId="286"/>
        </pc:sldMkLst>
        <pc:spChg chg="mod">
          <ac:chgData name="Oliver Richardson" userId="cd5f33dd71adc40f" providerId="LiveId" clId="{48750C78-951C-405A-88F6-F45070F9C2EA}" dt="2019-02-20T15:39:59.173" v="6712"/>
          <ac:spMkLst>
            <pc:docMk/>
            <pc:sldMk cId="3666440337" sldId="286"/>
            <ac:spMk id="2" creationId="{58C7E501-2B0B-4A1D-8119-58971F18E663}"/>
          </ac:spMkLst>
        </pc:spChg>
        <pc:spChg chg="del mod">
          <ac:chgData name="Oliver Richardson" userId="cd5f33dd71adc40f" providerId="LiveId" clId="{48750C78-951C-405A-88F6-F45070F9C2EA}" dt="2019-02-20T15:41:03.730" v="6734" actId="478"/>
          <ac:spMkLst>
            <pc:docMk/>
            <pc:sldMk cId="3666440337" sldId="286"/>
            <ac:spMk id="3" creationId="{FCDE129C-EDF9-4ADB-952E-2BB2A62F8DA3}"/>
          </ac:spMkLst>
        </pc:spChg>
        <pc:spChg chg="add mod">
          <ac:chgData name="Oliver Richardson" userId="cd5f33dd71adc40f" providerId="LiveId" clId="{48750C78-951C-405A-88F6-F45070F9C2EA}" dt="2019-02-20T15:41:23.160" v="6759" actId="1076"/>
          <ac:spMkLst>
            <pc:docMk/>
            <pc:sldMk cId="3666440337" sldId="286"/>
            <ac:spMk id="7" creationId="{575310C0-737C-4625-8FFB-7F31E459D0BB}"/>
          </ac:spMkLst>
        </pc:spChg>
        <pc:spChg chg="add del mod">
          <ac:chgData name="Oliver Richardson" userId="cd5f33dd71adc40f" providerId="LiveId" clId="{48750C78-951C-405A-88F6-F45070F9C2EA}" dt="2019-02-20T15:41:20.967" v="6758" actId="478"/>
          <ac:spMkLst>
            <pc:docMk/>
            <pc:sldMk cId="3666440337" sldId="286"/>
            <ac:spMk id="8" creationId="{098793E1-5767-41AF-AF8F-8FF9FE9C460F}"/>
          </ac:spMkLst>
        </pc:spChg>
        <pc:spChg chg="add mod">
          <ac:chgData name="Oliver Richardson" userId="cd5f33dd71adc40f" providerId="LiveId" clId="{48750C78-951C-405A-88F6-F45070F9C2EA}" dt="2019-02-20T15:43:44.575" v="6792" actId="1076"/>
          <ac:spMkLst>
            <pc:docMk/>
            <pc:sldMk cId="3666440337" sldId="286"/>
            <ac:spMk id="9" creationId="{D26B2573-455A-4456-AB6A-334658449C6F}"/>
          </ac:spMkLst>
        </pc:spChg>
        <pc:spChg chg="add mod ord">
          <ac:chgData name="Oliver Richardson" userId="cd5f33dd71adc40f" providerId="LiveId" clId="{48750C78-951C-405A-88F6-F45070F9C2EA}" dt="2019-02-20T15:42:40.623" v="6777" actId="1076"/>
          <ac:spMkLst>
            <pc:docMk/>
            <pc:sldMk cId="3666440337" sldId="286"/>
            <ac:spMk id="10" creationId="{60A67EE3-3879-40E3-A610-682D02D644E9}"/>
          </ac:spMkLst>
        </pc:spChg>
        <pc:spChg chg="add mod ord">
          <ac:chgData name="Oliver Richardson" userId="cd5f33dd71adc40f" providerId="LiveId" clId="{48750C78-951C-405A-88F6-F45070F9C2EA}" dt="2019-02-20T15:42:39.039" v="6776" actId="1076"/>
          <ac:spMkLst>
            <pc:docMk/>
            <pc:sldMk cId="3666440337" sldId="286"/>
            <ac:spMk id="11" creationId="{720E0E1C-4C80-4F2E-A17B-1634855B17D3}"/>
          </ac:spMkLst>
        </pc:spChg>
        <pc:spChg chg="add mod">
          <ac:chgData name="Oliver Richardson" userId="cd5f33dd71adc40f" providerId="LiveId" clId="{48750C78-951C-405A-88F6-F45070F9C2EA}" dt="2019-02-20T15:42:53.520" v="6784" actId="1076"/>
          <ac:spMkLst>
            <pc:docMk/>
            <pc:sldMk cId="3666440337" sldId="286"/>
            <ac:spMk id="12" creationId="{17C2321B-179C-4F24-BC87-6DB08F8E8CC6}"/>
          </ac:spMkLst>
        </pc:spChg>
        <pc:spChg chg="add mod">
          <ac:chgData name="Oliver Richardson" userId="cd5f33dd71adc40f" providerId="LiveId" clId="{48750C78-951C-405A-88F6-F45070F9C2EA}" dt="2019-02-20T15:43:37.004" v="6788" actId="1076"/>
          <ac:spMkLst>
            <pc:docMk/>
            <pc:sldMk cId="3666440337" sldId="286"/>
            <ac:spMk id="13" creationId="{04045DD3-3841-4E16-866E-81C43BF5A0B3}"/>
          </ac:spMkLst>
        </pc:spChg>
        <pc:picChg chg="add mod">
          <ac:chgData name="Oliver Richardson" userId="cd5f33dd71adc40f" providerId="LiveId" clId="{48750C78-951C-405A-88F6-F45070F9C2EA}" dt="2019-02-20T15:42:27.750" v="6773"/>
          <ac:picMkLst>
            <pc:docMk/>
            <pc:sldMk cId="3666440337" sldId="286"/>
            <ac:picMk id="5" creationId="{88E0FA86-7C4E-4DED-BCAD-DF15FB161F95}"/>
          </ac:picMkLst>
        </pc:picChg>
        <pc:picChg chg="add mod">
          <ac:chgData name="Oliver Richardson" userId="cd5f33dd71adc40f" providerId="LiveId" clId="{48750C78-951C-405A-88F6-F45070F9C2EA}" dt="2019-02-20T15:41:25.097" v="6760" actId="1076"/>
          <ac:picMkLst>
            <pc:docMk/>
            <pc:sldMk cId="3666440337" sldId="286"/>
            <ac:picMk id="6" creationId="{7CA03911-46FF-488D-8567-63BCDE08DC91}"/>
          </ac:picMkLst>
        </pc:picChg>
        <pc:picChg chg="add mod">
          <ac:chgData name="Oliver Richardson" userId="cd5f33dd71adc40f" providerId="LiveId" clId="{48750C78-951C-405A-88F6-F45070F9C2EA}" dt="2019-02-20T15:44:21.967" v="6795" actId="1076"/>
          <ac:picMkLst>
            <pc:docMk/>
            <pc:sldMk cId="3666440337" sldId="286"/>
            <ac:picMk id="22530" creationId="{8B942FC4-11B5-4006-9E5E-6AF7F4816740}"/>
          </ac:picMkLst>
        </pc:picChg>
        <pc:picChg chg="add mod">
          <ac:chgData name="Oliver Richardson" userId="cd5f33dd71adc40f" providerId="LiveId" clId="{48750C78-951C-405A-88F6-F45070F9C2EA}" dt="2019-02-20T15:44:26.561" v="6798" actId="1076"/>
          <ac:picMkLst>
            <pc:docMk/>
            <pc:sldMk cId="3666440337" sldId="286"/>
            <ac:picMk id="22532" creationId="{E45082BB-45DE-49A3-A81D-F6170EF0FA1E}"/>
          </ac:picMkLst>
        </pc:picChg>
      </pc:sldChg>
      <pc:sldChg chg="addSp delSp modSp add">
        <pc:chgData name="Oliver Richardson" userId="cd5f33dd71adc40f" providerId="LiveId" clId="{48750C78-951C-405A-88F6-F45070F9C2EA}" dt="2019-02-20T15:47:16.846" v="6811" actId="1076"/>
        <pc:sldMkLst>
          <pc:docMk/>
          <pc:sldMk cId="3166882348" sldId="287"/>
        </pc:sldMkLst>
        <pc:spChg chg="del">
          <ac:chgData name="Oliver Richardson" userId="cd5f33dd71adc40f" providerId="LiveId" clId="{48750C78-951C-405A-88F6-F45070F9C2EA}" dt="2019-02-20T15:46:48.144" v="6804" actId="478"/>
          <ac:spMkLst>
            <pc:docMk/>
            <pc:sldMk cId="3166882348" sldId="287"/>
            <ac:spMk id="2" creationId="{F5A67DA3-26A7-4202-B16B-25B91B1850F5}"/>
          </ac:spMkLst>
        </pc:spChg>
        <pc:picChg chg="add mod">
          <ac:chgData name="Oliver Richardson" userId="cd5f33dd71adc40f" providerId="LiveId" clId="{48750C78-951C-405A-88F6-F45070F9C2EA}" dt="2019-02-20T15:46:52.014" v="6807" actId="1076"/>
          <ac:picMkLst>
            <pc:docMk/>
            <pc:sldMk cId="3166882348" sldId="287"/>
            <ac:picMk id="4" creationId="{375E92D9-D530-4DED-B4E0-B6B77E7A2C9E}"/>
          </ac:picMkLst>
        </pc:picChg>
        <pc:picChg chg="add mod">
          <ac:chgData name="Oliver Richardson" userId="cd5f33dd71adc40f" providerId="LiveId" clId="{48750C78-951C-405A-88F6-F45070F9C2EA}" dt="2019-02-20T15:47:16.846" v="6811" actId="1076"/>
          <ac:picMkLst>
            <pc:docMk/>
            <pc:sldMk cId="3166882348" sldId="287"/>
            <ac:picMk id="23554" creationId="{44F0D4FC-44A5-454A-BE28-5CB3A66AF101}"/>
          </ac:picMkLst>
        </pc:picChg>
      </pc:sldChg>
      <pc:sldChg chg="addSp delSp modSp add">
        <pc:chgData name="Oliver Richardson" userId="cd5f33dd71adc40f" providerId="LiveId" clId="{48750C78-951C-405A-88F6-F45070F9C2EA}" dt="2019-02-20T15:48:37.725" v="6824" actId="1076"/>
        <pc:sldMkLst>
          <pc:docMk/>
          <pc:sldMk cId="393332331" sldId="288"/>
        </pc:sldMkLst>
        <pc:spChg chg="del">
          <ac:chgData name="Oliver Richardson" userId="cd5f33dd71adc40f" providerId="LiveId" clId="{48750C78-951C-405A-88F6-F45070F9C2EA}" dt="2019-02-20T15:48:00.094" v="6819" actId="478"/>
          <ac:spMkLst>
            <pc:docMk/>
            <pc:sldMk cId="393332331" sldId="288"/>
            <ac:spMk id="2" creationId="{6CFCDB09-B3DE-42A0-8793-423A3C49577C}"/>
          </ac:spMkLst>
        </pc:spChg>
        <pc:picChg chg="add mod">
          <ac:chgData name="Oliver Richardson" userId="cd5f33dd71adc40f" providerId="LiveId" clId="{48750C78-951C-405A-88F6-F45070F9C2EA}" dt="2019-02-20T15:48:37.725" v="6824" actId="1076"/>
          <ac:picMkLst>
            <pc:docMk/>
            <pc:sldMk cId="393332331" sldId="288"/>
            <ac:picMk id="4" creationId="{7480B571-8EED-45C0-B1F6-5307FC9A158D}"/>
          </ac:picMkLst>
        </pc:picChg>
        <pc:picChg chg="add mod">
          <ac:chgData name="Oliver Richardson" userId="cd5f33dd71adc40f" providerId="LiveId" clId="{48750C78-951C-405A-88F6-F45070F9C2EA}" dt="2019-02-20T15:48:36.654" v="6823" actId="1076"/>
          <ac:picMkLst>
            <pc:docMk/>
            <pc:sldMk cId="393332331" sldId="288"/>
            <ac:picMk id="24578" creationId="{1E200EEF-FE3A-48D5-AC8B-F83A8982CB30}"/>
          </ac:picMkLst>
        </pc:picChg>
      </pc:sldChg>
      <pc:sldChg chg="addSp delSp modSp add">
        <pc:chgData name="Oliver Richardson" userId="cd5f33dd71adc40f" providerId="LiveId" clId="{48750C78-951C-405A-88F6-F45070F9C2EA}" dt="2019-02-20T15:57:54.493" v="6892" actId="478"/>
        <pc:sldMkLst>
          <pc:docMk/>
          <pc:sldMk cId="1819156082" sldId="289"/>
        </pc:sldMkLst>
        <pc:spChg chg="del">
          <ac:chgData name="Oliver Richardson" userId="cd5f33dd71adc40f" providerId="LiveId" clId="{48750C78-951C-405A-88F6-F45070F9C2EA}" dt="2019-02-20T15:57:54.493" v="6892" actId="478"/>
          <ac:spMkLst>
            <pc:docMk/>
            <pc:sldMk cId="1819156082" sldId="289"/>
            <ac:spMk id="2" creationId="{B7D94BF3-F9B7-4FF2-BB45-C4B0021DE9B0}"/>
          </ac:spMkLst>
        </pc:spChg>
        <pc:picChg chg="add mod">
          <ac:chgData name="Oliver Richardson" userId="cd5f33dd71adc40f" providerId="LiveId" clId="{48750C78-951C-405A-88F6-F45070F9C2EA}" dt="2019-02-20T15:49:14.485" v="6827" actId="1076"/>
          <ac:picMkLst>
            <pc:docMk/>
            <pc:sldMk cId="1819156082" sldId="289"/>
            <ac:picMk id="4" creationId="{D33BB463-61BB-4D83-94BD-EF448339035A}"/>
          </ac:picMkLst>
        </pc:picChg>
        <pc:picChg chg="add mod">
          <ac:chgData name="Oliver Richardson" userId="cd5f33dd71adc40f" providerId="LiveId" clId="{48750C78-951C-405A-88F6-F45070F9C2EA}" dt="2019-02-20T15:50:25.197" v="6831" actId="1076"/>
          <ac:picMkLst>
            <pc:docMk/>
            <pc:sldMk cId="1819156082" sldId="289"/>
            <ac:picMk id="25602" creationId="{6A296D92-67A9-48EE-BF02-F992D3670464}"/>
          </ac:picMkLst>
        </pc:picChg>
      </pc:sldChg>
      <pc:sldChg chg="addSp delSp modSp add">
        <pc:chgData name="Oliver Richardson" userId="cd5f33dd71adc40f" providerId="LiveId" clId="{48750C78-951C-405A-88F6-F45070F9C2EA}" dt="2019-02-20T15:57:45.242" v="6891" actId="1076"/>
        <pc:sldMkLst>
          <pc:docMk/>
          <pc:sldMk cId="3268493523" sldId="290"/>
        </pc:sldMkLst>
        <pc:spChg chg="del">
          <ac:chgData name="Oliver Richardson" userId="cd5f33dd71adc40f" providerId="LiveId" clId="{48750C78-951C-405A-88F6-F45070F9C2EA}" dt="2019-02-20T15:57:39.297" v="6889" actId="478"/>
          <ac:spMkLst>
            <pc:docMk/>
            <pc:sldMk cId="3268493523" sldId="290"/>
            <ac:spMk id="2" creationId="{FD1C34D8-6850-412F-ABE1-0D487BCF4073}"/>
          </ac:spMkLst>
        </pc:spChg>
        <pc:picChg chg="add mod">
          <ac:chgData name="Oliver Richardson" userId="cd5f33dd71adc40f" providerId="LiveId" clId="{48750C78-951C-405A-88F6-F45070F9C2EA}" dt="2019-02-20T15:57:45.242" v="6891" actId="1076"/>
          <ac:picMkLst>
            <pc:docMk/>
            <pc:sldMk cId="3268493523" sldId="290"/>
            <ac:picMk id="5" creationId="{0DE171BA-378A-40AA-8A89-7BA226E17418}"/>
          </ac:picMkLst>
        </pc:picChg>
      </pc:sldChg>
      <pc:sldChg chg="addSp delSp modSp add ord modAnim">
        <pc:chgData name="Oliver Richardson" userId="cd5f33dd71adc40f" providerId="LiveId" clId="{48750C78-951C-405A-88F6-F45070F9C2EA}" dt="2019-02-20T16:58:57.020" v="8555"/>
        <pc:sldMkLst>
          <pc:docMk/>
          <pc:sldMk cId="2183996858" sldId="291"/>
        </pc:sldMkLst>
        <pc:spChg chg="mod">
          <ac:chgData name="Oliver Richardson" userId="cd5f33dd71adc40f" providerId="LiveId" clId="{48750C78-951C-405A-88F6-F45070F9C2EA}" dt="2019-02-20T15:51:09.634" v="6846" actId="20577"/>
          <ac:spMkLst>
            <pc:docMk/>
            <pc:sldMk cId="2183996858" sldId="291"/>
            <ac:spMk id="2" creationId="{F203975B-D9EF-4EC0-A39A-146A33089751}"/>
          </ac:spMkLst>
        </pc:spChg>
        <pc:spChg chg="del">
          <ac:chgData name="Oliver Richardson" userId="cd5f33dd71adc40f" providerId="LiveId" clId="{48750C78-951C-405A-88F6-F45070F9C2EA}" dt="2019-02-20T15:51:10.857" v="6847" actId="478"/>
          <ac:spMkLst>
            <pc:docMk/>
            <pc:sldMk cId="2183996858" sldId="291"/>
            <ac:spMk id="3" creationId="{75C90611-B12E-4FF1-AE30-5D77C2983D28}"/>
          </ac:spMkLst>
        </pc:spChg>
        <pc:picChg chg="add mod modCrop">
          <ac:chgData name="Oliver Richardson" userId="cd5f33dd71adc40f" providerId="LiveId" clId="{48750C78-951C-405A-88F6-F45070F9C2EA}" dt="2019-02-20T16:58:43.747" v="8553" actId="732"/>
          <ac:picMkLst>
            <pc:docMk/>
            <pc:sldMk cId="2183996858" sldId="291"/>
            <ac:picMk id="6" creationId="{8ED6C74C-C090-424A-A6E3-0EEE6BEE27F5}"/>
          </ac:picMkLst>
        </pc:picChg>
        <pc:picChg chg="add mod modCrop">
          <ac:chgData name="Oliver Richardson" userId="cd5f33dd71adc40f" providerId="LiveId" clId="{48750C78-951C-405A-88F6-F45070F9C2EA}" dt="2019-02-20T16:58:47.531" v="8554" actId="1076"/>
          <ac:picMkLst>
            <pc:docMk/>
            <pc:sldMk cId="2183996858" sldId="291"/>
            <ac:picMk id="7" creationId="{6DA7A896-1BC4-4B02-8731-21085F1C470C}"/>
          </ac:picMkLst>
        </pc:picChg>
      </pc:sldChg>
      <pc:sldChg chg="addSp delSp modSp add del">
        <pc:chgData name="Oliver Richardson" userId="cd5f33dd71adc40f" providerId="LiveId" clId="{48750C78-951C-405A-88F6-F45070F9C2EA}" dt="2019-02-20T16:27:11.908" v="8005" actId="478"/>
        <pc:sldMkLst>
          <pc:docMk/>
          <pc:sldMk cId="3111135661" sldId="292"/>
        </pc:sldMkLst>
        <pc:spChg chg="del">
          <ac:chgData name="Oliver Richardson" userId="cd5f33dd71adc40f" providerId="LiveId" clId="{48750C78-951C-405A-88F6-F45070F9C2EA}" dt="2019-02-20T15:51:31.361" v="6854"/>
          <ac:spMkLst>
            <pc:docMk/>
            <pc:sldMk cId="3111135661" sldId="292"/>
            <ac:spMk id="2" creationId="{BB446479-84F2-4898-92E0-43026BECCBD1}"/>
          </ac:spMkLst>
        </pc:spChg>
        <pc:spChg chg="del">
          <ac:chgData name="Oliver Richardson" userId="cd5f33dd71adc40f" providerId="LiveId" clId="{48750C78-951C-405A-88F6-F45070F9C2EA}" dt="2019-02-20T15:51:31.361" v="6854"/>
          <ac:spMkLst>
            <pc:docMk/>
            <pc:sldMk cId="3111135661" sldId="292"/>
            <ac:spMk id="3" creationId="{2A2CEA3C-E5A0-4931-BF99-B058DB4E0E4D}"/>
          </ac:spMkLst>
        </pc:spChg>
        <pc:spChg chg="add mod">
          <ac:chgData name="Oliver Richardson" userId="cd5f33dd71adc40f" providerId="LiveId" clId="{48750C78-951C-405A-88F6-F45070F9C2EA}" dt="2019-02-20T16:27:09.961" v="8004" actId="1076"/>
          <ac:spMkLst>
            <pc:docMk/>
            <pc:sldMk cId="3111135661" sldId="292"/>
            <ac:spMk id="5" creationId="{ADD17F35-01F9-4025-BAA6-6E24CE24065B}"/>
          </ac:spMkLst>
        </pc:spChg>
        <pc:spChg chg="add del mod">
          <ac:chgData name="Oliver Richardson" userId="cd5f33dd71adc40f" providerId="LiveId" clId="{48750C78-951C-405A-88F6-F45070F9C2EA}" dt="2019-02-20T16:27:11.908" v="8005" actId="478"/>
          <ac:spMkLst>
            <pc:docMk/>
            <pc:sldMk cId="3111135661" sldId="292"/>
            <ac:spMk id="6" creationId="{19C20BB3-A4EB-4445-B638-88C40781A201}"/>
          </ac:spMkLst>
        </pc:spChg>
        <pc:spChg chg="add mod">
          <ac:chgData name="Oliver Richardson" userId="cd5f33dd71adc40f" providerId="LiveId" clId="{48750C78-951C-405A-88F6-F45070F9C2EA}" dt="2019-02-20T16:27:06.914" v="8003" actId="1076"/>
          <ac:spMkLst>
            <pc:docMk/>
            <pc:sldMk cId="3111135661" sldId="292"/>
            <ac:spMk id="9" creationId="{882D6D2E-9689-420F-8488-00DEDBD3927D}"/>
          </ac:spMkLst>
        </pc:spChg>
        <pc:spChg chg="add del mod">
          <ac:chgData name="Oliver Richardson" userId="cd5f33dd71adc40f" providerId="LiveId" clId="{48750C78-951C-405A-88F6-F45070F9C2EA}" dt="2019-02-20T16:27:11.908" v="8005" actId="478"/>
          <ac:spMkLst>
            <pc:docMk/>
            <pc:sldMk cId="3111135661" sldId="292"/>
            <ac:spMk id="11" creationId="{D3E760C5-134A-43BB-8648-68B2738DC7FB}"/>
          </ac:spMkLst>
        </pc:spChg>
        <pc:picChg chg="add del mod">
          <ac:chgData name="Oliver Richardson" userId="cd5f33dd71adc40f" providerId="LiveId" clId="{48750C78-951C-405A-88F6-F45070F9C2EA}" dt="2019-02-20T16:24:41.028" v="7973" actId="478"/>
          <ac:picMkLst>
            <pc:docMk/>
            <pc:sldMk cId="3111135661" sldId="292"/>
            <ac:picMk id="7" creationId="{BC63198C-3ABB-4958-9BF8-2D9D1C562AE3}"/>
          </ac:picMkLst>
        </pc:picChg>
        <pc:picChg chg="add mod">
          <ac:chgData name="Oliver Richardson" userId="cd5f33dd71adc40f" providerId="LiveId" clId="{48750C78-951C-405A-88F6-F45070F9C2EA}" dt="2019-02-20T16:26:57.864" v="8000" actId="1076"/>
          <ac:picMkLst>
            <pc:docMk/>
            <pc:sldMk cId="3111135661" sldId="292"/>
            <ac:picMk id="8" creationId="{AE4C0D15-306C-4846-BF79-9AFAC7745D9C}"/>
          </ac:picMkLst>
        </pc:picChg>
        <pc:picChg chg="add mod">
          <ac:chgData name="Oliver Richardson" userId="cd5f33dd71adc40f" providerId="LiveId" clId="{48750C78-951C-405A-88F6-F45070F9C2EA}" dt="2019-02-20T16:25:10.637" v="7987" actId="1076"/>
          <ac:picMkLst>
            <pc:docMk/>
            <pc:sldMk cId="3111135661" sldId="292"/>
            <ac:picMk id="26626" creationId="{FAC46711-D90D-41E4-A3D4-6A978485E0E2}"/>
          </ac:picMkLst>
        </pc:picChg>
        <pc:picChg chg="add mod">
          <ac:chgData name="Oliver Richardson" userId="cd5f33dd71adc40f" providerId="LiveId" clId="{48750C78-951C-405A-88F6-F45070F9C2EA}" dt="2019-02-20T16:25:24.596" v="7994" actId="1076"/>
          <ac:picMkLst>
            <pc:docMk/>
            <pc:sldMk cId="3111135661" sldId="292"/>
            <ac:picMk id="26628" creationId="{1378D999-E625-4C5D-9B52-D39484B4B755}"/>
          </ac:picMkLst>
        </pc:picChg>
      </pc:sldChg>
      <pc:sldChg chg="addSp delSp modSp add ord">
        <pc:chgData name="Oliver Richardson" userId="cd5f33dd71adc40f" providerId="LiveId" clId="{48750C78-951C-405A-88F6-F45070F9C2EA}" dt="2019-02-20T15:56:23.002" v="6888" actId="1076"/>
        <pc:sldMkLst>
          <pc:docMk/>
          <pc:sldMk cId="3650824446" sldId="293"/>
        </pc:sldMkLst>
        <pc:spChg chg="mod">
          <ac:chgData name="Oliver Richardson" userId="cd5f33dd71adc40f" providerId="LiveId" clId="{48750C78-951C-405A-88F6-F45070F9C2EA}" dt="2019-02-20T15:55:59.559" v="6885" actId="20577"/>
          <ac:spMkLst>
            <pc:docMk/>
            <pc:sldMk cId="3650824446" sldId="293"/>
            <ac:spMk id="2" creationId="{2CE61E85-BDB7-43C9-8661-7C9E5EDFD0CB}"/>
          </ac:spMkLst>
        </pc:spChg>
        <pc:spChg chg="del">
          <ac:chgData name="Oliver Richardson" userId="cd5f33dd71adc40f" providerId="LiveId" clId="{48750C78-951C-405A-88F6-F45070F9C2EA}" dt="2019-02-20T15:55:22.389" v="6857" actId="478"/>
          <ac:spMkLst>
            <pc:docMk/>
            <pc:sldMk cId="3650824446" sldId="293"/>
            <ac:spMk id="3" creationId="{013FF314-D013-4617-9DAD-5BDA50A845E9}"/>
          </ac:spMkLst>
        </pc:spChg>
        <pc:picChg chg="add mod">
          <ac:chgData name="Oliver Richardson" userId="cd5f33dd71adc40f" providerId="LiveId" clId="{48750C78-951C-405A-88F6-F45070F9C2EA}" dt="2019-02-20T15:56:23.002" v="6888" actId="1076"/>
          <ac:picMkLst>
            <pc:docMk/>
            <pc:sldMk cId="3650824446" sldId="293"/>
            <ac:picMk id="5" creationId="{EAFA57AC-C972-4C97-838A-EEE4BE2BE861}"/>
          </ac:picMkLst>
        </pc:picChg>
      </pc:sldChg>
      <pc:sldChg chg="addSp delSp modSp add mod setBg setClrOvrMap">
        <pc:chgData name="Oliver Richardson" userId="cd5f33dd71adc40f" providerId="LiveId" clId="{48750C78-951C-405A-88F6-F45070F9C2EA}" dt="2019-02-20T16:14:27.686" v="7435" actId="26606"/>
        <pc:sldMkLst>
          <pc:docMk/>
          <pc:sldMk cId="3290083684" sldId="294"/>
        </pc:sldMkLst>
        <pc:spChg chg="add del mod">
          <ac:chgData name="Oliver Richardson" userId="cd5f33dd71adc40f" providerId="LiveId" clId="{48750C78-951C-405A-88F6-F45070F9C2EA}" dt="2019-02-20T16:14:27.686" v="7435" actId="26606"/>
          <ac:spMkLst>
            <pc:docMk/>
            <pc:sldMk cId="3290083684" sldId="294"/>
            <ac:spMk id="2" creationId="{92F67191-909A-43A1-80E8-F8DA779D4351}"/>
          </ac:spMkLst>
        </pc:spChg>
        <pc:spChg chg="add del">
          <ac:chgData name="Oliver Richardson" userId="cd5f33dd71adc40f" providerId="LiveId" clId="{48750C78-951C-405A-88F6-F45070F9C2EA}" dt="2019-02-20T16:03:31.731" v="6971" actId="478"/>
          <ac:spMkLst>
            <pc:docMk/>
            <pc:sldMk cId="3290083684" sldId="294"/>
            <ac:spMk id="3" creationId="{0708DC09-D36F-4345-AFEB-F6CEA4E5B4B3}"/>
          </ac:spMkLst>
        </pc:spChg>
        <pc:spChg chg="mod">
          <ac:chgData name="Oliver Richardson" userId="cd5f33dd71adc40f" providerId="LiveId" clId="{48750C78-951C-405A-88F6-F45070F9C2EA}" dt="2019-02-20T16:14:27.686" v="7435" actId="26606"/>
          <ac:spMkLst>
            <pc:docMk/>
            <pc:sldMk cId="3290083684" sldId="294"/>
            <ac:spMk id="4" creationId="{8FA906EF-5F3A-497D-AB37-9A946895B45C}"/>
          </ac:spMkLst>
        </pc:spChg>
        <pc:spChg chg="add del mod">
          <ac:chgData name="Oliver Richardson" userId="cd5f33dd71adc40f" providerId="LiveId" clId="{48750C78-951C-405A-88F6-F45070F9C2EA}" dt="2019-02-20T16:03:29.019" v="6970"/>
          <ac:spMkLst>
            <pc:docMk/>
            <pc:sldMk cId="3290083684" sldId="294"/>
            <ac:spMk id="5" creationId="{BAF3EA53-7266-48A9-AD33-0E755EE2FE77}"/>
          </ac:spMkLst>
        </pc:spChg>
        <pc:spChg chg="add del mod">
          <ac:chgData name="Oliver Richardson" userId="cd5f33dd71adc40f" providerId="LiveId" clId="{48750C78-951C-405A-88F6-F45070F9C2EA}" dt="2019-02-20T16:03:29.019" v="6970"/>
          <ac:spMkLst>
            <pc:docMk/>
            <pc:sldMk cId="3290083684" sldId="294"/>
            <ac:spMk id="6" creationId="{C6AADEEE-47C2-4481-8BE5-8D1C80DDDA98}"/>
          </ac:spMkLst>
        </pc:spChg>
        <pc:spChg chg="add">
          <ac:chgData name="Oliver Richardson" userId="cd5f33dd71adc40f" providerId="LiveId" clId="{48750C78-951C-405A-88F6-F45070F9C2EA}" dt="2019-02-20T16:14:27.686" v="7435" actId="26606"/>
          <ac:spMkLst>
            <pc:docMk/>
            <pc:sldMk cId="3290083684" sldId="294"/>
            <ac:spMk id="9" creationId="{2A8AA5BC-4F7A-4226-8F99-6D824B226A97}"/>
          </ac:spMkLst>
        </pc:spChg>
        <pc:spChg chg="add">
          <ac:chgData name="Oliver Richardson" userId="cd5f33dd71adc40f" providerId="LiveId" clId="{48750C78-951C-405A-88F6-F45070F9C2EA}" dt="2019-02-20T16:14:27.686" v="7435" actId="26606"/>
          <ac:spMkLst>
            <pc:docMk/>
            <pc:sldMk cId="3290083684" sldId="294"/>
            <ac:spMk id="11" creationId="{3E5445C6-DD42-4979-86FF-03730E8C6DB0}"/>
          </ac:spMkLst>
        </pc:spChg>
        <pc:cxnChg chg="add">
          <ac:chgData name="Oliver Richardson" userId="cd5f33dd71adc40f" providerId="LiveId" clId="{48750C78-951C-405A-88F6-F45070F9C2EA}" dt="2019-02-20T16:14:27.686" v="7435" actId="26606"/>
          <ac:cxnSpMkLst>
            <pc:docMk/>
            <pc:sldMk cId="3290083684" sldId="294"/>
            <ac:cxnSpMk id="13" creationId="{45000665-DFC7-417E-8FD7-516A0F15C975}"/>
          </ac:cxnSpMkLst>
        </pc:cxnChg>
      </pc:sldChg>
      <pc:sldChg chg="add del">
        <pc:chgData name="Oliver Richardson" userId="cd5f33dd71adc40f" providerId="LiveId" clId="{48750C78-951C-405A-88F6-F45070F9C2EA}" dt="2019-02-20T16:03:16.560" v="6967"/>
        <pc:sldMkLst>
          <pc:docMk/>
          <pc:sldMk cId="4283783323" sldId="294"/>
        </pc:sldMkLst>
      </pc:sldChg>
      <pc:sldChg chg="addSp modSp add">
        <pc:chgData name="Oliver Richardson" userId="cd5f33dd71adc40f" providerId="LiveId" clId="{48750C78-951C-405A-88F6-F45070F9C2EA}" dt="2019-02-20T16:07:27.433" v="7033" actId="20577"/>
        <pc:sldMkLst>
          <pc:docMk/>
          <pc:sldMk cId="281433461" sldId="295"/>
        </pc:sldMkLst>
        <pc:spChg chg="mod">
          <ac:chgData name="Oliver Richardson" userId="cd5f33dd71adc40f" providerId="LiveId" clId="{48750C78-951C-405A-88F6-F45070F9C2EA}" dt="2019-02-20T16:07:27.433" v="7033" actId="20577"/>
          <ac:spMkLst>
            <pc:docMk/>
            <pc:sldMk cId="281433461" sldId="295"/>
            <ac:spMk id="2" creationId="{DED52502-7946-44E6-801B-F6F735B996BB}"/>
          </ac:spMkLst>
        </pc:spChg>
        <pc:spChg chg="add mod">
          <ac:chgData name="Oliver Richardson" userId="cd5f33dd71adc40f" providerId="LiveId" clId="{48750C78-951C-405A-88F6-F45070F9C2EA}" dt="2019-02-20T16:07:06.663" v="6993" actId="2085"/>
          <ac:spMkLst>
            <pc:docMk/>
            <pc:sldMk cId="281433461" sldId="295"/>
            <ac:spMk id="5" creationId="{E2B54A1C-A28F-43B9-9473-69EE8EFB860A}"/>
          </ac:spMkLst>
        </pc:spChg>
        <pc:picChg chg="add">
          <ac:chgData name="Oliver Richardson" userId="cd5f33dd71adc40f" providerId="LiveId" clId="{48750C78-951C-405A-88F6-F45070F9C2EA}" dt="2019-02-20T16:06:50.843" v="6990"/>
          <ac:picMkLst>
            <pc:docMk/>
            <pc:sldMk cId="281433461" sldId="295"/>
            <ac:picMk id="4" creationId="{BD13FEE3-116F-4B66-A13B-D8662BA89866}"/>
          </ac:picMkLst>
        </pc:picChg>
      </pc:sldChg>
      <pc:sldChg chg="add del">
        <pc:chgData name="Oliver Richardson" userId="cd5f33dd71adc40f" providerId="LiveId" clId="{48750C78-951C-405A-88F6-F45070F9C2EA}" dt="2019-02-20T16:04:49.106" v="6983" actId="2696"/>
        <pc:sldMkLst>
          <pc:docMk/>
          <pc:sldMk cId="263042457" sldId="296"/>
        </pc:sldMkLst>
      </pc:sldChg>
      <pc:sldChg chg="addSp delSp modSp add ord">
        <pc:chgData name="Oliver Richardson" userId="cd5f33dd71adc40f" providerId="LiveId" clId="{48750C78-951C-405A-88F6-F45070F9C2EA}" dt="2019-02-20T16:16:19.520" v="7451"/>
        <pc:sldMkLst>
          <pc:docMk/>
          <pc:sldMk cId="2652304546" sldId="296"/>
        </pc:sldMkLst>
        <pc:spChg chg="del">
          <ac:chgData name="Oliver Richardson" userId="cd5f33dd71adc40f" providerId="LiveId" clId="{48750C78-951C-405A-88F6-F45070F9C2EA}" dt="2019-02-20T16:16:13.790" v="7445" actId="478"/>
          <ac:spMkLst>
            <pc:docMk/>
            <pc:sldMk cId="2652304546" sldId="296"/>
            <ac:spMk id="2" creationId="{0723FE9D-E135-48FF-9E58-AAA4B0F3D221}"/>
          </ac:spMkLst>
        </pc:spChg>
        <pc:picChg chg="add del mod">
          <ac:chgData name="Oliver Richardson" userId="cd5f33dd71adc40f" providerId="LiveId" clId="{48750C78-951C-405A-88F6-F45070F9C2EA}" dt="2019-02-20T16:16:10.425" v="7444"/>
          <ac:picMkLst>
            <pc:docMk/>
            <pc:sldMk cId="2652304546" sldId="296"/>
            <ac:picMk id="5" creationId="{7E0E6FCA-D409-419F-9746-77211C36201B}"/>
          </ac:picMkLst>
        </pc:picChg>
        <pc:picChg chg="add del mod">
          <ac:chgData name="Oliver Richardson" userId="cd5f33dd71adc40f" providerId="LiveId" clId="{48750C78-951C-405A-88F6-F45070F9C2EA}" dt="2019-02-20T16:16:10.425" v="7444"/>
          <ac:picMkLst>
            <pc:docMk/>
            <pc:sldMk cId="2652304546" sldId="296"/>
            <ac:picMk id="7" creationId="{4583FE10-81F9-4C8E-9C36-8356ED5CB8EE}"/>
          </ac:picMkLst>
        </pc:picChg>
        <pc:picChg chg="add mod">
          <ac:chgData name="Oliver Richardson" userId="cd5f33dd71adc40f" providerId="LiveId" clId="{48750C78-951C-405A-88F6-F45070F9C2EA}" dt="2019-02-20T16:16:19.486" v="7449" actId="27614"/>
          <ac:picMkLst>
            <pc:docMk/>
            <pc:sldMk cId="2652304546" sldId="296"/>
            <ac:picMk id="9" creationId="{3EC48EB4-66C0-48B4-99ED-9D7BD2A1B609}"/>
          </ac:picMkLst>
        </pc:picChg>
        <pc:picChg chg="add del mod">
          <ac:chgData name="Oliver Richardson" userId="cd5f33dd71adc40f" providerId="LiveId" clId="{48750C78-951C-405A-88F6-F45070F9C2EA}" dt="2019-02-20T16:16:19.520" v="7451"/>
          <ac:picMkLst>
            <pc:docMk/>
            <pc:sldMk cId="2652304546" sldId="296"/>
            <ac:picMk id="11" creationId="{1C57DDC6-FC9C-4E7C-BCF5-E8CCA354096E}"/>
          </ac:picMkLst>
        </pc:picChg>
      </pc:sldChg>
      <pc:sldChg chg="add del">
        <pc:chgData name="Oliver Richardson" userId="cd5f33dd71adc40f" providerId="LiveId" clId="{48750C78-951C-405A-88F6-F45070F9C2EA}" dt="2019-02-20T16:04:59.067" v="6989"/>
        <pc:sldMkLst>
          <pc:docMk/>
          <pc:sldMk cId="1642038499" sldId="297"/>
        </pc:sldMkLst>
      </pc:sldChg>
      <pc:sldChg chg="add del">
        <pc:chgData name="Oliver Richardson" userId="cd5f33dd71adc40f" providerId="LiveId" clId="{48750C78-951C-405A-88F6-F45070F9C2EA}" dt="2019-02-20T16:04:56.194" v="6987"/>
        <pc:sldMkLst>
          <pc:docMk/>
          <pc:sldMk cId="2492352042" sldId="297"/>
        </pc:sldMkLst>
      </pc:sldChg>
      <pc:sldChg chg="add del">
        <pc:chgData name="Oliver Richardson" userId="cd5f33dd71adc40f" providerId="LiveId" clId="{48750C78-951C-405A-88F6-F45070F9C2EA}" dt="2019-02-20T16:30:23.495" v="8161" actId="2696"/>
        <pc:sldMkLst>
          <pc:docMk/>
          <pc:sldMk cId="4213878807" sldId="297"/>
        </pc:sldMkLst>
      </pc:sldChg>
      <pc:sldChg chg="addSp delSp modSp add ord">
        <pc:chgData name="Oliver Richardson" userId="cd5f33dd71adc40f" providerId="LiveId" clId="{48750C78-951C-405A-88F6-F45070F9C2EA}" dt="2019-02-20T16:16:36.412" v="7459"/>
        <pc:sldMkLst>
          <pc:docMk/>
          <pc:sldMk cId="167209420" sldId="298"/>
        </pc:sldMkLst>
        <pc:spChg chg="del mod">
          <ac:chgData name="Oliver Richardson" userId="cd5f33dd71adc40f" providerId="LiveId" clId="{48750C78-951C-405A-88F6-F45070F9C2EA}" dt="2019-02-20T16:16:27.971" v="7454" actId="478"/>
          <ac:spMkLst>
            <pc:docMk/>
            <pc:sldMk cId="167209420" sldId="298"/>
            <ac:spMk id="2" creationId="{FE94B58D-2409-497A-A1CB-733D5D578B70}"/>
          </ac:spMkLst>
        </pc:spChg>
        <pc:spChg chg="add del mod">
          <ac:chgData name="Oliver Richardson" userId="cd5f33dd71adc40f" providerId="LiveId" clId="{48750C78-951C-405A-88F6-F45070F9C2EA}" dt="2019-02-20T16:16:33.191" v="7457" actId="478"/>
          <ac:spMkLst>
            <pc:docMk/>
            <pc:sldMk cId="167209420" sldId="298"/>
            <ac:spMk id="5" creationId="{4FD4CB2B-278A-4998-ADBB-C97ABA71498D}"/>
          </ac:spMkLst>
        </pc:spChg>
        <pc:picChg chg="add mod">
          <ac:chgData name="Oliver Richardson" userId="cd5f33dd71adc40f" providerId="LiveId" clId="{48750C78-951C-405A-88F6-F45070F9C2EA}" dt="2019-02-20T16:16:34.724" v="7458" actId="1076"/>
          <ac:picMkLst>
            <pc:docMk/>
            <pc:sldMk cId="167209420" sldId="298"/>
            <ac:picMk id="6" creationId="{F4B6FFAA-CF7D-490A-A355-AE2BDC1C38B7}"/>
          </ac:picMkLst>
        </pc:picChg>
      </pc:sldChg>
      <pc:sldChg chg="add del">
        <pc:chgData name="Oliver Richardson" userId="cd5f33dd71adc40f" providerId="LiveId" clId="{48750C78-951C-405A-88F6-F45070F9C2EA}" dt="2019-02-20T16:22:04.409" v="7935" actId="2696"/>
        <pc:sldMkLst>
          <pc:docMk/>
          <pc:sldMk cId="3398104336" sldId="299"/>
        </pc:sldMkLst>
      </pc:sldChg>
      <pc:sldChg chg="addSp modSp add">
        <pc:chgData name="Oliver Richardson" userId="cd5f33dd71adc40f" providerId="LiveId" clId="{48750C78-951C-405A-88F6-F45070F9C2EA}" dt="2019-02-20T16:59:28.536" v="8643" actId="20577"/>
        <pc:sldMkLst>
          <pc:docMk/>
          <pc:sldMk cId="1505384757" sldId="300"/>
        </pc:sldMkLst>
        <pc:spChg chg="mod">
          <ac:chgData name="Oliver Richardson" userId="cd5f33dd71adc40f" providerId="LiveId" clId="{48750C78-951C-405A-88F6-F45070F9C2EA}" dt="2019-02-20T16:17:10.470" v="7481" actId="20577"/>
          <ac:spMkLst>
            <pc:docMk/>
            <pc:sldMk cId="1505384757" sldId="300"/>
            <ac:spMk id="2" creationId="{21B788FA-FB83-4C1A-9F60-B5B06B710D82}"/>
          </ac:spMkLst>
        </pc:spChg>
        <pc:spChg chg="add mod">
          <ac:chgData name="Oliver Richardson" userId="cd5f33dd71adc40f" providerId="LiveId" clId="{48750C78-951C-405A-88F6-F45070F9C2EA}" dt="2019-02-20T16:59:28.536" v="8643" actId="20577"/>
          <ac:spMkLst>
            <pc:docMk/>
            <pc:sldMk cId="1505384757" sldId="300"/>
            <ac:spMk id="4" creationId="{7E436C5B-5B94-4C9C-9872-763E9727622B}"/>
          </ac:spMkLst>
        </pc:spChg>
      </pc:sldChg>
      <pc:sldChg chg="addSp delSp modSp add ord">
        <pc:chgData name="Oliver Richardson" userId="cd5f33dd71adc40f" providerId="LiveId" clId="{48750C78-951C-405A-88F6-F45070F9C2EA}" dt="2019-02-20T16:18:33.091" v="7524" actId="20577"/>
        <pc:sldMkLst>
          <pc:docMk/>
          <pc:sldMk cId="3321899948" sldId="301"/>
        </pc:sldMkLst>
        <pc:spChg chg="mod">
          <ac:chgData name="Oliver Richardson" userId="cd5f33dd71adc40f" providerId="LiveId" clId="{48750C78-951C-405A-88F6-F45070F9C2EA}" dt="2019-02-20T16:17:43.427" v="7501" actId="20577"/>
          <ac:spMkLst>
            <pc:docMk/>
            <pc:sldMk cId="3321899948" sldId="301"/>
            <ac:spMk id="2" creationId="{F9B3FE08-48DB-47BE-A3EE-0D41070238D3}"/>
          </ac:spMkLst>
        </pc:spChg>
        <pc:spChg chg="add del">
          <ac:chgData name="Oliver Richardson" userId="cd5f33dd71adc40f" providerId="LiveId" clId="{48750C78-951C-405A-88F6-F45070F9C2EA}" dt="2019-02-20T16:17:46.376" v="7503"/>
          <ac:spMkLst>
            <pc:docMk/>
            <pc:sldMk cId="3321899948" sldId="301"/>
            <ac:spMk id="4" creationId="{A828A975-ACDF-4F24-8F84-4E6421799F94}"/>
          </ac:spMkLst>
        </pc:spChg>
        <pc:spChg chg="add del mod">
          <ac:chgData name="Oliver Richardson" userId="cd5f33dd71adc40f" providerId="LiveId" clId="{48750C78-951C-405A-88F6-F45070F9C2EA}" dt="2019-02-20T16:17:50.572" v="7504"/>
          <ac:spMkLst>
            <pc:docMk/>
            <pc:sldMk cId="3321899948" sldId="301"/>
            <ac:spMk id="5" creationId="{5B714E6D-C982-45DC-9210-823FEFC019B7}"/>
          </ac:spMkLst>
        </pc:spChg>
        <pc:spChg chg="add del mod">
          <ac:chgData name="Oliver Richardson" userId="cd5f33dd71adc40f" providerId="LiveId" clId="{48750C78-951C-405A-88F6-F45070F9C2EA}" dt="2019-02-20T16:17:50.572" v="7504"/>
          <ac:spMkLst>
            <pc:docMk/>
            <pc:sldMk cId="3321899948" sldId="301"/>
            <ac:spMk id="6" creationId="{5C8CE808-C94C-44DA-9292-F69B76680CFD}"/>
          </ac:spMkLst>
        </pc:spChg>
        <pc:spChg chg="add mod">
          <ac:chgData name="Oliver Richardson" userId="cd5f33dd71adc40f" providerId="LiveId" clId="{48750C78-951C-405A-88F6-F45070F9C2EA}" dt="2019-02-20T16:18:33.091" v="7524" actId="20577"/>
          <ac:spMkLst>
            <pc:docMk/>
            <pc:sldMk cId="3321899948" sldId="301"/>
            <ac:spMk id="7" creationId="{474D22E0-D4A8-486A-BA22-86B95A49B532}"/>
          </ac:spMkLst>
        </pc:spChg>
      </pc:sldChg>
      <pc:sldChg chg="addSp delSp modSp add">
        <pc:chgData name="Oliver Richardson" userId="cd5f33dd71adc40f" providerId="LiveId" clId="{48750C78-951C-405A-88F6-F45070F9C2EA}" dt="2019-02-20T16:28:53.832" v="8024" actId="1076"/>
        <pc:sldMkLst>
          <pc:docMk/>
          <pc:sldMk cId="3598750291" sldId="302"/>
        </pc:sldMkLst>
        <pc:picChg chg="add mod">
          <ac:chgData name="Oliver Richardson" userId="cd5f33dd71adc40f" providerId="LiveId" clId="{48750C78-951C-405A-88F6-F45070F9C2EA}" dt="2019-02-20T16:27:46.016" v="8009" actId="1076"/>
          <ac:picMkLst>
            <pc:docMk/>
            <pc:sldMk cId="3598750291" sldId="302"/>
            <ac:picMk id="2" creationId="{AEB16468-F28B-4764-A004-8C06EE05BEFF}"/>
          </ac:picMkLst>
        </pc:picChg>
        <pc:picChg chg="del">
          <ac:chgData name="Oliver Richardson" userId="cd5f33dd71adc40f" providerId="LiveId" clId="{48750C78-951C-405A-88F6-F45070F9C2EA}" dt="2019-02-20T16:27:42.947" v="8007" actId="478"/>
          <ac:picMkLst>
            <pc:docMk/>
            <pc:sldMk cId="3598750291" sldId="302"/>
            <ac:picMk id="8" creationId="{AE4C0D15-306C-4846-BF79-9AFAC7745D9C}"/>
          </ac:picMkLst>
        </pc:picChg>
        <pc:picChg chg="del">
          <ac:chgData name="Oliver Richardson" userId="cd5f33dd71adc40f" providerId="LiveId" clId="{48750C78-951C-405A-88F6-F45070F9C2EA}" dt="2019-02-20T16:28:15.071" v="8010" actId="478"/>
          <ac:picMkLst>
            <pc:docMk/>
            <pc:sldMk cId="3598750291" sldId="302"/>
            <ac:picMk id="26626" creationId="{FAC46711-D90D-41E4-A3D4-6A978485E0E2}"/>
          </ac:picMkLst>
        </pc:picChg>
        <pc:picChg chg="del">
          <ac:chgData name="Oliver Richardson" userId="cd5f33dd71adc40f" providerId="LiveId" clId="{48750C78-951C-405A-88F6-F45070F9C2EA}" dt="2019-02-20T16:28:35.229" v="8013" actId="478"/>
          <ac:picMkLst>
            <pc:docMk/>
            <pc:sldMk cId="3598750291" sldId="302"/>
            <ac:picMk id="26628" creationId="{1378D999-E625-4C5D-9B52-D39484B4B755}"/>
          </ac:picMkLst>
        </pc:picChg>
        <pc:picChg chg="add mod">
          <ac:chgData name="Oliver Richardson" userId="cd5f33dd71adc40f" providerId="LiveId" clId="{48750C78-951C-405A-88F6-F45070F9C2EA}" dt="2019-02-20T16:28:53.832" v="8024" actId="1076"/>
          <ac:picMkLst>
            <pc:docMk/>
            <pc:sldMk cId="3598750291" sldId="302"/>
            <ac:picMk id="27650" creationId="{F1048749-FD2C-4005-BC69-2FBFBF5BB9FE}"/>
          </ac:picMkLst>
        </pc:picChg>
        <pc:picChg chg="add mod">
          <ac:chgData name="Oliver Richardson" userId="cd5f33dd71adc40f" providerId="LiveId" clId="{48750C78-951C-405A-88F6-F45070F9C2EA}" dt="2019-02-20T16:28:52.528" v="8023" actId="1076"/>
          <ac:picMkLst>
            <pc:docMk/>
            <pc:sldMk cId="3598750291" sldId="302"/>
            <ac:picMk id="27652" creationId="{40D60934-F8CA-45E5-BDFC-F26796EEFD11}"/>
          </ac:picMkLst>
        </pc:picChg>
      </pc:sldChg>
      <pc:sldChg chg="addSp delSp modSp add">
        <pc:chgData name="Oliver Richardson" userId="cd5f33dd71adc40f" providerId="LiveId" clId="{48750C78-951C-405A-88F6-F45070F9C2EA}" dt="2019-02-20T16:33:13.219" v="8533" actId="1076"/>
        <pc:sldMkLst>
          <pc:docMk/>
          <pc:sldMk cId="1392682718" sldId="303"/>
        </pc:sldMkLst>
        <pc:spChg chg="del">
          <ac:chgData name="Oliver Richardson" userId="cd5f33dd71adc40f" providerId="LiveId" clId="{48750C78-951C-405A-88F6-F45070F9C2EA}" dt="2019-02-20T16:33:08.928" v="8530" actId="478"/>
          <ac:spMkLst>
            <pc:docMk/>
            <pc:sldMk cId="1392682718" sldId="303"/>
            <ac:spMk id="2" creationId="{2030DA8F-7C6C-48EE-8579-AF343831CBC5}"/>
          </ac:spMkLst>
        </pc:spChg>
        <pc:picChg chg="add mod">
          <ac:chgData name="Oliver Richardson" userId="cd5f33dd71adc40f" providerId="LiveId" clId="{48750C78-951C-405A-88F6-F45070F9C2EA}" dt="2019-02-20T16:33:13.219" v="8533" actId="1076"/>
          <ac:picMkLst>
            <pc:docMk/>
            <pc:sldMk cId="1392682718" sldId="303"/>
            <ac:picMk id="4" creationId="{14631ED6-555E-43DD-8716-0F1FAD25700E}"/>
          </ac:picMkLst>
        </pc:picChg>
      </pc:sldChg>
      <pc:sldChg chg="addSp modSp add">
        <pc:chgData name="Oliver Richardson" userId="cd5f33dd71adc40f" providerId="LiveId" clId="{48750C78-951C-405A-88F6-F45070F9C2EA}" dt="2019-02-20T17:06:22.700" v="8840" actId="1076"/>
        <pc:sldMkLst>
          <pc:docMk/>
          <pc:sldMk cId="2489435309" sldId="304"/>
        </pc:sldMkLst>
        <pc:spChg chg="mod">
          <ac:chgData name="Oliver Richardson" userId="cd5f33dd71adc40f" providerId="LiveId" clId="{48750C78-951C-405A-88F6-F45070F9C2EA}" dt="2019-02-20T17:02:36.001" v="8696" actId="20577"/>
          <ac:spMkLst>
            <pc:docMk/>
            <pc:sldMk cId="2489435309" sldId="304"/>
            <ac:spMk id="2" creationId="{0AC852E7-3566-429F-A0F4-2B57F4017792}"/>
          </ac:spMkLst>
        </pc:spChg>
        <pc:spChg chg="mod">
          <ac:chgData name="Oliver Richardson" userId="cd5f33dd71adc40f" providerId="LiveId" clId="{48750C78-951C-405A-88F6-F45070F9C2EA}" dt="2019-02-20T17:06:09.767" v="8835" actId="14100"/>
          <ac:spMkLst>
            <pc:docMk/>
            <pc:sldMk cId="2489435309" sldId="304"/>
            <ac:spMk id="3" creationId="{B3F639ED-673B-42A9-8F5E-D7A1E7170B3D}"/>
          </ac:spMkLst>
        </pc:spChg>
        <pc:picChg chg="add mod">
          <ac:chgData name="Oliver Richardson" userId="cd5f33dd71adc40f" providerId="LiveId" clId="{48750C78-951C-405A-88F6-F45070F9C2EA}" dt="2019-02-20T17:06:22.700" v="8840" actId="1076"/>
          <ac:picMkLst>
            <pc:docMk/>
            <pc:sldMk cId="2489435309" sldId="304"/>
            <ac:picMk id="29698" creationId="{A9EE600C-2C6D-4678-B7F7-D380049D7016}"/>
          </ac:picMkLst>
        </pc:picChg>
      </pc:sldChg>
      <pc:sldChg chg="add del ord">
        <pc:chgData name="Oliver Richardson" userId="cd5f33dd71adc40f" providerId="LiveId" clId="{48750C78-951C-405A-88F6-F45070F9C2EA}" dt="2019-02-20T17:08:35.961" v="8841" actId="2696"/>
        <pc:sldMkLst>
          <pc:docMk/>
          <pc:sldMk cId="1062001860" sldId="30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D15117-DF3B-4CBD-9501-12D84AD14478}" type="datetimeFigureOut">
              <a:rPr lang="en-US" smtClean="0"/>
              <a:t>19-Feb-19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74D3AB-23BD-4F00-95DD-3FF764C31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1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74D3AB-23BD-4F00-95DD-3FF764C31D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05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B4C87-BC50-45FB-807B-624559326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D3A0B5-A064-431E-AFDC-8849DA240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91857-381C-43A8-879E-BC940116D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6CA7-F1B3-4B5B-A86B-A5E460F66CFF}" type="datetime1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3FFD5-3873-4714-B0B1-946E8AEE9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09CE6-1FF2-42EF-9BCC-860DEC0EE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988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2341B-B30C-4BF5-942C-07A7BDF39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75D70-A68D-447E-B320-5513F9E1F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FB0F9-302A-4844-B677-713147CD8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FCD39-6FFF-4391-B383-20BD63724531}" type="datetime1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104DA-1DED-4C64-8541-DF17F3D85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07F87-F1C1-44C4-91E7-90746C6E6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8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811C18-2577-41E9-99B6-B4E63369DD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11D3B8-64FC-44F3-9AEA-DC877EECED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A78E7-C25F-4568-9EE1-D5D5731F0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8E365-7FB9-4E36-84A2-4E4744773154}" type="datetime1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8C733-D7A3-4B50-A0DC-512D86A0B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A162B-F7B3-40C9-AEA3-D0E8677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6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745E2-43A0-43AD-9597-56255F60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02003-11CF-401F-9386-ECC7AF84F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813F3-65E6-4F1B-A32E-DBBFFBA25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A8B3B-0CA7-449E-8CD3-A123782CB0F2}" type="datetime1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633C0-B42E-46CB-8903-769035771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CA500-A957-4DCF-8F8C-B31E4B01D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09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F98E9-B827-4B1D-9E96-0B333EDE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EC15-951C-4A87-ABE1-002F9487C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BFD12-87FB-4A26-BA0F-1C88083E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7863-C7BE-45D9-BFFA-1FBF28C6D452}" type="datetime1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7762F-16CA-4F39-AA7B-20A02871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6D4FC-3DD0-46A4-8716-112CC134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59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9807-8082-424B-9E5F-446E0F344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58B4-9434-4EA6-A4C6-97A37B0C59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813BA-5338-4613-A9E0-405AFE04A3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1C18C-213D-4086-ACA5-70725DDA0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3348-3305-451E-B33F-1E05F736FCBD}" type="datetime1">
              <a:rPr lang="en-US" smtClean="0"/>
              <a:t>19-Feb-19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E8ABE0-E4B0-4238-ABEB-5AA7AD1ED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318C14-32C9-4370-9C22-FD996FEB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03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B18F6-233B-4B12-9B37-0DBCC6ED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0BDD2-E9F1-45B8-B611-ACB4854BD0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110DD-BE6C-4986-83FE-BA90F2E70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289BEA-C4E9-4107-B504-0B2F955E9D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566E4-F44E-401D-AB31-0F23D63E9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3851B-A0A6-47EC-8EC0-19E32E7DA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33AD5-2304-4C02-A0DD-E1B011FAFA9D}" type="datetime1">
              <a:rPr lang="en-US" smtClean="0"/>
              <a:t>19-Feb-19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A80D2B-65ED-425D-85D6-F0D03F067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F5489-6F5A-4E55-BF71-7BC428A60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5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EC3E3-B11D-47C6-A322-0B113D97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37B37-3FA2-4C42-9ED3-6E5931ECA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FF044-2C66-4480-B28D-D74E1433F4E3}" type="datetime1">
              <a:rPr lang="en-US" smtClean="0"/>
              <a:t>19-Feb-19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22DE7A-4F54-4332-ADD0-AAE453D3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47087-F3C8-4B00-ABEC-613211143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384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8AE5B3-9298-4720-ACD5-9DA4DE06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920BEB-9876-40F2-BC12-9B17892A0CB1}" type="datetime1">
              <a:rPr lang="en-US" smtClean="0"/>
              <a:t>19-Feb-19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7BFD23-BA9D-4FF7-820B-A4D81524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7ABA27-F73A-4B34-BFAF-6E389146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7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6C8E6-0E36-49DF-886F-0DC7D187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1F7A4-A634-4072-AEA1-EEE685690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87A16-06CD-46F1-A2EB-307F64852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0E2FD-9726-41D2-A4E4-1476E6857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6FED8-4284-415F-99A4-F3A11A2FFF7B}" type="datetime1">
              <a:rPr lang="en-US" smtClean="0"/>
              <a:t>19-Feb-19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ABEE7-D715-4CD5-B481-196240E88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5EB37A-7CD7-4C36-AD15-B26E9384F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6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8757-590F-4E95-879F-100E96691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ED7E9-096D-4FA2-A6BB-791A4345A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8CF74-D28E-430D-B1AA-BDE886340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6EC0E-21D2-4930-AD21-05F3B123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E0989-86D8-4BB1-ADA3-472B39F3B26B}" type="datetime1">
              <a:rPr lang="en-US" smtClean="0"/>
              <a:t>19-Feb-19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93FD3-C07D-46A0-9A32-C5DB28F8F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B1D36-4ED6-41CC-BE0E-ABDEA7B1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0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19771E-497B-4044-9F8C-FC07E3CAA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0A92E-B8DD-4E08-8266-1BE9789DD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31022-59AB-4F73-B2DC-24FDCDE11E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9A5EA-2EAB-4DE2-A61E-DAC2F43E65D8}" type="datetime1">
              <a:rPr lang="en-US" smtClean="0"/>
              <a:t>19-Feb-19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470F6-553C-4676-85CB-B1A3B56CC3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F4404-96D3-4379-9EDE-80983BA29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FEE3FB-74B0-4DB5-B0B4-9DC5D2DC1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64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7" Type="http://schemas.openxmlformats.org/officeDocument/2006/relationships/image" Target="../media/image80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ncatlab.org/nlab/revision/symmetric+monoidal+category/30&#8203;" TargetMode="External"/><Relationship Id="rId2" Type="http://schemas.openxmlformats.org/officeDocument/2006/relationships/hyperlink" Target="http://dx.doi.org/10.1017/S0960129513000479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pn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33">
            <a:extLst>
              <a:ext uri="{FF2B5EF4-FFF2-40B4-BE49-F238E27FC236}">
                <a16:creationId xmlns:a16="http://schemas.microsoft.com/office/drawing/2014/main" id="{35555856-9970-4BC3-9AA9-6A917F53A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9972" y="0"/>
            <a:ext cx="6421721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35">
            <a:extLst>
              <a:ext uri="{FF2B5EF4-FFF2-40B4-BE49-F238E27FC236}">
                <a16:creationId xmlns:a16="http://schemas.microsoft.com/office/drawing/2014/main" id="{7F487851-BFAF-46D8-A1ED-50CAD6E46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49E3EF-D6DD-4066-8627-EC80D6F501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100" dirty="0">
                <a:solidFill>
                  <a:srgbClr val="000000"/>
                </a:solidFill>
              </a:rPr>
              <a:t>Cat Thoughts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51168-D535-40B7-8D21-2DF7F680D4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2461" y="4652356"/>
            <a:ext cx="4533710" cy="481898"/>
          </a:xfrm>
        </p:spPr>
        <p:txBody>
          <a:bodyPr anchor="b">
            <a:normAutofit/>
          </a:bodyPr>
          <a:lstStyle/>
          <a:p>
            <a:pPr algn="l"/>
            <a:r>
              <a:rPr lang="en-US" sz="1800" dirty="0">
                <a:solidFill>
                  <a:srgbClr val="000000"/>
                </a:solidFill>
              </a:rPr>
              <a:t>An introduction to applied category theory</a:t>
            </a:r>
          </a:p>
        </p:txBody>
      </p:sp>
      <p:sp>
        <p:nvSpPr>
          <p:cNvPr id="64" name="Freeform 50">
            <a:extLst>
              <a:ext uri="{FF2B5EF4-FFF2-40B4-BE49-F238E27FC236}">
                <a16:creationId xmlns:a16="http://schemas.microsoft.com/office/drawing/2014/main" id="{13722DD7-BA73-4776-93A3-94491FEF7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27121" y="581159"/>
            <a:ext cx="5464879" cy="6276841"/>
          </a:xfrm>
          <a:custGeom>
            <a:avLst/>
            <a:gdLst>
              <a:gd name="connsiteX0" fmla="*/ 3299930 w 5464879"/>
              <a:gd name="connsiteY0" fmla="*/ 0 h 6276841"/>
              <a:gd name="connsiteX1" fmla="*/ 5398992 w 5464879"/>
              <a:gd name="connsiteY1" fmla="*/ 753544 h 6276841"/>
              <a:gd name="connsiteX2" fmla="*/ 5464879 w 5464879"/>
              <a:gd name="connsiteY2" fmla="*/ 813426 h 6276841"/>
              <a:gd name="connsiteX3" fmla="*/ 5464879 w 5464879"/>
              <a:gd name="connsiteY3" fmla="*/ 5786434 h 6276841"/>
              <a:gd name="connsiteX4" fmla="*/ 5398992 w 5464879"/>
              <a:gd name="connsiteY4" fmla="*/ 5846317 h 6276841"/>
              <a:gd name="connsiteX5" fmla="*/ 4872873 w 5464879"/>
              <a:gd name="connsiteY5" fmla="*/ 6201577 h 6276841"/>
              <a:gd name="connsiteX6" fmla="*/ 4716632 w 5464879"/>
              <a:gd name="connsiteY6" fmla="*/ 6276841 h 6276841"/>
              <a:gd name="connsiteX7" fmla="*/ 1883227 w 5464879"/>
              <a:gd name="connsiteY7" fmla="*/ 6276841 h 6276841"/>
              <a:gd name="connsiteX8" fmla="*/ 1726987 w 5464879"/>
              <a:gd name="connsiteY8" fmla="*/ 6201577 h 6276841"/>
              <a:gd name="connsiteX9" fmla="*/ 0 w 5464879"/>
              <a:gd name="connsiteY9" fmla="*/ 3299930 h 6276841"/>
              <a:gd name="connsiteX10" fmla="*/ 3299930 w 5464879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64879" h="6276841">
                <a:moveTo>
                  <a:pt x="3299930" y="0"/>
                </a:moveTo>
                <a:cubicBezTo>
                  <a:pt x="4097274" y="0"/>
                  <a:pt x="4828569" y="282789"/>
                  <a:pt x="5398992" y="753544"/>
                </a:cubicBezTo>
                <a:lnTo>
                  <a:pt x="5464879" y="813426"/>
                </a:lnTo>
                <a:lnTo>
                  <a:pt x="5464879" y="5786434"/>
                </a:lnTo>
                <a:lnTo>
                  <a:pt x="5398992" y="5846317"/>
                </a:lnTo>
                <a:cubicBezTo>
                  <a:pt x="5236014" y="5980818"/>
                  <a:pt x="5059904" y="6099975"/>
                  <a:pt x="4872873" y="6201577"/>
                </a:cubicBezTo>
                <a:lnTo>
                  <a:pt x="4716632" y="6276841"/>
                </a:lnTo>
                <a:lnTo>
                  <a:pt x="1883227" y="6276841"/>
                </a:lnTo>
                <a:lnTo>
                  <a:pt x="1726987" y="6201577"/>
                </a:lnTo>
                <a:cubicBezTo>
                  <a:pt x="698316" y="5642769"/>
                  <a:pt x="0" y="4552900"/>
                  <a:pt x="0" y="3299930"/>
                </a:cubicBezTo>
                <a:cubicBezTo>
                  <a:pt x="0" y="1477429"/>
                  <a:pt x="1477429" y="0"/>
                  <a:pt x="3299930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Graphic 21" descr="Tiger">
            <a:extLst>
              <a:ext uri="{FF2B5EF4-FFF2-40B4-BE49-F238E27FC236}">
                <a16:creationId xmlns:a16="http://schemas.microsoft.com/office/drawing/2014/main" id="{ECC37B26-2F10-42A9-9A35-9F2F39FDD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09770" y="1815320"/>
            <a:ext cx="4141760" cy="414176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DB2BE-FFEB-48DB-8D9A-A5DA583C1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0FEE3FB-74B0-4DB5-B0B4-9DC5D2DC112A}" type="slidenum">
              <a:rPr lang="en-US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sz="1100">
              <a:solidFill>
                <a:srgbClr val="898989"/>
              </a:solidFill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CA470F-4724-4DA6-909B-0F2A315530EE}"/>
              </a:ext>
            </a:extLst>
          </p:cNvPr>
          <p:cNvCxnSpPr/>
          <p:nvPr/>
        </p:nvCxnSpPr>
        <p:spPr>
          <a:xfrm>
            <a:off x="3550261" y="-158053"/>
            <a:ext cx="2315910" cy="1478423"/>
          </a:xfrm>
          <a:prstGeom prst="straightConnector1">
            <a:avLst/>
          </a:prstGeom>
          <a:ln w="257175">
            <a:solidFill>
              <a:schemeClr val="accent1">
                <a:alpha val="50000"/>
              </a:schemeClr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FC32C6-4A40-4C58-ABC0-D0B9693207F0}"/>
              </a:ext>
            </a:extLst>
          </p:cNvPr>
          <p:cNvCxnSpPr>
            <a:cxnSpLocks/>
          </p:cNvCxnSpPr>
          <p:nvPr/>
        </p:nvCxnSpPr>
        <p:spPr>
          <a:xfrm flipH="1">
            <a:off x="4280598" y="5915516"/>
            <a:ext cx="2016048" cy="1100537"/>
          </a:xfrm>
          <a:prstGeom prst="straightConnector1">
            <a:avLst/>
          </a:prstGeom>
          <a:ln w="257175">
            <a:solidFill>
              <a:schemeClr val="accent1">
                <a:alpha val="50000"/>
              </a:schemeClr>
            </a:solidFill>
            <a:tailEnd type="stealth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65721FB-B4F8-4171-9758-DA40DA44982F}"/>
              </a:ext>
            </a:extLst>
          </p:cNvPr>
          <p:cNvSpPr/>
          <p:nvPr/>
        </p:nvSpPr>
        <p:spPr>
          <a:xfrm>
            <a:off x="2231948" y="5292307"/>
            <a:ext cx="18124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Oliver Richardson</a:t>
            </a:r>
          </a:p>
        </p:txBody>
      </p:sp>
    </p:spTree>
    <p:extLst>
      <p:ext uri="{BB962C8B-B14F-4D97-AF65-F5344CB8AC3E}">
        <p14:creationId xmlns:p14="http://schemas.microsoft.com/office/powerpoint/2010/main" val="2201493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A222A-00B7-4F18-BE99-2008B06A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B16D0-BC4C-41C7-9779-8B24E83FF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Generated by graphs</a:t>
            </a:r>
          </a:p>
          <a:p>
            <a:r>
              <a:rPr lang="en-US" dirty="0"/>
              <a:t>Groups</a:t>
            </a:r>
          </a:p>
          <a:p>
            <a:r>
              <a:rPr lang="en-US" dirty="0"/>
              <a:t>Orders</a:t>
            </a:r>
          </a:p>
          <a:p>
            <a:r>
              <a:rPr lang="en-US" dirty="0"/>
              <a:t>Sets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5D60D-6DDB-4FB7-B829-3343EDD91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8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1E9E0-E8A1-4767-A7D5-B903D32C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Orders are purely horizontal categories.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B96F2-B48D-40FB-A435-54E31362D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FEE3FB-74B0-4DB5-B0B4-9DC5D2DC112A}" type="slidenum">
              <a:rPr lang="en-US" smtClean="0"/>
              <a:t>11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FB8E13-AB78-4F83-9C7B-ABCF1EF32398}"/>
              </a:ext>
            </a:extLst>
          </p:cNvPr>
          <p:cNvGrpSpPr/>
          <p:nvPr/>
        </p:nvGrpSpPr>
        <p:grpSpPr>
          <a:xfrm>
            <a:off x="3677496" y="2532679"/>
            <a:ext cx="3918219" cy="1850611"/>
            <a:chOff x="2523939" y="2095747"/>
            <a:chExt cx="6548809" cy="309306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FBF474D-D4F7-4560-B0C7-B67879556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3939" y="2095747"/>
              <a:ext cx="6548809" cy="3093063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C9C544F-2DAA-42C7-97CA-D2EFE81F3600}"/>
                </a:ext>
              </a:extLst>
            </p:cNvPr>
            <p:cNvSpPr/>
            <p:nvPr/>
          </p:nvSpPr>
          <p:spPr>
            <a:xfrm rot="19092170">
              <a:off x="4613288" y="2903175"/>
              <a:ext cx="486888" cy="302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8A4B8F-F779-400A-93AE-B9C2F1765586}"/>
                </a:ext>
              </a:extLst>
            </p:cNvPr>
            <p:cNvSpPr/>
            <p:nvPr/>
          </p:nvSpPr>
          <p:spPr>
            <a:xfrm rot="19092170">
              <a:off x="6634594" y="4173710"/>
              <a:ext cx="486888" cy="302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708CDE6-F696-4518-991B-2FD39AC19815}"/>
                </a:ext>
              </a:extLst>
            </p:cNvPr>
            <p:cNvSpPr/>
            <p:nvPr/>
          </p:nvSpPr>
          <p:spPr>
            <a:xfrm rot="2993292">
              <a:off x="6624799" y="2820671"/>
              <a:ext cx="486888" cy="302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21548CE-CAC2-494C-8EE3-BBD627D3A76A}"/>
                </a:ext>
              </a:extLst>
            </p:cNvPr>
            <p:cNvSpPr/>
            <p:nvPr/>
          </p:nvSpPr>
          <p:spPr>
            <a:xfrm rot="2993292">
              <a:off x="4679359" y="4182347"/>
              <a:ext cx="486888" cy="3021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8674" name="Picture 2" descr="http://latex2png.com/output/latex_7cd871b97bd05179f5d34fe3ff0985ef.png">
            <a:extLst>
              <a:ext uri="{FF2B5EF4-FFF2-40B4-BE49-F238E27FC236}">
                <a16:creationId xmlns:a16="http://schemas.microsoft.com/office/drawing/2014/main" id="{F6DAF8E3-D375-490C-B064-A9436137A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0024" y="5225281"/>
            <a:ext cx="1173164" cy="484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750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B1014-D25A-4FFE-8C2C-B3FE6605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Groups are Vertical Categories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05FB41-A8D8-4C09-AD58-44ED5C9D3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12</a:t>
            </a:fld>
            <a:endParaRPr lang="en-US"/>
          </a:p>
        </p:txBody>
      </p:sp>
      <p:pic>
        <p:nvPicPr>
          <p:cNvPr id="13318" name="Picture 6" descr="http://latex2png.com/output/latex_3e6ed38f514e94304018651ab0cf4783.png">
            <a:extLst>
              <a:ext uri="{FF2B5EF4-FFF2-40B4-BE49-F238E27FC236}">
                <a16:creationId xmlns:a16="http://schemas.microsoft.com/office/drawing/2014/main" id="{25E8D205-0AF0-46BD-81F5-AB9F14318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152" y="3636278"/>
            <a:ext cx="2129455" cy="408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0" name="Picture 8" descr="http://latex2png.com/output/latex_e9facf14dc2f95411bbd4042e41272c5.png">
            <a:extLst>
              <a:ext uri="{FF2B5EF4-FFF2-40B4-BE49-F238E27FC236}">
                <a16:creationId xmlns:a16="http://schemas.microsoft.com/office/drawing/2014/main" id="{BBAC84A9-54BA-4798-BC16-E3201C432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152" y="2954615"/>
            <a:ext cx="2462870" cy="446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http://latex2png.com/output/latex_354bf3366442876dcdfafb16db1c4cce.png">
            <a:extLst>
              <a:ext uri="{FF2B5EF4-FFF2-40B4-BE49-F238E27FC236}">
                <a16:creationId xmlns:a16="http://schemas.microsoft.com/office/drawing/2014/main" id="{B300BA60-08B0-440B-97DE-972811F4B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449" y="4881060"/>
            <a:ext cx="1391158" cy="34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72FDDB9-B333-475A-BB15-FDF94CFAB652}"/>
              </a:ext>
            </a:extLst>
          </p:cNvPr>
          <p:cNvSpPr txBox="1"/>
          <p:nvPr/>
        </p:nvSpPr>
        <p:spPr>
          <a:xfrm>
            <a:off x="1625195" y="1839537"/>
            <a:ext cx="4185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group		 regarded as a category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8F0F67-C69B-4691-84F2-994A9A3FFA84}"/>
              </a:ext>
            </a:extLst>
          </p:cNvPr>
          <p:cNvSpPr txBox="1"/>
          <p:nvPr/>
        </p:nvSpPr>
        <p:spPr>
          <a:xfrm>
            <a:off x="2367156" y="4279800"/>
            <a:ext cx="2485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(composition given by G)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178F84-0A60-40A1-B46A-831396E73EE9}"/>
              </a:ext>
            </a:extLst>
          </p:cNvPr>
          <p:cNvGrpSpPr/>
          <p:nvPr/>
        </p:nvGrpSpPr>
        <p:grpSpPr>
          <a:xfrm>
            <a:off x="7716098" y="2121572"/>
            <a:ext cx="3122906" cy="3029412"/>
            <a:chOff x="6994715" y="2574504"/>
            <a:chExt cx="2638425" cy="26765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E73DBB2-02D6-4E61-8C87-7CE4D611057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94715" y="2574504"/>
              <a:ext cx="2638425" cy="267652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A47DC73-31C2-4A21-88A3-EC6AA088950C}"/>
                </a:ext>
              </a:extLst>
            </p:cNvPr>
            <p:cNvSpPr/>
            <p:nvPr/>
          </p:nvSpPr>
          <p:spPr>
            <a:xfrm>
              <a:off x="8005918" y="3568328"/>
              <a:ext cx="579817" cy="5415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324" name="Picture 12" descr="http://latex2png.com/output/latex_28a531c1c747db0c6d99a897ce76add2.png">
              <a:extLst>
                <a:ext uri="{FF2B5EF4-FFF2-40B4-BE49-F238E27FC236}">
                  <a16:creationId xmlns:a16="http://schemas.microsoft.com/office/drawing/2014/main" id="{924C66C9-51B4-472B-8513-48B4CA5C34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6289" y="3681589"/>
              <a:ext cx="295275" cy="35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3328" name="Picture 16" descr="http://latex2png.com/output/latex_4d0ca9015e36e2452685bda7a04fbb8f.png">
            <a:extLst>
              <a:ext uri="{FF2B5EF4-FFF2-40B4-BE49-F238E27FC236}">
                <a16:creationId xmlns:a16="http://schemas.microsoft.com/office/drawing/2014/main" id="{6F42DDE0-62FE-4795-9C67-F51E82C39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816" y="1903615"/>
            <a:ext cx="790529" cy="263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8" descr="http://latex2png.com/output/latex_495a2e3e288eb3642e9ba6fcb8e09716.png">
            <a:extLst>
              <a:ext uri="{FF2B5EF4-FFF2-40B4-BE49-F238E27FC236}">
                <a16:creationId xmlns:a16="http://schemas.microsoft.com/office/drawing/2014/main" id="{6E7D630F-F0F3-4CB1-AA3F-AAB6E8994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691" y="5392034"/>
            <a:ext cx="4551751" cy="815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506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704E-E9F8-4144-9766-F27A3C5D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B9CA6-2218-4CC1-8E06-9C37FD46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13</a:t>
            </a:fld>
            <a:endParaRPr lang="en-US"/>
          </a:p>
        </p:txBody>
      </p:sp>
      <p:pic>
        <p:nvPicPr>
          <p:cNvPr id="17410" name="Picture 2" descr="http://latex2png.com/output/latex_a1c066ec196775e4f469abbdccd52030.png">
            <a:extLst>
              <a:ext uri="{FF2B5EF4-FFF2-40B4-BE49-F238E27FC236}">
                <a16:creationId xmlns:a16="http://schemas.microsoft.com/office/drawing/2014/main" id="{87800AE4-08E5-4F87-AF79-974DABC8C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77" y="2241745"/>
            <a:ext cx="2051236" cy="292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://latex2png.com/output/latex_fb818213b0310e4c7339460b655b826d.png">
            <a:extLst>
              <a:ext uri="{FF2B5EF4-FFF2-40B4-BE49-F238E27FC236}">
                <a16:creationId xmlns:a16="http://schemas.microsoft.com/office/drawing/2014/main" id="{CE638FF6-8FA5-4931-9E28-3A84F0063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177" y="2948413"/>
            <a:ext cx="1858860" cy="310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F16467-59D3-4B24-9014-A38EBA85C5C4}"/>
              </a:ext>
            </a:extLst>
          </p:cNvPr>
          <p:cNvSpPr txBox="1"/>
          <p:nvPr/>
        </p:nvSpPr>
        <p:spPr>
          <a:xfrm>
            <a:off x="6742469" y="3565949"/>
            <a:ext cx="3995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Assigns an object of B to each object of 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3758ED-6CD8-4EFC-8100-5E2D2AA76192}"/>
              </a:ext>
            </a:extLst>
          </p:cNvPr>
          <p:cNvSpPr txBox="1"/>
          <p:nvPr/>
        </p:nvSpPr>
        <p:spPr>
          <a:xfrm>
            <a:off x="6742469" y="4119944"/>
            <a:ext cx="4300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a morphism of B to each morphism of A</a:t>
            </a:r>
          </a:p>
        </p:txBody>
      </p:sp>
      <p:pic>
        <p:nvPicPr>
          <p:cNvPr id="17414" name="Picture 6" descr="http://latex2png.com/output/latex_5614fd35348d7592b95bbcfae04ef95c.png">
            <a:extLst>
              <a:ext uri="{FF2B5EF4-FFF2-40B4-BE49-F238E27FC236}">
                <a16:creationId xmlns:a16="http://schemas.microsoft.com/office/drawing/2014/main" id="{8E2CFBDA-A086-472E-83C2-FB2FCAAB3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770" y="3670275"/>
            <a:ext cx="2652712" cy="39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http://latex2png.com/output/latex_0d990581607708406e5660b80588ff3a.png">
            <a:extLst>
              <a:ext uri="{FF2B5EF4-FFF2-40B4-BE49-F238E27FC236}">
                <a16:creationId xmlns:a16="http://schemas.microsoft.com/office/drawing/2014/main" id="{7441DD74-1362-4576-812A-6D3649D5F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607" y="4119944"/>
            <a:ext cx="4196949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5326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C3E6B-5733-40D8-AAC6-152966223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71DDB-DBE9-4FB8-9A62-B9F9D8E3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functions are </a:t>
            </a:r>
            <a:r>
              <a:rPr lang="en-US" dirty="0" err="1"/>
              <a:t>functors</a:t>
            </a:r>
            <a:r>
              <a:rPr lang="en-US" dirty="0"/>
              <a:t> between discrete categories</a:t>
            </a:r>
          </a:p>
          <a:p>
            <a:r>
              <a:rPr lang="en-US" dirty="0"/>
              <a:t>Monotone functions are </a:t>
            </a:r>
            <a:r>
              <a:rPr lang="en-US" dirty="0" err="1"/>
              <a:t>functors</a:t>
            </a:r>
            <a:r>
              <a:rPr lang="en-US" dirty="0"/>
              <a:t> between orders</a:t>
            </a:r>
          </a:p>
          <a:p>
            <a:r>
              <a:rPr lang="en-US" dirty="0"/>
              <a:t>Group homomorphisms are </a:t>
            </a:r>
            <a:r>
              <a:rPr lang="en-US" dirty="0" err="1"/>
              <a:t>functors</a:t>
            </a:r>
            <a:r>
              <a:rPr lang="en-US" dirty="0"/>
              <a:t> between groups</a:t>
            </a:r>
          </a:p>
          <a:p>
            <a:r>
              <a:rPr lang="en-US" dirty="0"/>
              <a:t>List </a:t>
            </a:r>
            <a:r>
              <a:rPr lang="en-US" dirty="0" err="1"/>
              <a:t>functor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4279C-6393-431A-823C-E65320BC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4A745-5801-4DF5-B4CD-AF0FE524A7D2}"/>
              </a:ext>
            </a:extLst>
          </p:cNvPr>
          <p:cNvSpPr txBox="1"/>
          <p:nvPr/>
        </p:nvSpPr>
        <p:spPr>
          <a:xfrm>
            <a:off x="3818354" y="4139032"/>
            <a:ext cx="110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51584-27E5-4A76-8715-4CFD9C352BBC}"/>
              </a:ext>
            </a:extLst>
          </p:cNvPr>
          <p:cNvSpPr txBox="1"/>
          <p:nvPr/>
        </p:nvSpPr>
        <p:spPr>
          <a:xfrm>
            <a:off x="4087861" y="5292689"/>
            <a:ext cx="110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D1CE2-5BD2-433D-9582-0D0C2F6BF779}"/>
              </a:ext>
            </a:extLst>
          </p:cNvPr>
          <p:cNvSpPr txBox="1"/>
          <p:nvPr/>
        </p:nvSpPr>
        <p:spPr>
          <a:xfrm>
            <a:off x="7093865" y="4139032"/>
            <a:ext cx="214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List[String]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7A6E04-3696-4E35-9C03-7A9278F728B3}"/>
              </a:ext>
            </a:extLst>
          </p:cNvPr>
          <p:cNvSpPr txBox="1"/>
          <p:nvPr/>
        </p:nvSpPr>
        <p:spPr>
          <a:xfrm>
            <a:off x="7198988" y="5262732"/>
            <a:ext cx="214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List[Int]</a:t>
            </a:r>
          </a:p>
        </p:txBody>
      </p:sp>
      <p:pic>
        <p:nvPicPr>
          <p:cNvPr id="16394" name="Picture 10" descr="http://latex2png.com/output/latex_966eace20eefc3db8d3118805378c9b6.png">
            <a:extLst>
              <a:ext uri="{FF2B5EF4-FFF2-40B4-BE49-F238E27FC236}">
                <a16:creationId xmlns:a16="http://schemas.microsoft.com/office/drawing/2014/main" id="{C191BDC3-2370-4FAE-AF61-06B3D92C9D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23278" y="4799247"/>
            <a:ext cx="494556" cy="29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http://latex2png.com/output/latex_966eace20eefc3db8d3118805378c9b6.png">
            <a:extLst>
              <a:ext uri="{FF2B5EF4-FFF2-40B4-BE49-F238E27FC236}">
                <a16:creationId xmlns:a16="http://schemas.microsoft.com/office/drawing/2014/main" id="{DAD6A2D6-62CE-4372-A730-042D7D4D9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7775489" y="4764451"/>
            <a:ext cx="494556" cy="29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B879D7-FFF1-4AD7-A7C6-7E477C6D8D1B}"/>
              </a:ext>
            </a:extLst>
          </p:cNvPr>
          <p:cNvSpPr txBox="1"/>
          <p:nvPr/>
        </p:nvSpPr>
        <p:spPr>
          <a:xfrm>
            <a:off x="3963423" y="4743970"/>
            <a:ext cx="110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40870-6847-4EFD-8FEA-D9168F8BAB96}"/>
              </a:ext>
            </a:extLst>
          </p:cNvPr>
          <p:cNvSpPr txBox="1"/>
          <p:nvPr/>
        </p:nvSpPr>
        <p:spPr>
          <a:xfrm>
            <a:off x="8338779" y="4658055"/>
            <a:ext cx="156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map(f, -)</a:t>
            </a:r>
          </a:p>
        </p:txBody>
      </p:sp>
      <p:pic>
        <p:nvPicPr>
          <p:cNvPr id="16396" name="Picture 12" descr="http://latex2png.com/output/latex_3afbf90dfcb2d5b28d897fc5c0a9cc30.png">
            <a:extLst>
              <a:ext uri="{FF2B5EF4-FFF2-40B4-BE49-F238E27FC236}">
                <a16:creationId xmlns:a16="http://schemas.microsoft.com/office/drawing/2014/main" id="{76958DBE-AEA2-4B95-AF1B-3D0F4D3EF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4332" y="4795919"/>
            <a:ext cx="868252" cy="31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8" name="Picture 14" descr="http://latex2png.com/output/latex_67235dc23925e9673cac02925d8326eb.png">
            <a:extLst>
              <a:ext uri="{FF2B5EF4-FFF2-40B4-BE49-F238E27FC236}">
                <a16:creationId xmlns:a16="http://schemas.microsoft.com/office/drawing/2014/main" id="{F98DF27D-07AF-4466-B220-0B8DEAE93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943" y="4009612"/>
            <a:ext cx="1719323" cy="165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400" name="Picture 16" descr="http://latex2png.com/output/latex_f13c0eb0794882a50ee7ef8c56e66255.png">
            <a:extLst>
              <a:ext uri="{FF2B5EF4-FFF2-40B4-BE49-F238E27FC236}">
                <a16:creationId xmlns:a16="http://schemas.microsoft.com/office/drawing/2014/main" id="{CA0307EA-DDC4-4A79-B570-C775518DA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6468" y="3962226"/>
            <a:ext cx="3153681" cy="185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8876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81F4D-70B0-4673-8E74-64A680C8B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Categories out of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DA8A4-DFEF-40DB-B91D-01D1B784B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We can get an opposite category </a:t>
            </a:r>
          </a:p>
          <a:p>
            <a:pPr marL="457200" lvl="1" indent="0">
              <a:buNone/>
            </a:pPr>
            <a:r>
              <a:rPr lang="en-US" dirty="0"/>
              <a:t>Objects: same as the objects of C</a:t>
            </a:r>
          </a:p>
          <a:p>
            <a:pPr marL="457200" lvl="1" indent="0">
              <a:buNone/>
            </a:pPr>
            <a:r>
              <a:rPr lang="en-US" dirty="0"/>
              <a:t>Arrows (A,B): the arrows (B, A) of C</a:t>
            </a:r>
          </a:p>
          <a:p>
            <a:r>
              <a:rPr lang="en-US" dirty="0"/>
              <a:t>The category of categories, </a:t>
            </a:r>
            <a:r>
              <a:rPr lang="en-US" b="1" dirty="0"/>
              <a:t>Cat</a:t>
            </a:r>
            <a:r>
              <a:rPr lang="en-US" dirty="0"/>
              <a:t>, is a category</a:t>
            </a:r>
          </a:p>
          <a:p>
            <a:pPr marL="457200" lvl="1" indent="0">
              <a:buNone/>
            </a:pPr>
            <a:r>
              <a:rPr lang="en-US" dirty="0"/>
              <a:t>Objects: categories</a:t>
            </a:r>
          </a:p>
          <a:p>
            <a:pPr marL="457200" lvl="1" indent="0">
              <a:buNone/>
            </a:pPr>
            <a:r>
              <a:rPr lang="en-US" dirty="0"/>
              <a:t>Arrows: </a:t>
            </a:r>
            <a:r>
              <a:rPr lang="en-US" dirty="0" err="1"/>
              <a:t>functors</a:t>
            </a:r>
            <a:r>
              <a:rPr lang="en-US" dirty="0"/>
              <a:t> between them</a:t>
            </a:r>
          </a:p>
          <a:p>
            <a:r>
              <a:rPr lang="en-US" dirty="0"/>
              <a:t>If A, B are categories, we can form the </a:t>
            </a:r>
            <a:r>
              <a:rPr lang="en-US" dirty="0" err="1"/>
              <a:t>functor</a:t>
            </a:r>
            <a:r>
              <a:rPr lang="en-US" dirty="0"/>
              <a:t> category</a:t>
            </a:r>
          </a:p>
          <a:p>
            <a:pPr marL="457200" lvl="1" indent="0">
              <a:buNone/>
            </a:pPr>
            <a:r>
              <a:rPr lang="en-US" dirty="0"/>
              <a:t>Objects: </a:t>
            </a:r>
            <a:r>
              <a:rPr lang="en-US" dirty="0" err="1"/>
              <a:t>functors</a:t>
            </a:r>
            <a:r>
              <a:rPr lang="en-US" dirty="0"/>
              <a:t> from A to B</a:t>
            </a:r>
          </a:p>
          <a:p>
            <a:pPr marL="457200" lvl="1" indent="0">
              <a:buNone/>
            </a:pPr>
            <a:r>
              <a:rPr lang="en-US" dirty="0"/>
              <a:t>Arrows: natural transformations between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8461F-BAEE-434F-BBB4-83815896E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15</a:t>
            </a:fld>
            <a:endParaRPr lang="en-US"/>
          </a:p>
        </p:txBody>
      </p:sp>
      <p:pic>
        <p:nvPicPr>
          <p:cNvPr id="18434" name="Picture 2" descr="http://latex2png.com/output/latex_3cd5b0ca5fc876b036569fbb5c556e60.png">
            <a:extLst>
              <a:ext uri="{FF2B5EF4-FFF2-40B4-BE49-F238E27FC236}">
                <a16:creationId xmlns:a16="http://schemas.microsoft.com/office/drawing/2014/main" id="{652E06F9-BADD-4EC5-AA12-C98A2FF63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6281" y="4367763"/>
            <a:ext cx="2264661" cy="524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40" name="Picture 8" descr="http://latex2png.com/output/latex_62eeb4b245e122eb11bceec210f316ab.png">
            <a:extLst>
              <a:ext uri="{FF2B5EF4-FFF2-40B4-BE49-F238E27FC236}">
                <a16:creationId xmlns:a16="http://schemas.microsoft.com/office/drawing/2014/main" id="{1A91B509-5C3A-4A7A-829D-3549C31AA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825625"/>
            <a:ext cx="679232" cy="366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0542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7E501-2B0B-4A1D-8119-58971F18E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Categories out of categories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F472E-510E-494D-B34C-636A9DE90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0FA86-7C4E-4DED-BCAD-DF15FB161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561" y="2946834"/>
            <a:ext cx="2162175" cy="16573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CA03911-46FF-488D-8567-63BCDE08DC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170" y="2946834"/>
            <a:ext cx="2362200" cy="1676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5310C0-737C-4625-8FFB-7F31E459D0BB}"/>
              </a:ext>
            </a:extLst>
          </p:cNvPr>
          <p:cNvSpPr txBox="1"/>
          <p:nvPr/>
        </p:nvSpPr>
        <p:spPr>
          <a:xfrm>
            <a:off x="1476041" y="2322224"/>
            <a:ext cx="1636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Slice Categories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6B2573-455A-4456-AB6A-334658449C6F}"/>
              </a:ext>
            </a:extLst>
          </p:cNvPr>
          <p:cNvSpPr txBox="1"/>
          <p:nvPr/>
        </p:nvSpPr>
        <p:spPr>
          <a:xfrm>
            <a:off x="5832727" y="2343515"/>
            <a:ext cx="1865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Coslice</a:t>
            </a:r>
            <a:r>
              <a:rPr lang="en-US" dirty="0"/>
              <a:t> Categories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A67EE3-3879-40E3-A610-682D02D644E9}"/>
              </a:ext>
            </a:extLst>
          </p:cNvPr>
          <p:cNvSpPr/>
          <p:nvPr/>
        </p:nvSpPr>
        <p:spPr>
          <a:xfrm rot="19540259">
            <a:off x="1455906" y="2948940"/>
            <a:ext cx="674353" cy="188450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20E0E1C-4C80-4F2E-A17B-1634855B17D3}"/>
              </a:ext>
            </a:extLst>
          </p:cNvPr>
          <p:cNvSpPr/>
          <p:nvPr/>
        </p:nvSpPr>
        <p:spPr>
          <a:xfrm rot="2398637">
            <a:off x="2530366" y="2833258"/>
            <a:ext cx="674353" cy="188450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7C2321B-179C-4F24-BC87-6DB08F8E8CC6}"/>
              </a:ext>
            </a:extLst>
          </p:cNvPr>
          <p:cNvSpPr/>
          <p:nvPr/>
        </p:nvSpPr>
        <p:spPr>
          <a:xfrm rot="19540259">
            <a:off x="6924480" y="2717575"/>
            <a:ext cx="674353" cy="188450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045DD3-3841-4E16-866E-81C43BF5A0B3}"/>
              </a:ext>
            </a:extLst>
          </p:cNvPr>
          <p:cNvSpPr/>
          <p:nvPr/>
        </p:nvSpPr>
        <p:spPr>
          <a:xfrm rot="2398637">
            <a:off x="5968230" y="2683118"/>
            <a:ext cx="674353" cy="1884501"/>
          </a:xfrm>
          <a:prstGeom prst="round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530" name="Picture 2" descr="http://latex2png.com/output/latex_d6b091efa16cd510ae142f6d071d973f.png">
            <a:extLst>
              <a:ext uri="{FF2B5EF4-FFF2-40B4-BE49-F238E27FC236}">
                <a16:creationId xmlns:a16="http://schemas.microsoft.com/office/drawing/2014/main" id="{8B942FC4-11B5-4006-9E5E-6AF7F4816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398" y="1814648"/>
            <a:ext cx="1623211" cy="458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2" name="Picture 4" descr="http://latex2png.com/output/latex_de77d2b40234742886e51db00057701b.png">
            <a:extLst>
              <a:ext uri="{FF2B5EF4-FFF2-40B4-BE49-F238E27FC236}">
                <a16:creationId xmlns:a16="http://schemas.microsoft.com/office/drawing/2014/main" id="{E45082BB-45DE-49A3-A81D-F6170EF0F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984" y="1774052"/>
            <a:ext cx="1682928" cy="462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40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59AD-00CF-4EC4-9A0E-67C7D82E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9507"/>
            <a:ext cx="10515600" cy="1325563"/>
          </a:xfrm>
        </p:spPr>
        <p:txBody>
          <a:bodyPr/>
          <a:lstStyle/>
          <a:p>
            <a:r>
              <a:rPr lang="en-US"/>
              <a:t>Natural Transformations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D5182-9A6E-4008-81C5-3F8FF3A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FEE3FB-74B0-4DB5-B0B4-9DC5D2DC112A}" type="slidenum">
              <a:rPr lang="en-US" smtClean="0"/>
              <a:t>17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EB83E6-5B8F-4CFA-86DD-14970765A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1289" y="3867654"/>
            <a:ext cx="3009900" cy="2266950"/>
          </a:xfrm>
          <a:prstGeom prst="rect">
            <a:avLst/>
          </a:prstGeom>
        </p:spPr>
      </p:pic>
      <p:pic>
        <p:nvPicPr>
          <p:cNvPr id="12290" name="Picture 2" descr="http://latex2png.com/output/latex_58c7785cdd78219986e40dbb2401579d.png">
            <a:extLst>
              <a:ext uri="{FF2B5EF4-FFF2-40B4-BE49-F238E27FC236}">
                <a16:creationId xmlns:a16="http://schemas.microsoft.com/office/drawing/2014/main" id="{32F14C39-6282-4090-A1AB-7930953FC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887" y="2274903"/>
            <a:ext cx="2866791" cy="233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http://latex2png.com/output/latex_818442eff62420c9afbf39f81cc53a8a.png">
            <a:extLst>
              <a:ext uri="{FF2B5EF4-FFF2-40B4-BE49-F238E27FC236}">
                <a16:creationId xmlns:a16="http://schemas.microsoft.com/office/drawing/2014/main" id="{4D4D8191-A894-4CE2-ABB4-6851D1145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016" y="2456689"/>
            <a:ext cx="2758911" cy="53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6" name="Picture 8" descr="http://latex2png.com/output/latex_e4713be106b643648bec94680c2caf23.png">
            <a:extLst>
              <a:ext uri="{FF2B5EF4-FFF2-40B4-BE49-F238E27FC236}">
                <a16:creationId xmlns:a16="http://schemas.microsoft.com/office/drawing/2014/main" id="{47D09BCB-E295-4929-99FD-FBE728036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289" y="2633662"/>
            <a:ext cx="1673389" cy="1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8" name="Picture 10" descr="http://latex2png.com/output/latex_5238ca33fe9d2617b4df69a9cff34722.png">
            <a:extLst>
              <a:ext uri="{FF2B5EF4-FFF2-40B4-BE49-F238E27FC236}">
                <a16:creationId xmlns:a16="http://schemas.microsoft.com/office/drawing/2014/main" id="{7E807113-FD9C-4E6E-AFBD-5B37DA373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0105" y="3526089"/>
            <a:ext cx="3231790" cy="179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C496DE2-DBE7-45CA-A433-EE82FE8CC23F}"/>
              </a:ext>
            </a:extLst>
          </p:cNvPr>
          <p:cNvGrpSpPr/>
          <p:nvPr/>
        </p:nvGrpSpPr>
        <p:grpSpPr>
          <a:xfrm>
            <a:off x="1404775" y="3274116"/>
            <a:ext cx="1733061" cy="1727013"/>
            <a:chOff x="2277130" y="4197547"/>
            <a:chExt cx="1533047" cy="15906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CC615DD-DED6-4712-A839-B18BE74C0C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 l="30624" r="26671"/>
            <a:stretch/>
          </p:blipFill>
          <p:spPr>
            <a:xfrm>
              <a:off x="2618072" y="4197547"/>
              <a:ext cx="972151" cy="1590675"/>
            </a:xfrm>
            <a:prstGeom prst="rect">
              <a:avLst/>
            </a:prstGeom>
          </p:spPr>
        </p:pic>
        <p:pic>
          <p:nvPicPr>
            <p:cNvPr id="12300" name="Picture 12" descr="http://latex2png.com/output/latex_aac01f16e930e662ff2edd86c3d67d45.png">
              <a:extLst>
                <a:ext uri="{FF2B5EF4-FFF2-40B4-BE49-F238E27FC236}">
                  <a16:creationId xmlns:a16="http://schemas.microsoft.com/office/drawing/2014/main" id="{D29DC3C9-F157-4BF2-A205-D6D6CF2967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7130" y="4866461"/>
              <a:ext cx="252846" cy="252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302" name="Picture 14" descr="http://latex2png.com/output/latex_978a3dff675d8423dde59441785c6d65.png">
              <a:extLst>
                <a:ext uri="{FF2B5EF4-FFF2-40B4-BE49-F238E27FC236}">
                  <a16:creationId xmlns:a16="http://schemas.microsoft.com/office/drawing/2014/main" id="{67176E2B-EB30-4E8A-84B5-2727B02CAB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0223" y="4866461"/>
              <a:ext cx="219954" cy="244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035719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1E85-BDB7-43C9-8661-7C9E5EDFD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Transformations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07D8D6-6FD2-48B6-AD54-796BA958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A57AC-C972-4C97-838A-EEE4BE2BE86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DFFED"/>
              </a:clrFrom>
              <a:clrTo>
                <a:srgbClr val="EDFFED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7636" y="2354195"/>
            <a:ext cx="10096849" cy="276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824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59AD-00CF-4EC4-9A0E-67C7D82EE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Natural Transformations: composition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CD5182-9A6E-4008-81C5-3F8FF3A6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8EF2B1-7E52-4CAF-9034-381759DF9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964" y="2800391"/>
            <a:ext cx="2968790" cy="25003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512F79-25A1-47D2-AEF1-78A582876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1993" y="3001747"/>
            <a:ext cx="4697061" cy="188678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0AF0BF1-32CB-4FA2-BB86-0000071AA710}"/>
              </a:ext>
            </a:extLst>
          </p:cNvPr>
          <p:cNvSpPr txBox="1"/>
          <p:nvPr/>
        </p:nvSpPr>
        <p:spPr>
          <a:xfrm>
            <a:off x="2608821" y="2267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F1D1C1-C96C-47AD-94CD-668D6B952C36}"/>
              </a:ext>
            </a:extLst>
          </p:cNvPr>
          <p:cNvSpPr txBox="1"/>
          <p:nvPr/>
        </p:nvSpPr>
        <p:spPr>
          <a:xfrm>
            <a:off x="8283341" y="2451666"/>
            <a:ext cx="139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Horizontal</a:t>
            </a:r>
          </a:p>
        </p:txBody>
      </p:sp>
    </p:spTree>
    <p:extLst>
      <p:ext uri="{BB962C8B-B14F-4D97-AF65-F5344CB8AC3E}">
        <p14:creationId xmlns:p14="http://schemas.microsoft.com/office/powerpoint/2010/main" val="55230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D42E2-AA9D-49F5-A643-D399F9AA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Category Theory is: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39B9A-30C1-41A0-8440-94B74DA97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theory of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weak equivalence</a:t>
            </a:r>
            <a:r>
              <a:rPr lang="en-US" dirty="0"/>
              <a:t>: what makes two things structurally (but not literally) equal?</a:t>
            </a:r>
          </a:p>
          <a:p>
            <a:r>
              <a:rPr lang="en-US" dirty="0"/>
              <a:t>A generalized theory of </a:t>
            </a: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composition</a:t>
            </a:r>
            <a:r>
              <a:rPr lang="en-US" dirty="0"/>
              <a:t>: what do all things that can be composed and thought of a single unit have in common?</a:t>
            </a:r>
          </a:p>
          <a:p>
            <a:r>
              <a:rPr lang="en-US" dirty="0"/>
              <a:t>An alternate foundation of mathematics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009EC-3AFF-478A-9777-77176213B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96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852E7-3566-429F-A0F4-2B57F4017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639ED-673B-42A9-8F5E-D7A1E7170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List =&gt; Set</a:t>
            </a:r>
          </a:p>
          <a:p>
            <a:r>
              <a:rPr lang="en-US" dirty="0"/>
              <a:t>Double Dual &lt;=&gt; Identity</a:t>
            </a:r>
          </a:p>
          <a:p>
            <a:r>
              <a:rPr lang="en-US" dirty="0"/>
              <a:t>Determinant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C1B10-C0A2-455D-B1B1-7F053A98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20</a:t>
            </a:fld>
            <a:endParaRPr lang="en-US"/>
          </a:p>
        </p:txBody>
      </p:sp>
      <p:pic>
        <p:nvPicPr>
          <p:cNvPr id="29698" name="Picture 2" descr="Image result for determinant natural transformation">
            <a:extLst>
              <a:ext uri="{FF2B5EF4-FFF2-40B4-BE49-F238E27FC236}">
                <a16:creationId xmlns:a16="http://schemas.microsoft.com/office/drawing/2014/main" id="{A9EE600C-2C6D-4678-B7F7-D380049D7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4079" y="3744395"/>
            <a:ext cx="4913832" cy="2351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435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0945B-B450-44B0-A893-CE4171ADE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Equivalences of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E807B-8BB5-42EB-9528-8874E1C9F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3013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Inside a set, the right notion of element sameness is equality</a:t>
            </a:r>
          </a:p>
          <a:p>
            <a:r>
              <a:rPr lang="en-US" dirty="0"/>
              <a:t>It’s not important that two objects are literally the same, if they’re isomorphic  --- we say “THE set with five elements”, and “THE complete graph on 3 vertices”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^ for objects of </a:t>
            </a:r>
            <a:r>
              <a:rPr lang="en-US" dirty="0" err="1"/>
              <a:t>functor</a:t>
            </a:r>
            <a:r>
              <a:rPr lang="en-US" dirty="0"/>
              <a:t> categories (</a:t>
            </a:r>
            <a:r>
              <a:rPr lang="en-US" dirty="0" err="1"/>
              <a:t>functors</a:t>
            </a:r>
            <a:r>
              <a:rPr lang="en-US" dirty="0"/>
              <a:t>), this means the right notion of sameness is natural isomorphism</a:t>
            </a:r>
          </a:p>
          <a:p>
            <a:r>
              <a:rPr lang="en-US" dirty="0"/>
              <a:t>But for categories, even isomorphism is too strict: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ECA6AC-6934-4F12-8154-1119A956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21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F7DAE6B-392A-4800-AFAC-44ED4405AEFD}"/>
              </a:ext>
            </a:extLst>
          </p:cNvPr>
          <p:cNvGrpSpPr/>
          <p:nvPr/>
        </p:nvGrpSpPr>
        <p:grpSpPr>
          <a:xfrm>
            <a:off x="4447699" y="3175134"/>
            <a:ext cx="1611028" cy="507732"/>
            <a:chOff x="4273617" y="3888198"/>
            <a:chExt cx="1611028" cy="507732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B6CD2A3-CF99-4854-B0A9-41F5B3E4B8DA}"/>
                </a:ext>
              </a:extLst>
            </p:cNvPr>
            <p:cNvGrpSpPr/>
            <p:nvPr/>
          </p:nvGrpSpPr>
          <p:grpSpPr>
            <a:xfrm>
              <a:off x="4273617" y="3888198"/>
              <a:ext cx="442762" cy="507732"/>
              <a:chOff x="4273617" y="3888198"/>
              <a:chExt cx="442762" cy="507732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03D34D0-ACD0-43C5-A2D0-94D0185EB2B3}"/>
                  </a:ext>
                </a:extLst>
              </p:cNvPr>
              <p:cNvSpPr/>
              <p:nvPr/>
            </p:nvSpPr>
            <p:spPr>
              <a:xfrm>
                <a:off x="4572000" y="4282834"/>
                <a:ext cx="115503" cy="11309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0C57AB2-39AE-46A8-9CD4-786406290617}"/>
                  </a:ext>
                </a:extLst>
              </p:cNvPr>
              <p:cNvGrpSpPr/>
              <p:nvPr/>
            </p:nvGrpSpPr>
            <p:grpSpPr>
              <a:xfrm>
                <a:off x="4273617" y="3888198"/>
                <a:ext cx="442762" cy="451184"/>
                <a:chOff x="4273617" y="3888198"/>
                <a:chExt cx="442762" cy="451184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483478FF-48EF-46B3-9FF3-C494E46EF064}"/>
                    </a:ext>
                  </a:extLst>
                </p:cNvPr>
                <p:cNvSpPr/>
                <p:nvPr/>
              </p:nvSpPr>
              <p:spPr>
                <a:xfrm>
                  <a:off x="4273617" y="4061862"/>
                  <a:ext cx="115503" cy="11309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Oval 48">
                  <a:extLst>
                    <a:ext uri="{FF2B5EF4-FFF2-40B4-BE49-F238E27FC236}">
                      <a16:creationId xmlns:a16="http://schemas.microsoft.com/office/drawing/2014/main" id="{FCF27D0B-3BA1-498D-9654-393D7C67FDF7}"/>
                    </a:ext>
                  </a:extLst>
                </p:cNvPr>
                <p:cNvSpPr/>
                <p:nvPr/>
              </p:nvSpPr>
              <p:spPr>
                <a:xfrm>
                  <a:off x="4600876" y="3888198"/>
                  <a:ext cx="115503" cy="113096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63FD2664-C00F-462B-BBAF-5C8B48C3D337}"/>
                    </a:ext>
                  </a:extLst>
                </p:cNvPr>
                <p:cNvCxnSpPr>
                  <a:endCxn id="49" idx="4"/>
                </p:cNvCxnSpPr>
                <p:nvPr/>
              </p:nvCxnSpPr>
              <p:spPr>
                <a:xfrm flipV="1">
                  <a:off x="4658627" y="4001294"/>
                  <a:ext cx="1" cy="28154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661776C5-4375-4F01-BB88-C03D23C76497}"/>
                    </a:ext>
                  </a:extLst>
                </p:cNvPr>
                <p:cNvCxnSpPr>
                  <a:cxnSpLocks/>
                  <a:stCxn id="46" idx="2"/>
                  <a:endCxn id="48" idx="5"/>
                </p:cNvCxnSpPr>
                <p:nvPr/>
              </p:nvCxnSpPr>
              <p:spPr>
                <a:xfrm flipH="1" flipV="1">
                  <a:off x="4372205" y="4158395"/>
                  <a:ext cx="199795" cy="18098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EFFF83A0-0B3B-4BD6-8B84-E7D27F53987C}"/>
                    </a:ext>
                  </a:extLst>
                </p:cNvPr>
                <p:cNvCxnSpPr>
                  <a:cxnSpLocks/>
                  <a:stCxn id="49" idx="2"/>
                  <a:endCxn id="48" idx="7"/>
                </p:cNvCxnSpPr>
                <p:nvPr/>
              </p:nvCxnSpPr>
              <p:spPr>
                <a:xfrm flipH="1">
                  <a:off x="4372205" y="3944746"/>
                  <a:ext cx="228671" cy="133679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BE180EB-58A9-42F2-BC3D-7B29DDB3F38E}"/>
                </a:ext>
              </a:extLst>
            </p:cNvPr>
            <p:cNvGrpSpPr/>
            <p:nvPr/>
          </p:nvGrpSpPr>
          <p:grpSpPr>
            <a:xfrm rot="3233885">
              <a:off x="5409398" y="3878573"/>
              <a:ext cx="442762" cy="507732"/>
              <a:chOff x="4273617" y="3888198"/>
              <a:chExt cx="442762" cy="507732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B7B9602F-073F-46D6-93B6-25B1857C4463}"/>
                  </a:ext>
                </a:extLst>
              </p:cNvPr>
              <p:cNvSpPr/>
              <p:nvPr/>
            </p:nvSpPr>
            <p:spPr>
              <a:xfrm>
                <a:off x="4572000" y="4282834"/>
                <a:ext cx="115503" cy="113096"/>
              </a:xfrm>
              <a:prstGeom prst="ellipse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AD4BB2B2-FE75-436C-82E6-865353D4ECE6}"/>
                  </a:ext>
                </a:extLst>
              </p:cNvPr>
              <p:cNvGrpSpPr/>
              <p:nvPr/>
            </p:nvGrpSpPr>
            <p:grpSpPr>
              <a:xfrm>
                <a:off x="4273617" y="3888198"/>
                <a:ext cx="442762" cy="451184"/>
                <a:chOff x="4273617" y="3888198"/>
                <a:chExt cx="442762" cy="451184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3726B52E-DF32-439E-BB3E-ED8546338111}"/>
                    </a:ext>
                  </a:extLst>
                </p:cNvPr>
                <p:cNvSpPr/>
                <p:nvPr/>
              </p:nvSpPr>
              <p:spPr>
                <a:xfrm>
                  <a:off x="4273617" y="4061862"/>
                  <a:ext cx="115503" cy="11309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5D10F41B-8914-4EBF-8EAA-53418DE9D97A}"/>
                    </a:ext>
                  </a:extLst>
                </p:cNvPr>
                <p:cNvSpPr/>
                <p:nvPr/>
              </p:nvSpPr>
              <p:spPr>
                <a:xfrm>
                  <a:off x="4600876" y="3888198"/>
                  <a:ext cx="115503" cy="113096"/>
                </a:xfrm>
                <a:prstGeom prst="ellips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F3337D87-39D8-486C-AC3E-8C516060A6CD}"/>
                    </a:ext>
                  </a:extLst>
                </p:cNvPr>
                <p:cNvCxnSpPr>
                  <a:endCxn id="42" idx="4"/>
                </p:cNvCxnSpPr>
                <p:nvPr/>
              </p:nvCxnSpPr>
              <p:spPr>
                <a:xfrm flipV="1">
                  <a:off x="4658627" y="4001294"/>
                  <a:ext cx="1" cy="281540"/>
                </a:xfrm>
                <a:prstGeom prst="lin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5DE4DF30-C997-4F16-A5D9-1912B432B67F}"/>
                    </a:ext>
                  </a:extLst>
                </p:cNvPr>
                <p:cNvCxnSpPr>
                  <a:cxnSpLocks/>
                  <a:stCxn id="39" idx="2"/>
                  <a:endCxn id="41" idx="5"/>
                </p:cNvCxnSpPr>
                <p:nvPr/>
              </p:nvCxnSpPr>
              <p:spPr>
                <a:xfrm flipH="1" flipV="1">
                  <a:off x="4372205" y="4158395"/>
                  <a:ext cx="199795" cy="180987"/>
                </a:xfrm>
                <a:prstGeom prst="lin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2CF5D6A-8808-4FCE-9F59-D90E0BEB055A}"/>
                    </a:ext>
                  </a:extLst>
                </p:cNvPr>
                <p:cNvCxnSpPr>
                  <a:cxnSpLocks/>
                  <a:stCxn id="42" idx="2"/>
                  <a:endCxn id="41" idx="7"/>
                </p:cNvCxnSpPr>
                <p:nvPr/>
              </p:nvCxnSpPr>
              <p:spPr>
                <a:xfrm flipH="1">
                  <a:off x="4372205" y="3944746"/>
                  <a:ext cx="228671" cy="133679"/>
                </a:xfrm>
                <a:prstGeom prst="line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</p:cxnSp>
          </p:grpSp>
        </p:grpSp>
        <p:pic>
          <p:nvPicPr>
            <p:cNvPr id="38" name="Picture 2" descr="http://latex2png.com/output/latex_bd06985944e65087ddbc8877e9d02eab.png">
              <a:extLst>
                <a:ext uri="{FF2B5EF4-FFF2-40B4-BE49-F238E27FC236}">
                  <a16:creationId xmlns:a16="http://schemas.microsoft.com/office/drawing/2014/main" id="{E54157D4-AD85-4CF7-8826-B89B540FB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34670" y="4039194"/>
              <a:ext cx="306797" cy="2520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9D051A9E-3185-43A8-BBE5-96E1687D0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487" y="5297842"/>
            <a:ext cx="1130967" cy="994257"/>
          </a:xfrm>
          <a:prstGeom prst="rect">
            <a:avLst/>
          </a:prstGeom>
        </p:spPr>
      </p:pic>
      <p:pic>
        <p:nvPicPr>
          <p:cNvPr id="54" name="Picture 12" descr="http://latex2png.com/output/latex_aac01f16e930e662ff2edd86c3d67d45.png">
            <a:extLst>
              <a:ext uri="{FF2B5EF4-FFF2-40B4-BE49-F238E27FC236}">
                <a16:creationId xmlns:a16="http://schemas.microsoft.com/office/drawing/2014/main" id="{532B6639-EDB3-4B46-A94B-556E59B3FA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350" y="5644140"/>
            <a:ext cx="285834" cy="27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14" descr="http://latex2png.com/output/latex_978a3dff675d8423dde59441785c6d65.png">
            <a:extLst>
              <a:ext uri="{FF2B5EF4-FFF2-40B4-BE49-F238E27FC236}">
                <a16:creationId xmlns:a16="http://schemas.microsoft.com/office/drawing/2014/main" id="{08B362B9-908B-45E9-BFC0-3EE21F4E8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8760" y="5644140"/>
            <a:ext cx="248651" cy="26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http://latex2png.com/output/latex_80e69b4444b887472224a731eb996da5.png">
            <a:extLst>
              <a:ext uri="{FF2B5EF4-FFF2-40B4-BE49-F238E27FC236}">
                <a16:creationId xmlns:a16="http://schemas.microsoft.com/office/drawing/2014/main" id="{93B84D2A-E7C3-4E93-805E-885648C86A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380" y="5416472"/>
            <a:ext cx="1629713" cy="2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2" name="Picture 6" descr="http://latex2png.com/output/latex_2e18cad1df906ce58ba37f08af021985.png">
            <a:extLst>
              <a:ext uri="{FF2B5EF4-FFF2-40B4-BE49-F238E27FC236}">
                <a16:creationId xmlns:a16="http://schemas.microsoft.com/office/drawing/2014/main" id="{4654A37C-1906-4B98-8979-7B93F54AA4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5381" y="5782639"/>
            <a:ext cx="1697090" cy="28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 descr="http://latex2png.com/output/latex_bd06985944e65087ddbc8877e9d02eab.png">
            <a:extLst>
              <a:ext uri="{FF2B5EF4-FFF2-40B4-BE49-F238E27FC236}">
                <a16:creationId xmlns:a16="http://schemas.microsoft.com/office/drawing/2014/main" id="{08C20D5B-5D1E-4B18-8D28-6C75176C48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3940" y="5657469"/>
            <a:ext cx="306797" cy="252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9C9F9398-D9C6-467B-B432-1E9C97FDB7CA}"/>
              </a:ext>
            </a:extLst>
          </p:cNvPr>
          <p:cNvSpPr txBox="1"/>
          <p:nvPr/>
        </p:nvSpPr>
        <p:spPr>
          <a:xfrm>
            <a:off x="7768995" y="561030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Should be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2B450FB3-2103-4019-815E-5B8C30014216}"/>
              </a:ext>
            </a:extLst>
          </p:cNvPr>
          <p:cNvCxnSpPr>
            <a:cxnSpLocks/>
            <a:stCxn id="61" idx="2"/>
            <a:endCxn id="19462" idx="2"/>
          </p:cNvCxnSpPr>
          <p:nvPr/>
        </p:nvCxnSpPr>
        <p:spPr>
          <a:xfrm rot="5400000">
            <a:off x="7362630" y="4330778"/>
            <a:ext cx="156006" cy="3313413"/>
          </a:xfrm>
          <a:prstGeom prst="bentConnector3">
            <a:avLst>
              <a:gd name="adj1" fmla="val 2465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A21CC9E-AFC5-4397-A37F-5910E2CA34DF}"/>
              </a:ext>
            </a:extLst>
          </p:cNvPr>
          <p:cNvCxnSpPr>
            <a:cxnSpLocks/>
            <a:stCxn id="61" idx="0"/>
            <a:endCxn id="19460" idx="0"/>
          </p:cNvCxnSpPr>
          <p:nvPr/>
        </p:nvCxnSpPr>
        <p:spPr>
          <a:xfrm rot="16200000" flipV="1">
            <a:off x="7303290" y="3863420"/>
            <a:ext cx="240997" cy="3347102"/>
          </a:xfrm>
          <a:prstGeom prst="bentConnector3">
            <a:avLst>
              <a:gd name="adj1" fmla="val 1948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66065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B91A-3291-4494-88B1-18B60D74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7840" cy="1325563"/>
          </a:xfrm>
        </p:spPr>
        <p:txBody>
          <a:bodyPr/>
          <a:lstStyle/>
          <a:p>
            <a:r>
              <a:rPr lang="en-US" dirty="0"/>
              <a:t>Membership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335AF-B800-494E-A30C-43FE5226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22</a:t>
            </a:fld>
            <a:endParaRPr lang="en-US"/>
          </a:p>
        </p:txBody>
      </p:sp>
      <p:pic>
        <p:nvPicPr>
          <p:cNvPr id="2050" name="Picture 2" descr="http://latex2png.com/output/latex_a64fc842bf83bca9d2d55968e814e43b.png">
            <a:extLst>
              <a:ext uri="{FF2B5EF4-FFF2-40B4-BE49-F238E27FC236}">
                <a16:creationId xmlns:a16="http://schemas.microsoft.com/office/drawing/2014/main" id="{00CDDD58-98E9-45F1-8634-0858E6B78D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711" y="2516380"/>
            <a:ext cx="1842942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latex2png.com/output/latex_68c3b3ab34562cf4f9558a1c3ce0bd1a.png">
            <a:extLst>
              <a:ext uri="{FF2B5EF4-FFF2-40B4-BE49-F238E27FC236}">
                <a16:creationId xmlns:a16="http://schemas.microsoft.com/office/drawing/2014/main" id="{110F5893-3052-44A3-9416-A84DD5319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627" y="3760595"/>
            <a:ext cx="3248026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4AB6880-F785-4875-9293-5A895C01B967}"/>
              </a:ext>
            </a:extLst>
          </p:cNvPr>
          <p:cNvSpPr/>
          <p:nvPr/>
        </p:nvSpPr>
        <p:spPr>
          <a:xfrm>
            <a:off x="9206141" y="1698313"/>
            <a:ext cx="2157391" cy="37763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6AA44C-92F1-4F7C-8487-20BC39895D43}"/>
              </a:ext>
            </a:extLst>
          </p:cNvPr>
          <p:cNvSpPr/>
          <p:nvPr/>
        </p:nvSpPr>
        <p:spPr>
          <a:xfrm>
            <a:off x="7371873" y="3511148"/>
            <a:ext cx="150725" cy="150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4B5888-E4D0-45D5-B959-DEB6418D3CBB}"/>
              </a:ext>
            </a:extLst>
          </p:cNvPr>
          <p:cNvCxnSpPr>
            <a:cxnSpLocks/>
          </p:cNvCxnSpPr>
          <p:nvPr/>
        </p:nvCxnSpPr>
        <p:spPr>
          <a:xfrm flipV="1">
            <a:off x="7447235" y="2867847"/>
            <a:ext cx="2505631" cy="71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529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9428E4E6-50E5-4F69-912B-E287CEE6A9A4}"/>
              </a:ext>
            </a:extLst>
          </p:cNvPr>
          <p:cNvSpPr/>
          <p:nvPr/>
        </p:nvSpPr>
        <p:spPr>
          <a:xfrm>
            <a:off x="9206141" y="1698313"/>
            <a:ext cx="2157391" cy="3776396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5B91A-3291-4494-88B1-18B60D74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7840" cy="1325563"/>
          </a:xfrm>
        </p:spPr>
        <p:txBody>
          <a:bodyPr/>
          <a:lstStyle/>
          <a:p>
            <a:r>
              <a:rPr lang="en-US" dirty="0"/>
              <a:t>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335AF-B800-494E-A30C-43FE5226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23</a:t>
            </a:fld>
            <a:endParaRPr lang="en-US"/>
          </a:p>
        </p:txBody>
      </p:sp>
      <p:pic>
        <p:nvPicPr>
          <p:cNvPr id="3074" name="Picture 2" descr="http://latex2png.com/output/latex_281dbeb325bde54561f11fa9892c9337.png">
            <a:extLst>
              <a:ext uri="{FF2B5EF4-FFF2-40B4-BE49-F238E27FC236}">
                <a16:creationId xmlns:a16="http://schemas.microsoft.com/office/drawing/2014/main" id="{3BF06CE2-63F6-488B-87B6-1411A2228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8472" y="2651928"/>
            <a:ext cx="22955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BECBE802-F097-4B90-8C4C-999DD5895E95}"/>
              </a:ext>
            </a:extLst>
          </p:cNvPr>
          <p:cNvSpPr/>
          <p:nvPr/>
        </p:nvSpPr>
        <p:spPr>
          <a:xfrm>
            <a:off x="7106953" y="2482423"/>
            <a:ext cx="150725" cy="150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D606C28-E7E8-4C42-A08D-EC8495A183A6}"/>
              </a:ext>
            </a:extLst>
          </p:cNvPr>
          <p:cNvSpPr/>
          <p:nvPr/>
        </p:nvSpPr>
        <p:spPr>
          <a:xfrm>
            <a:off x="7106953" y="2850026"/>
            <a:ext cx="150725" cy="150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7B0B7E4-2223-4D6C-B811-009140CEB127}"/>
              </a:ext>
            </a:extLst>
          </p:cNvPr>
          <p:cNvSpPr/>
          <p:nvPr/>
        </p:nvSpPr>
        <p:spPr>
          <a:xfrm>
            <a:off x="7106953" y="3260333"/>
            <a:ext cx="150725" cy="150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6CE635E-926F-4ECB-9874-C47690590651}"/>
              </a:ext>
            </a:extLst>
          </p:cNvPr>
          <p:cNvSpPr/>
          <p:nvPr/>
        </p:nvSpPr>
        <p:spPr>
          <a:xfrm>
            <a:off x="7106953" y="3694870"/>
            <a:ext cx="150725" cy="150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16CE48-D3B2-4A8D-A51D-E881D8931B1A}"/>
              </a:ext>
            </a:extLst>
          </p:cNvPr>
          <p:cNvSpPr/>
          <p:nvPr/>
        </p:nvSpPr>
        <p:spPr>
          <a:xfrm>
            <a:off x="7106953" y="4777868"/>
            <a:ext cx="150725" cy="1507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B59603-17CF-4522-AD29-ED985651C6D4}"/>
              </a:ext>
            </a:extLst>
          </p:cNvPr>
          <p:cNvSpPr txBox="1"/>
          <p:nvPr/>
        </p:nvSpPr>
        <p:spPr>
          <a:xfrm rot="5400000">
            <a:off x="7229792" y="4148305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pic>
        <p:nvPicPr>
          <p:cNvPr id="3076" name="Picture 4" descr="http://latex2png.com/output/latex_7e2c75f1097ffdd88e646f9e8f471126.png">
            <a:extLst>
              <a:ext uri="{FF2B5EF4-FFF2-40B4-BE49-F238E27FC236}">
                <a16:creationId xmlns:a16="http://schemas.microsoft.com/office/drawing/2014/main" id="{1C3893EB-704F-4FF5-B393-CF9F8460BF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566" y="3684281"/>
            <a:ext cx="331470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F3F5E9-2BDA-4656-B6A4-D9D6CE301539}"/>
              </a:ext>
            </a:extLst>
          </p:cNvPr>
          <p:cNvSpPr txBox="1"/>
          <p:nvPr/>
        </p:nvSpPr>
        <p:spPr>
          <a:xfrm>
            <a:off x="9993175" y="3176517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14C858-F204-4B5A-A09B-F5CC7DA07C89}"/>
              </a:ext>
            </a:extLst>
          </p:cNvPr>
          <p:cNvSpPr txBox="1"/>
          <p:nvPr/>
        </p:nvSpPr>
        <p:spPr>
          <a:xfrm>
            <a:off x="10079737" y="373989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E212ED-967D-4747-A84F-97A604BCA783}"/>
              </a:ext>
            </a:extLst>
          </p:cNvPr>
          <p:cNvSpPr txBox="1"/>
          <p:nvPr/>
        </p:nvSpPr>
        <p:spPr>
          <a:xfrm>
            <a:off x="9938552" y="283521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3.45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154BFD-3E08-4A64-9417-C04DC37E8731}"/>
              </a:ext>
            </a:extLst>
          </p:cNvPr>
          <p:cNvSpPr txBox="1"/>
          <p:nvPr/>
        </p:nvSpPr>
        <p:spPr>
          <a:xfrm>
            <a:off x="9930412" y="2130727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2.114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F4BDF3-8C6B-4812-A50E-13A91B4160B5}"/>
              </a:ext>
            </a:extLst>
          </p:cNvPr>
          <p:cNvSpPr txBox="1"/>
          <p:nvPr/>
        </p:nvSpPr>
        <p:spPr>
          <a:xfrm>
            <a:off x="10117042" y="2465879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3D0EF8-0449-41A0-B7BE-518742FAAC12}"/>
              </a:ext>
            </a:extLst>
          </p:cNvPr>
          <p:cNvSpPr/>
          <p:nvPr/>
        </p:nvSpPr>
        <p:spPr>
          <a:xfrm>
            <a:off x="6758728" y="2107037"/>
            <a:ext cx="902682" cy="325333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http://latex2png.com/output/latex_966eace20eefc3db8d3118805378c9b6.png">
            <a:extLst>
              <a:ext uri="{FF2B5EF4-FFF2-40B4-BE49-F238E27FC236}">
                <a16:creationId xmlns:a16="http://schemas.microsoft.com/office/drawing/2014/main" id="{80013406-9E63-4FC2-9CCE-7E95DA281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5277" y="4727293"/>
            <a:ext cx="714375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AF43F6-2235-4C9E-B875-0A9AEC469483}"/>
              </a:ext>
            </a:extLst>
          </p:cNvPr>
          <p:cNvCxnSpPr/>
          <p:nvPr/>
        </p:nvCxnSpPr>
        <p:spPr>
          <a:xfrm>
            <a:off x="7344076" y="2482423"/>
            <a:ext cx="2505631" cy="169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3CFFC50-63E3-4990-8E48-993AAE491719}"/>
              </a:ext>
            </a:extLst>
          </p:cNvPr>
          <p:cNvCxnSpPr>
            <a:cxnSpLocks/>
          </p:cNvCxnSpPr>
          <p:nvPr/>
        </p:nvCxnSpPr>
        <p:spPr>
          <a:xfrm flipV="1">
            <a:off x="7525680" y="2366033"/>
            <a:ext cx="2324027" cy="532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966BBD1-C920-48BC-AB81-419906FC5D13}"/>
              </a:ext>
            </a:extLst>
          </p:cNvPr>
          <p:cNvCxnSpPr>
            <a:cxnSpLocks/>
          </p:cNvCxnSpPr>
          <p:nvPr/>
        </p:nvCxnSpPr>
        <p:spPr>
          <a:xfrm>
            <a:off x="7390787" y="3312327"/>
            <a:ext cx="2688950" cy="662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4DD314D-3F58-4657-B3B6-13B9057B9603}"/>
              </a:ext>
            </a:extLst>
          </p:cNvPr>
          <p:cNvCxnSpPr>
            <a:cxnSpLocks/>
          </p:cNvCxnSpPr>
          <p:nvPr/>
        </p:nvCxnSpPr>
        <p:spPr>
          <a:xfrm flipV="1">
            <a:off x="7344076" y="3037918"/>
            <a:ext cx="2505631" cy="718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907322A-497F-4123-BDFC-B5BA5F51CC9B}"/>
              </a:ext>
            </a:extLst>
          </p:cNvPr>
          <p:cNvCxnSpPr>
            <a:cxnSpLocks/>
          </p:cNvCxnSpPr>
          <p:nvPr/>
        </p:nvCxnSpPr>
        <p:spPr>
          <a:xfrm flipV="1">
            <a:off x="7462595" y="3464196"/>
            <a:ext cx="2467817" cy="1530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36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3" grpId="0" animBg="1"/>
      <p:bldP spid="8" grpId="0" animBg="1"/>
      <p:bldP spid="9" grpId="0" animBg="1"/>
      <p:bldP spid="10" grpId="0" animBg="1"/>
      <p:bldP spid="11" grpId="0" animBg="1"/>
      <p:bldP spid="5" grpId="0"/>
      <p:bldP spid="6" grpId="0"/>
      <p:bldP spid="15" grpId="0"/>
      <p:bldP spid="16" grpId="0"/>
      <p:bldP spid="17" grpId="0"/>
      <p:bldP spid="18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B91A-3291-4494-88B1-18B60D74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7840" cy="1325563"/>
          </a:xfrm>
        </p:spPr>
        <p:txBody>
          <a:bodyPr/>
          <a:lstStyle/>
          <a:p>
            <a:r>
              <a:rPr lang="en-US" dirty="0"/>
              <a:t>Tensors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335AF-B800-494E-A30C-43FE5226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24</a:t>
            </a:fld>
            <a:endParaRPr lang="en-US"/>
          </a:p>
        </p:txBody>
      </p:sp>
      <p:pic>
        <p:nvPicPr>
          <p:cNvPr id="15364" name="Picture 4" descr="http://latex2png.com/output/latex_85afa796845f83d8267cca4793a4bd75.png">
            <a:extLst>
              <a:ext uri="{FF2B5EF4-FFF2-40B4-BE49-F238E27FC236}">
                <a16:creationId xmlns:a16="http://schemas.microsoft.com/office/drawing/2014/main" id="{8EB5C095-89C3-4725-BBFD-8B4C25E88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603" y="2076895"/>
            <a:ext cx="5124450" cy="64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3F576AB8-D62E-4A8F-A9C9-9AA81C521CCA}"/>
              </a:ext>
            </a:extLst>
          </p:cNvPr>
          <p:cNvGrpSpPr/>
          <p:nvPr/>
        </p:nvGrpSpPr>
        <p:grpSpPr>
          <a:xfrm>
            <a:off x="4729813" y="4037031"/>
            <a:ext cx="763992" cy="685801"/>
            <a:chOff x="7473013" y="3353637"/>
            <a:chExt cx="763992" cy="68580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ECBE802-F097-4B90-8C4C-999DD5895E95}"/>
                </a:ext>
              </a:extLst>
            </p:cNvPr>
            <p:cNvSpPr/>
            <p:nvPr/>
          </p:nvSpPr>
          <p:spPr>
            <a:xfrm>
              <a:off x="7896524" y="3521110"/>
              <a:ext cx="150725" cy="1507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D606C28-E7E8-4C42-A08D-EC8495A183A6}"/>
                </a:ext>
              </a:extLst>
            </p:cNvPr>
            <p:cNvSpPr/>
            <p:nvPr/>
          </p:nvSpPr>
          <p:spPr>
            <a:xfrm>
              <a:off x="7896524" y="3888713"/>
              <a:ext cx="150725" cy="1507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B0A6BCA-D7CC-45FF-B566-A469F639624B}"/>
                </a:ext>
              </a:extLst>
            </p:cNvPr>
            <p:cNvSpPr/>
            <p:nvPr/>
          </p:nvSpPr>
          <p:spPr>
            <a:xfrm>
              <a:off x="7473013" y="3521110"/>
              <a:ext cx="150725" cy="1507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7DF3A6F-2240-46BD-92AE-0FC88866E5FA}"/>
                </a:ext>
              </a:extLst>
            </p:cNvPr>
            <p:cNvSpPr/>
            <p:nvPr/>
          </p:nvSpPr>
          <p:spPr>
            <a:xfrm>
              <a:off x="7473013" y="3888713"/>
              <a:ext cx="150725" cy="1507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CA42419-3ADF-457A-A5F6-05FCDE062950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>
            <a:xfrm>
              <a:off x="7548376" y="3671835"/>
              <a:ext cx="0" cy="21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FAC5F6D-B4BF-4983-A365-38AFD24A6F4D}"/>
                </a:ext>
              </a:extLst>
            </p:cNvPr>
            <p:cNvCxnSpPr>
              <a:cxnSpLocks/>
              <a:stCxn id="8" idx="2"/>
              <a:endCxn id="16" idx="6"/>
            </p:cNvCxnSpPr>
            <p:nvPr/>
          </p:nvCxnSpPr>
          <p:spPr>
            <a:xfrm flipH="1">
              <a:off x="7623738" y="3964076"/>
              <a:ext cx="2727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51C0D45-8F2C-4878-8B26-1284F7D8B912}"/>
                </a:ext>
              </a:extLst>
            </p:cNvPr>
            <p:cNvCxnSpPr>
              <a:cxnSpLocks/>
              <a:stCxn id="15" idx="6"/>
              <a:endCxn id="3" idx="2"/>
            </p:cNvCxnSpPr>
            <p:nvPr/>
          </p:nvCxnSpPr>
          <p:spPr>
            <a:xfrm>
              <a:off x="7623738" y="3596473"/>
              <a:ext cx="2727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FFA510-45C1-4747-9D58-6F5088F0D61E}"/>
                </a:ext>
              </a:extLst>
            </p:cNvPr>
            <p:cNvCxnSpPr>
              <a:cxnSpLocks/>
              <a:stCxn id="8" idx="0"/>
              <a:endCxn id="3" idx="4"/>
            </p:cNvCxnSpPr>
            <p:nvPr/>
          </p:nvCxnSpPr>
          <p:spPr>
            <a:xfrm flipV="1">
              <a:off x="7971887" y="3671835"/>
              <a:ext cx="0" cy="21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AC2A841-B17F-461A-996E-55E860D2B136}"/>
                </a:ext>
              </a:extLst>
            </p:cNvPr>
            <p:cNvSpPr/>
            <p:nvPr/>
          </p:nvSpPr>
          <p:spPr>
            <a:xfrm>
              <a:off x="8086280" y="3353637"/>
              <a:ext cx="150725" cy="1507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784615BD-1207-4048-9D4F-A294DDBB6F1A}"/>
                </a:ext>
              </a:extLst>
            </p:cNvPr>
            <p:cNvSpPr/>
            <p:nvPr/>
          </p:nvSpPr>
          <p:spPr>
            <a:xfrm>
              <a:off x="8086280" y="3721240"/>
              <a:ext cx="150725" cy="1507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9C54249-A169-4E7C-A9AE-4CBCC689DE40}"/>
                </a:ext>
              </a:extLst>
            </p:cNvPr>
            <p:cNvSpPr/>
            <p:nvPr/>
          </p:nvSpPr>
          <p:spPr>
            <a:xfrm>
              <a:off x="7662769" y="3353637"/>
              <a:ext cx="150725" cy="1507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F12CEC99-2EDC-4AA0-82DE-FF1CDD22990C}"/>
                </a:ext>
              </a:extLst>
            </p:cNvPr>
            <p:cNvSpPr/>
            <p:nvPr/>
          </p:nvSpPr>
          <p:spPr>
            <a:xfrm>
              <a:off x="7662769" y="3721240"/>
              <a:ext cx="150725" cy="1507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4E238DA-F8B1-44DE-9EB2-B852CA1009CD}"/>
                </a:ext>
              </a:extLst>
            </p:cNvPr>
            <p:cNvCxnSpPr>
              <a:cxnSpLocks/>
              <a:stCxn id="42" idx="4"/>
              <a:endCxn id="43" idx="0"/>
            </p:cNvCxnSpPr>
            <p:nvPr/>
          </p:nvCxnSpPr>
          <p:spPr>
            <a:xfrm>
              <a:off x="7738132" y="3504362"/>
              <a:ext cx="0" cy="21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BA6D917-36AE-4CC3-9A99-D2C2CEE7D7FD}"/>
                </a:ext>
              </a:extLst>
            </p:cNvPr>
            <p:cNvCxnSpPr>
              <a:cxnSpLocks/>
              <a:stCxn id="41" idx="2"/>
              <a:endCxn id="43" idx="6"/>
            </p:cNvCxnSpPr>
            <p:nvPr/>
          </p:nvCxnSpPr>
          <p:spPr>
            <a:xfrm flipH="1">
              <a:off x="7813494" y="3796603"/>
              <a:ext cx="2727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1F41D1E-595A-4065-ABD8-318AC63712F6}"/>
                </a:ext>
              </a:extLst>
            </p:cNvPr>
            <p:cNvCxnSpPr>
              <a:cxnSpLocks/>
              <a:stCxn id="42" idx="6"/>
              <a:endCxn id="40" idx="2"/>
            </p:cNvCxnSpPr>
            <p:nvPr/>
          </p:nvCxnSpPr>
          <p:spPr>
            <a:xfrm>
              <a:off x="7813494" y="3429000"/>
              <a:ext cx="27278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5BE0382-5E6E-4C12-8A3F-AAD5156B64ED}"/>
                </a:ext>
              </a:extLst>
            </p:cNvPr>
            <p:cNvCxnSpPr>
              <a:cxnSpLocks/>
              <a:stCxn id="41" idx="0"/>
              <a:endCxn id="40" idx="4"/>
            </p:cNvCxnSpPr>
            <p:nvPr/>
          </p:nvCxnSpPr>
          <p:spPr>
            <a:xfrm flipV="1">
              <a:off x="8161643" y="3504362"/>
              <a:ext cx="0" cy="21687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6EC882-B319-471F-AD78-CFA313D332DB}"/>
                </a:ext>
              </a:extLst>
            </p:cNvPr>
            <p:cNvCxnSpPr>
              <a:cxnSpLocks/>
              <a:stCxn id="42" idx="3"/>
              <a:endCxn id="15" idx="7"/>
            </p:cNvCxnSpPr>
            <p:nvPr/>
          </p:nvCxnSpPr>
          <p:spPr>
            <a:xfrm flipH="1">
              <a:off x="7601665" y="3482289"/>
              <a:ext cx="83177" cy="60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22F95DAA-D7C9-4E72-A5EA-5EA0A587C62F}"/>
                </a:ext>
              </a:extLst>
            </p:cNvPr>
            <p:cNvCxnSpPr>
              <a:cxnSpLocks/>
              <a:stCxn id="43" idx="3"/>
              <a:endCxn id="16" idx="7"/>
            </p:cNvCxnSpPr>
            <p:nvPr/>
          </p:nvCxnSpPr>
          <p:spPr>
            <a:xfrm flipH="1">
              <a:off x="7601665" y="3849892"/>
              <a:ext cx="83177" cy="60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F0F0170-7C5C-4FEF-9557-B2DD85142707}"/>
                </a:ext>
              </a:extLst>
            </p:cNvPr>
            <p:cNvCxnSpPr>
              <a:cxnSpLocks/>
              <a:stCxn id="40" idx="3"/>
              <a:endCxn id="3" idx="7"/>
            </p:cNvCxnSpPr>
            <p:nvPr/>
          </p:nvCxnSpPr>
          <p:spPr>
            <a:xfrm flipH="1">
              <a:off x="8025176" y="3482289"/>
              <a:ext cx="83177" cy="60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AB533A0-DF40-4998-9DAE-BCDB5303FD3B}"/>
                </a:ext>
              </a:extLst>
            </p:cNvPr>
            <p:cNvCxnSpPr>
              <a:cxnSpLocks/>
              <a:stCxn id="41" idx="3"/>
              <a:endCxn id="8" idx="7"/>
            </p:cNvCxnSpPr>
            <p:nvPr/>
          </p:nvCxnSpPr>
          <p:spPr>
            <a:xfrm flipH="1">
              <a:off x="8025176" y="3849892"/>
              <a:ext cx="83177" cy="608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5366" name="Picture 6" descr="http://latex2png.com/output/latex_161ada88541c47dd8cffd98067873b77.png">
            <a:extLst>
              <a:ext uri="{FF2B5EF4-FFF2-40B4-BE49-F238E27FC236}">
                <a16:creationId xmlns:a16="http://schemas.microsoft.com/office/drawing/2014/main" id="{9B0E0AF4-7428-4A61-B01F-2F1B2CD9B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9002" y="4046122"/>
            <a:ext cx="1533525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909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B91A-3291-4494-88B1-18B60D740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07840" cy="1325563"/>
          </a:xfrm>
        </p:spPr>
        <p:txBody>
          <a:bodyPr/>
          <a:lstStyle/>
          <a:p>
            <a:r>
              <a:rPr lang="en-US" dirty="0"/>
              <a:t>Subsets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335AF-B800-494E-A30C-43FE5226F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25</a:t>
            </a:fld>
            <a:endParaRPr lang="en-US"/>
          </a:p>
        </p:txBody>
      </p:sp>
      <p:pic>
        <p:nvPicPr>
          <p:cNvPr id="14338" name="Picture 2" descr="http://latex2png.com/output/latex_9be3b4c6644fa2e903781ffbc3ec08f5.png">
            <a:extLst>
              <a:ext uri="{FF2B5EF4-FFF2-40B4-BE49-F238E27FC236}">
                <a16:creationId xmlns:a16="http://schemas.microsoft.com/office/drawing/2014/main" id="{817E26B4-C11D-4D8B-B628-86FB817B6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433" y="2859171"/>
            <a:ext cx="1818322" cy="54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A77D52CD-ED4B-459D-932F-14129FF974CF}"/>
              </a:ext>
            </a:extLst>
          </p:cNvPr>
          <p:cNvGrpSpPr/>
          <p:nvPr/>
        </p:nvGrpSpPr>
        <p:grpSpPr>
          <a:xfrm>
            <a:off x="7380854" y="1372334"/>
            <a:ext cx="3142425" cy="4511141"/>
            <a:chOff x="7551770" y="1483429"/>
            <a:chExt cx="3142425" cy="4511141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7AF59BA-3094-4062-9E9E-BABC43FA3C5B}"/>
                </a:ext>
              </a:extLst>
            </p:cNvPr>
            <p:cNvSpPr/>
            <p:nvPr/>
          </p:nvSpPr>
          <p:spPr>
            <a:xfrm>
              <a:off x="7551770" y="2218174"/>
              <a:ext cx="1687254" cy="3776396"/>
            </a:xfrm>
            <a:prstGeom prst="ellipse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ECBE802-F097-4B90-8C4C-999DD5895E95}"/>
                </a:ext>
              </a:extLst>
            </p:cNvPr>
            <p:cNvSpPr/>
            <p:nvPr/>
          </p:nvSpPr>
          <p:spPr>
            <a:xfrm>
              <a:off x="8320035" y="2743200"/>
              <a:ext cx="150725" cy="1507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D606C28-E7E8-4C42-A08D-EC8495A183A6}"/>
                </a:ext>
              </a:extLst>
            </p:cNvPr>
            <p:cNvSpPr/>
            <p:nvPr/>
          </p:nvSpPr>
          <p:spPr>
            <a:xfrm>
              <a:off x="8320035" y="3110803"/>
              <a:ext cx="150725" cy="1507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7B0B7E4-2223-4D6C-B811-009140CEB127}"/>
                </a:ext>
              </a:extLst>
            </p:cNvPr>
            <p:cNvSpPr/>
            <p:nvPr/>
          </p:nvSpPr>
          <p:spPr>
            <a:xfrm>
              <a:off x="8320035" y="3521110"/>
              <a:ext cx="150725" cy="1507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E635E-926F-4ECB-9874-C47690590651}"/>
                </a:ext>
              </a:extLst>
            </p:cNvPr>
            <p:cNvSpPr/>
            <p:nvPr/>
          </p:nvSpPr>
          <p:spPr>
            <a:xfrm>
              <a:off x="8320035" y="3955647"/>
              <a:ext cx="150725" cy="1507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316CE48-D3B2-4A8D-A51D-E881D8931B1A}"/>
                </a:ext>
              </a:extLst>
            </p:cNvPr>
            <p:cNvSpPr/>
            <p:nvPr/>
          </p:nvSpPr>
          <p:spPr>
            <a:xfrm>
              <a:off x="8320035" y="5038645"/>
              <a:ext cx="150725" cy="1507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5B59603-17CF-4522-AD29-ED985651C6D4}"/>
                </a:ext>
              </a:extLst>
            </p:cNvPr>
            <p:cNvSpPr txBox="1"/>
            <p:nvPr/>
          </p:nvSpPr>
          <p:spPr>
            <a:xfrm rot="5400000">
              <a:off x="8442874" y="4409082"/>
              <a:ext cx="45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59A8CA-FE10-491A-93A2-11451D6A1DD5}"/>
                </a:ext>
              </a:extLst>
            </p:cNvPr>
            <p:cNvSpPr/>
            <p:nvPr/>
          </p:nvSpPr>
          <p:spPr>
            <a:xfrm>
              <a:off x="10543470" y="3764355"/>
              <a:ext cx="150725" cy="1507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D89A489-7F9B-4EDF-B784-E779ACE87894}"/>
                </a:ext>
              </a:extLst>
            </p:cNvPr>
            <p:cNvSpPr/>
            <p:nvPr/>
          </p:nvSpPr>
          <p:spPr>
            <a:xfrm>
              <a:off x="10543470" y="4131958"/>
              <a:ext cx="150725" cy="15072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340" name="Picture 4" descr="http://latex2png.com/output/latex_d907b1ede5d23e91b8ebed34b1cf3e7c.png">
              <a:extLst>
                <a:ext uri="{FF2B5EF4-FFF2-40B4-BE49-F238E27FC236}">
                  <a16:creationId xmlns:a16="http://schemas.microsoft.com/office/drawing/2014/main" id="{FC705F56-64B7-4FC3-9FD7-89B66785B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65733" y="1483429"/>
              <a:ext cx="2214698" cy="365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4431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F67191-909A-43A1-80E8-F8DA779D4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Moral: Even objects, especially infinite ones, can be sometimes better described as maps. </a:t>
            </a:r>
            <a:b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These come in two flavors: left (maps into), and right (maps out of).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906EF-5F3A-497D-AB37-9A946895B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15971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50FEE3FB-74B0-4DB5-B0B4-9DC5D2DC112A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836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975B-D9EF-4EC0-A39A-146A33089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6937C9-3AF0-4E38-A9DD-C159F9075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ED6C74C-C090-424A-A6E3-0EEE6BEE27F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585"/>
          <a:stretch/>
        </p:blipFill>
        <p:spPr>
          <a:xfrm>
            <a:off x="1666686" y="2592893"/>
            <a:ext cx="3512066" cy="2303575"/>
          </a:xfrm>
          <a:prstGeom prst="rect">
            <a:avLst/>
          </a:prstGeom>
        </p:spPr>
      </p:pic>
      <p:pic>
        <p:nvPicPr>
          <p:cNvPr id="7" name="Picture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6DA7A896-1BC4-4B02-8731-21085F1C47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86"/>
          <a:stretch/>
        </p:blipFill>
        <p:spPr>
          <a:xfrm>
            <a:off x="6096000" y="2506011"/>
            <a:ext cx="3600952" cy="230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96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29D47-9825-4836-8C8E-D329033F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628CD-7444-4278-A430-2ACCABDE2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E038F70B-63D3-42BE-A925-2D2D8D732D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123" y="1879652"/>
            <a:ext cx="7726348" cy="1325563"/>
          </a:xfrm>
          <a:prstGeom prst="rect">
            <a:avLst/>
          </a:prstGeom>
        </p:spPr>
      </p:pic>
      <p:pic>
        <p:nvPicPr>
          <p:cNvPr id="8" name="Picture 7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915F82FB-4139-40C5-A7F1-BEF2B8C06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356" y="3949512"/>
            <a:ext cx="5807244" cy="2110028"/>
          </a:xfrm>
          <a:prstGeom prst="rect">
            <a:avLst/>
          </a:prstGeom>
        </p:spPr>
      </p:pic>
      <p:pic>
        <p:nvPicPr>
          <p:cNvPr id="21506" name="Picture 2" descr="http://latex2png.com/output/latex_2ff2e283764a256aab9e14004f13d9ac.png">
            <a:extLst>
              <a:ext uri="{FF2B5EF4-FFF2-40B4-BE49-F238E27FC236}">
                <a16:creationId xmlns:a16="http://schemas.microsoft.com/office/drawing/2014/main" id="{88731D50-27BB-47BD-AD24-CC848337E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846" y="2444698"/>
            <a:ext cx="2024063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8" name="Picture 4" descr="http://latex2png.com/output/latex_0017b83be49c3a569603d9f459dfb606.png">
            <a:extLst>
              <a:ext uri="{FF2B5EF4-FFF2-40B4-BE49-F238E27FC236}">
                <a16:creationId xmlns:a16="http://schemas.microsoft.com/office/drawing/2014/main" id="{16617392-8FA8-496A-A0BD-5B0557F6C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464" y="4682745"/>
            <a:ext cx="504825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17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5D8B-12AB-4249-B18A-3CCF4428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</a:t>
            </a:r>
          </a:p>
        </p:txBody>
      </p:sp>
      <p:pic>
        <p:nvPicPr>
          <p:cNvPr id="6" name="Content Placeholder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809FDD3F-A4F7-48EB-8E6D-C0A91BD05B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469" y="2058499"/>
            <a:ext cx="4019550" cy="154305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313D6-B43D-4284-BBDC-B98448E7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29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2BEB80-C8FC-4904-9D18-02A071800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165" y="3969360"/>
            <a:ext cx="6172390" cy="2253138"/>
          </a:xfrm>
          <a:prstGeom prst="rect">
            <a:avLst/>
          </a:prstGeom>
        </p:spPr>
      </p:pic>
      <p:pic>
        <p:nvPicPr>
          <p:cNvPr id="10" name="Picture 9" descr="A close up of a clock&#10;&#10;Description generated with high confidence">
            <a:extLst>
              <a:ext uri="{FF2B5EF4-FFF2-40B4-BE49-F238E27FC236}">
                <a16:creationId xmlns:a16="http://schemas.microsoft.com/office/drawing/2014/main" id="{9DFB4592-CB5D-4AD3-AE3F-1532891F8B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537" y="4062466"/>
            <a:ext cx="374332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48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F1EB85A-25D6-458B-BD97-10E8D3DF6F63}"/>
              </a:ext>
            </a:extLst>
          </p:cNvPr>
          <p:cNvSpPr/>
          <p:nvPr/>
        </p:nvSpPr>
        <p:spPr>
          <a:xfrm>
            <a:off x="0" y="3711560"/>
            <a:ext cx="12191999" cy="206272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/>
              </a:gs>
              <a:gs pos="10000">
                <a:srgbClr val="CEDAF5"/>
              </a:gs>
              <a:gs pos="50000">
                <a:schemeClr val="accent6">
                  <a:lumMod val="40000"/>
                  <a:lumOff val="60000"/>
                </a:schemeClr>
              </a:gs>
            </a:gsLst>
            <a:lin ang="540000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D1A519-46D7-4BBB-8DC1-9FBFBA24A0CB}"/>
              </a:ext>
            </a:extLst>
          </p:cNvPr>
          <p:cNvSpPr/>
          <p:nvPr/>
        </p:nvSpPr>
        <p:spPr>
          <a:xfrm>
            <a:off x="0" y="1851527"/>
            <a:ext cx="12192000" cy="1929203"/>
          </a:xfrm>
          <a:prstGeom prst="rect">
            <a:avLst/>
          </a:prstGeom>
          <a:gradFill>
            <a:gsLst>
              <a:gs pos="11000">
                <a:schemeClr val="bg1"/>
              </a:gs>
              <a:gs pos="100000">
                <a:schemeClr val="bg2"/>
              </a:gs>
              <a:gs pos="87000">
                <a:schemeClr val="accent1">
                  <a:lumMod val="20000"/>
                  <a:lumOff val="80000"/>
                </a:schemeClr>
              </a:gs>
              <a:gs pos="50000">
                <a:schemeClr val="accent1">
                  <a:lumMod val="20000"/>
                  <a:lumOff val="80000"/>
                </a:schemeClr>
              </a:gs>
            </a:gsLst>
            <a:lin ang="5400000" scaled="0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025EE-92CB-4B71-9FF2-6AB247026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Theory has Two Levels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6EE4E-C8AF-42FF-AF46-DCB0F098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6" descr="http://latex2png.com/output/latex_298024d93b6c9d59d38903b0f941ec94.png">
            <a:extLst>
              <a:ext uri="{FF2B5EF4-FFF2-40B4-BE49-F238E27FC236}">
                <a16:creationId xmlns:a16="http://schemas.microsoft.com/office/drawing/2014/main" id="{2D08D2C2-B2C8-432D-B06B-6851AE05C6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7603" y="2895991"/>
            <a:ext cx="1764844" cy="60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 descr="http://latex2png.com/output/latex_fa06aba6e313886f263bd07e9632ed65.png">
            <a:extLst>
              <a:ext uri="{FF2B5EF4-FFF2-40B4-BE49-F238E27FC236}">
                <a16:creationId xmlns:a16="http://schemas.microsoft.com/office/drawing/2014/main" id="{5DE45979-3E01-4B2C-9381-EE09CD432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913" y="2895991"/>
            <a:ext cx="34004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0" descr="http://latex2png.com/output/latex_50a80532d78f671b4921e81555e35d2c.png">
            <a:extLst>
              <a:ext uri="{FF2B5EF4-FFF2-40B4-BE49-F238E27FC236}">
                <a16:creationId xmlns:a16="http://schemas.microsoft.com/office/drawing/2014/main" id="{AB38CA7B-244B-4C41-B11F-E782917EEE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419" y="4059586"/>
            <a:ext cx="1229859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://latex2png.com/output/latex_a651b04301660de07c2e9b7b11d843eb.png">
            <a:extLst>
              <a:ext uri="{FF2B5EF4-FFF2-40B4-BE49-F238E27FC236}">
                <a16:creationId xmlns:a16="http://schemas.microsoft.com/office/drawing/2014/main" id="{A0EAC2C8-4C01-4551-B56D-EA1C653AA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784" y="4269271"/>
            <a:ext cx="906299" cy="234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://latex2png.com/output/latex_680714b3b32b4a4f971f2cb27b105d5d.png">
            <a:extLst>
              <a:ext uri="{FF2B5EF4-FFF2-40B4-BE49-F238E27FC236}">
                <a16:creationId xmlns:a16="http://schemas.microsoft.com/office/drawing/2014/main" id="{C35277BF-6599-48B8-AB4E-9F90EF299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4496" y="4130484"/>
            <a:ext cx="1099813" cy="549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 descr="http://latex2png.com/output/latex_28994cff82c7ad03880c159149b8cfbc.png">
            <a:extLst>
              <a:ext uri="{FF2B5EF4-FFF2-40B4-BE49-F238E27FC236}">
                <a16:creationId xmlns:a16="http://schemas.microsoft.com/office/drawing/2014/main" id="{E6742D15-E868-463D-BED8-952F884D07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7639" y="3896955"/>
            <a:ext cx="2144577" cy="111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028777-3477-45F8-84E8-48FF1A2CA270}"/>
              </a:ext>
            </a:extLst>
          </p:cNvPr>
          <p:cNvSpPr txBox="1"/>
          <p:nvPr/>
        </p:nvSpPr>
        <p:spPr>
          <a:xfrm>
            <a:off x="3235569" y="2002057"/>
            <a:ext cx="5092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Types capturing the abstraction we want to deal with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1D668-E540-4DFD-B890-129AED8DE7F8}"/>
              </a:ext>
            </a:extLst>
          </p:cNvPr>
          <p:cNvSpPr txBox="1"/>
          <p:nvPr/>
        </p:nvSpPr>
        <p:spPr>
          <a:xfrm>
            <a:off x="3696348" y="5308088"/>
            <a:ext cx="3236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Types with complete information</a:t>
            </a:r>
          </a:p>
        </p:txBody>
      </p:sp>
    </p:spTree>
    <p:extLst>
      <p:ext uri="{BB962C8B-B14F-4D97-AF65-F5344CB8AC3E}">
        <p14:creationId xmlns:p14="http://schemas.microsoft.com/office/powerpoint/2010/main" val="9991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797C8-59BE-4FDF-83E2-6407C968E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Representability, </a:t>
            </a:r>
            <a:br>
              <a:rPr lang="en-US" dirty="0"/>
            </a:br>
            <a:r>
              <a:rPr lang="en-US" dirty="0"/>
              <a:t>Adjunctions, </a:t>
            </a:r>
            <a:br>
              <a:rPr lang="en-US" dirty="0"/>
            </a:br>
            <a:r>
              <a:rPr lang="en-US" dirty="0"/>
              <a:t>Limits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A26A8-0A34-4DD3-9B53-5ECEBB33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9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D17F35-01F9-4025-BAA6-6E24CE24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257" y="969630"/>
            <a:ext cx="4045299" cy="1325563"/>
          </a:xfrm>
        </p:spPr>
        <p:txBody>
          <a:bodyPr/>
          <a:lstStyle/>
          <a:p>
            <a:pPr algn="ctr"/>
            <a:r>
              <a:rPr lang="en-US" dirty="0"/>
              <a:t>Limit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3BBB1-F4FD-4269-A36D-3E1A8CC1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31</a:t>
            </a:fld>
            <a:endParaRPr lang="en-US"/>
          </a:p>
        </p:txBody>
      </p:sp>
      <p:pic>
        <p:nvPicPr>
          <p:cNvPr id="26626" name="Picture 2" descr="Image result for product category theory">
            <a:extLst>
              <a:ext uri="{FF2B5EF4-FFF2-40B4-BE49-F238E27FC236}">
                <a16:creationId xmlns:a16="http://schemas.microsoft.com/office/drawing/2014/main" id="{FAC46711-D90D-41E4-A3D4-6A978485E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450" y="2932381"/>
            <a:ext cx="3597049" cy="142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 descr="Image result for coproduct category theory">
            <a:extLst>
              <a:ext uri="{FF2B5EF4-FFF2-40B4-BE49-F238E27FC236}">
                <a16:creationId xmlns:a16="http://schemas.microsoft.com/office/drawing/2014/main" id="{1378D999-E625-4C5D-9B52-D39484B4B7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503" y="3009292"/>
            <a:ext cx="3442004" cy="1425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4">
            <a:extLst>
              <a:ext uri="{FF2B5EF4-FFF2-40B4-BE49-F238E27FC236}">
                <a16:creationId xmlns:a16="http://schemas.microsoft.com/office/drawing/2014/main" id="{882D6D2E-9689-420F-8488-00DEDBD3927D}"/>
              </a:ext>
            </a:extLst>
          </p:cNvPr>
          <p:cNvSpPr txBox="1">
            <a:spLocks/>
          </p:cNvSpPr>
          <p:nvPr/>
        </p:nvSpPr>
        <p:spPr>
          <a:xfrm>
            <a:off x="6223000" y="849182"/>
            <a:ext cx="54093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Colimit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4C0D15-306C-4846-BF79-9AFAC7745D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412" y="632488"/>
            <a:ext cx="15525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356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DD17F35-01F9-4025-BAA6-6E24CE240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257" y="969630"/>
            <a:ext cx="4045299" cy="1325563"/>
          </a:xfrm>
        </p:spPr>
        <p:txBody>
          <a:bodyPr/>
          <a:lstStyle/>
          <a:p>
            <a:pPr algn="ctr"/>
            <a:r>
              <a:rPr lang="en-US" dirty="0"/>
              <a:t>Limit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A3BBB1-F4FD-4269-A36D-3E1A8CC19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32</a:t>
            </a:fld>
            <a:endParaRPr lang="en-US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882D6D2E-9689-420F-8488-00DEDBD3927D}"/>
              </a:ext>
            </a:extLst>
          </p:cNvPr>
          <p:cNvSpPr txBox="1">
            <a:spLocks/>
          </p:cNvSpPr>
          <p:nvPr/>
        </p:nvSpPr>
        <p:spPr>
          <a:xfrm>
            <a:off x="6223000" y="849182"/>
            <a:ext cx="54093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Colimit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EB16468-F28B-4764-A004-8C06EE05B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162" y="411032"/>
            <a:ext cx="1971675" cy="876300"/>
          </a:xfrm>
          <a:prstGeom prst="rect">
            <a:avLst/>
          </a:prstGeom>
        </p:spPr>
      </p:pic>
      <p:pic>
        <p:nvPicPr>
          <p:cNvPr id="27650" name="Picture 2" descr="Image result for equalizer category theory">
            <a:extLst>
              <a:ext uri="{FF2B5EF4-FFF2-40B4-BE49-F238E27FC236}">
                <a16:creationId xmlns:a16="http://schemas.microsoft.com/office/drawing/2014/main" id="{F1048749-FD2C-4005-BC69-2FBFBF5BB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2300" y="3336346"/>
            <a:ext cx="2311400" cy="1791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652" name="Picture 4" descr="Image result for coequalizer category theory">
            <a:extLst>
              <a:ext uri="{FF2B5EF4-FFF2-40B4-BE49-F238E27FC236}">
                <a16:creationId xmlns:a16="http://schemas.microsoft.com/office/drawing/2014/main" id="{40D60934-F8CA-45E5-BDFC-F26796EEF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4528" y="3508562"/>
            <a:ext cx="2741028" cy="161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8750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F4CC5-D6BE-4AFA-8BA5-8352A4CD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Diagrams</a:t>
            </a:r>
            <a:br>
              <a:rPr lang="en-US" dirty="0"/>
            </a:br>
            <a:r>
              <a:rPr lang="en-US" dirty="0"/>
              <a:t>	(dual in the plane)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ACC15-49F5-46A0-B239-4E903DBD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863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559043-536E-4316-BB69-B4931816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 descr="A picture containing screenshot&#10;&#10;Description generated with very high confidence">
            <a:extLst>
              <a:ext uri="{FF2B5EF4-FFF2-40B4-BE49-F238E27FC236}">
                <a16:creationId xmlns:a16="http://schemas.microsoft.com/office/drawing/2014/main" id="{F4B6FFAA-CF7D-490A-A355-AE2BDC1C38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26" y="542925"/>
            <a:ext cx="11382375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9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448021-4DAE-438C-8ED4-261CB209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35</a:t>
            </a:fld>
            <a:endParaRPr lang="en-US"/>
          </a:p>
        </p:txBody>
      </p:sp>
      <p:pic>
        <p:nvPicPr>
          <p:cNvPr id="9" name="Picture 8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3EC48EB4-66C0-48B4-99ED-9D7BD2A1B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537" y="2138362"/>
            <a:ext cx="104489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04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84EE46-3C67-4FDF-9574-6BECC9796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631ED6-555E-43DD-8716-0F1FAD257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511" y="1739695"/>
            <a:ext cx="9028739" cy="372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682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8471A3-44BA-406D-8297-58B5B6E5A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The (Poincare) Dual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983FC-B648-4CB0-82AF-F06EE8FA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FEE3FB-74B0-4DB5-B0B4-9DC5D2DC112A}" type="slidenum">
              <a:rPr lang="en-US" smtClean="0"/>
              <a:t>37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A60D0-80F8-4863-84AC-CDDE9FCBA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52" y="2118260"/>
            <a:ext cx="4217520" cy="3314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9CF00F5-850F-48C3-B386-BE18D211B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172" y="1887412"/>
            <a:ext cx="4572028" cy="354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62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BE0D89-8ABA-4909-9DB2-2DE0839B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38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E92D9-D530-4DED-B4E0-B6B77E7A2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625" y="1832078"/>
            <a:ext cx="2853575" cy="3381189"/>
          </a:xfrm>
          <a:prstGeom prst="rect">
            <a:avLst/>
          </a:prstGeom>
        </p:spPr>
      </p:pic>
      <p:pic>
        <p:nvPicPr>
          <p:cNvPr id="23554" name="Picture 2" descr="http://latex2png.com/output/latex_f0f3453fc05b41dcf12717ca254d8a2e.png">
            <a:extLst>
              <a:ext uri="{FF2B5EF4-FFF2-40B4-BE49-F238E27FC236}">
                <a16:creationId xmlns:a16="http://schemas.microsoft.com/office/drawing/2014/main" id="{44F0D4FC-44A5-454A-BE28-5CB3A66AF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779" y="3250149"/>
            <a:ext cx="2223716" cy="3577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68823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9572F1-E705-4AA3-97D2-8809EE6A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39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BB463-61BB-4D83-94BD-EF4483390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157" y="2347562"/>
            <a:ext cx="3152775" cy="3009900"/>
          </a:xfrm>
          <a:prstGeom prst="rect">
            <a:avLst/>
          </a:prstGeom>
        </p:spPr>
      </p:pic>
      <p:pic>
        <p:nvPicPr>
          <p:cNvPr id="25602" name="Picture 2" descr="http://latex2png.com/output/latex_bccbd4ee306647f7ed0ff10513737b39.png">
            <a:extLst>
              <a:ext uri="{FF2B5EF4-FFF2-40B4-BE49-F238E27FC236}">
                <a16:creationId xmlns:a16="http://schemas.microsoft.com/office/drawing/2014/main" id="{6A296D92-67A9-48EE-BF02-F992D367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44" y="3594054"/>
            <a:ext cx="2805517" cy="4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15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Oval 53">
            <a:extLst>
              <a:ext uri="{FF2B5EF4-FFF2-40B4-BE49-F238E27FC236}">
                <a16:creationId xmlns:a16="http://schemas.microsoft.com/office/drawing/2014/main" id="{263250F3-27A4-46F0-B623-AE5F0CEB7679}"/>
              </a:ext>
            </a:extLst>
          </p:cNvPr>
          <p:cNvSpPr/>
          <p:nvPr/>
        </p:nvSpPr>
        <p:spPr>
          <a:xfrm>
            <a:off x="1717432" y="1949380"/>
            <a:ext cx="2843683" cy="3908808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E34F3A6A-A7C8-4B10-807E-C69587478DA1}"/>
              </a:ext>
            </a:extLst>
          </p:cNvPr>
          <p:cNvSpPr/>
          <p:nvPr/>
        </p:nvSpPr>
        <p:spPr>
          <a:xfrm>
            <a:off x="7702483" y="1949380"/>
            <a:ext cx="2843683" cy="3908808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289730B8-46BC-46A6-8C87-ED33F6AFD4BB}"/>
              </a:ext>
            </a:extLst>
          </p:cNvPr>
          <p:cNvSpPr/>
          <p:nvPr/>
        </p:nvSpPr>
        <p:spPr>
          <a:xfrm>
            <a:off x="3757449" y="2145828"/>
            <a:ext cx="4571841" cy="3159071"/>
          </a:xfrm>
          <a:custGeom>
            <a:avLst/>
            <a:gdLst>
              <a:gd name="connsiteX0" fmla="*/ 0 w 4571841"/>
              <a:gd name="connsiteY0" fmla="*/ 0 h 3159071"/>
              <a:gd name="connsiteX1" fmla="*/ 83969 w 4571841"/>
              <a:gd name="connsiteY1" fmla="*/ 29064 h 3159071"/>
              <a:gd name="connsiteX2" fmla="*/ 2196381 w 4571841"/>
              <a:gd name="connsiteY2" fmla="*/ 779343 h 3159071"/>
              <a:gd name="connsiteX3" fmla="*/ 4570329 w 4571841"/>
              <a:gd name="connsiteY3" fmla="*/ 137997 h 3159071"/>
              <a:gd name="connsiteX4" fmla="*/ 4571841 w 4571841"/>
              <a:gd name="connsiteY4" fmla="*/ 137408 h 3159071"/>
              <a:gd name="connsiteX5" fmla="*/ 4462454 w 4571841"/>
              <a:gd name="connsiteY5" fmla="*/ 249844 h 3159071"/>
              <a:gd name="connsiteX6" fmla="*/ 3945035 w 4571841"/>
              <a:gd name="connsiteY6" fmla="*/ 1757957 h 3159071"/>
              <a:gd name="connsiteX7" fmla="*/ 4187863 w 4571841"/>
              <a:gd name="connsiteY7" fmla="*/ 2850683 h 3159071"/>
              <a:gd name="connsiteX8" fmla="*/ 4262363 w 4571841"/>
              <a:gd name="connsiteY8" fmla="*/ 2987626 h 3159071"/>
              <a:gd name="connsiteX9" fmla="*/ 4260573 w 4571841"/>
              <a:gd name="connsiteY9" fmla="*/ 2985851 h 3159071"/>
              <a:gd name="connsiteX10" fmla="*/ 2584694 w 4571841"/>
              <a:gd name="connsiteY10" fmla="*/ 2212423 h 3159071"/>
              <a:gd name="connsiteX11" fmla="*/ 544832 w 4571841"/>
              <a:gd name="connsiteY11" fmla="*/ 3024885 h 3159071"/>
              <a:gd name="connsiteX12" fmla="*/ 371898 w 4571841"/>
              <a:gd name="connsiteY12" fmla="*/ 3159071 h 3159071"/>
              <a:gd name="connsiteX13" fmla="*/ 387220 w 4571841"/>
              <a:gd name="connsiteY13" fmla="*/ 3139929 h 3159071"/>
              <a:gd name="connsiteX14" fmla="*/ 803668 w 4571841"/>
              <a:gd name="connsiteY14" fmla="*/ 1757956 h 3159071"/>
              <a:gd name="connsiteX15" fmla="*/ 59561 w 4571841"/>
              <a:gd name="connsiteY15" fmla="*/ 39438 h 3159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571841" h="3159071">
                <a:moveTo>
                  <a:pt x="0" y="0"/>
                </a:moveTo>
                <a:lnTo>
                  <a:pt x="83969" y="29064"/>
                </a:lnTo>
                <a:cubicBezTo>
                  <a:pt x="753618" y="287327"/>
                  <a:pt x="1276692" y="786605"/>
                  <a:pt x="2196381" y="779343"/>
                </a:cubicBezTo>
                <a:cubicBezTo>
                  <a:pt x="3246360" y="735770"/>
                  <a:pt x="3882479" y="419862"/>
                  <a:pt x="4570329" y="137997"/>
                </a:cubicBezTo>
                <a:lnTo>
                  <a:pt x="4571841" y="137408"/>
                </a:lnTo>
                <a:lnTo>
                  <a:pt x="4462454" y="249844"/>
                </a:lnTo>
                <a:cubicBezTo>
                  <a:pt x="4146453" y="608310"/>
                  <a:pt x="3945035" y="1150801"/>
                  <a:pt x="3945035" y="1757957"/>
                </a:cubicBezTo>
                <a:cubicBezTo>
                  <a:pt x="3945035" y="2162728"/>
                  <a:pt x="4034554" y="2538758"/>
                  <a:pt x="4187863" y="2850683"/>
                </a:cubicBezTo>
                <a:lnTo>
                  <a:pt x="4262363" y="2987626"/>
                </a:lnTo>
                <a:lnTo>
                  <a:pt x="4260573" y="2985851"/>
                </a:lnTo>
                <a:cubicBezTo>
                  <a:pt x="3906322" y="2638474"/>
                  <a:pt x="3470321" y="2270521"/>
                  <a:pt x="2584694" y="2212423"/>
                </a:cubicBezTo>
                <a:cubicBezTo>
                  <a:pt x="1405277" y="2400031"/>
                  <a:pt x="952352" y="2708676"/>
                  <a:pt x="544832" y="3024885"/>
                </a:cubicBezTo>
                <a:lnTo>
                  <a:pt x="371898" y="3159071"/>
                </a:lnTo>
                <a:lnTo>
                  <a:pt x="387220" y="3139929"/>
                </a:lnTo>
                <a:cubicBezTo>
                  <a:pt x="644523" y="2786251"/>
                  <a:pt x="803668" y="2297650"/>
                  <a:pt x="803668" y="1757956"/>
                </a:cubicBezTo>
                <a:cubicBezTo>
                  <a:pt x="803668" y="1015877"/>
                  <a:pt x="502785" y="370395"/>
                  <a:pt x="59561" y="39438"/>
                </a:cubicBezTo>
                <a:close/>
              </a:path>
            </a:pathLst>
          </a:custGeom>
          <a:solidFill>
            <a:schemeClr val="bg1">
              <a:lumMod val="75000"/>
              <a:alpha val="50000"/>
            </a:schemeClr>
          </a:solidFill>
          <a:ln>
            <a:noFill/>
          </a:ln>
          <a:effectLst>
            <a:softEdge rad="635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8A82F-9C46-47AA-A9D3-961E379FC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4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755B14B-BFB3-4ECD-90BE-8F8F6C9708D5}"/>
              </a:ext>
            </a:extLst>
          </p:cNvPr>
          <p:cNvSpPr/>
          <p:nvPr/>
        </p:nvSpPr>
        <p:spPr>
          <a:xfrm>
            <a:off x="3358189" y="3506874"/>
            <a:ext cx="131465" cy="155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2063F65-F440-4ACB-958F-8FBA1EE3BCFB}"/>
              </a:ext>
            </a:extLst>
          </p:cNvPr>
          <p:cNvSpPr/>
          <p:nvPr/>
        </p:nvSpPr>
        <p:spPr>
          <a:xfrm>
            <a:off x="3073540" y="3996731"/>
            <a:ext cx="131465" cy="155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30AFB0-B84A-466C-AB00-0DC5B66917CB}"/>
              </a:ext>
            </a:extLst>
          </p:cNvPr>
          <p:cNvSpPr/>
          <p:nvPr/>
        </p:nvSpPr>
        <p:spPr>
          <a:xfrm>
            <a:off x="3489654" y="2831122"/>
            <a:ext cx="131465" cy="155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046100-6B60-4125-9E25-C130713D0863}"/>
              </a:ext>
            </a:extLst>
          </p:cNvPr>
          <p:cNvSpPr/>
          <p:nvPr/>
        </p:nvSpPr>
        <p:spPr>
          <a:xfrm>
            <a:off x="2796318" y="2949190"/>
            <a:ext cx="131465" cy="155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2C70EC-57DF-43C6-8204-03F7C80713A0}"/>
              </a:ext>
            </a:extLst>
          </p:cNvPr>
          <p:cNvSpPr/>
          <p:nvPr/>
        </p:nvSpPr>
        <p:spPr>
          <a:xfrm>
            <a:off x="3289889" y="4674994"/>
            <a:ext cx="131465" cy="1557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EECCD6C-7173-4098-8E6A-40C245DDF350}"/>
              </a:ext>
            </a:extLst>
          </p:cNvPr>
          <p:cNvSpPr/>
          <p:nvPr/>
        </p:nvSpPr>
        <p:spPr>
          <a:xfrm>
            <a:off x="9124324" y="3104939"/>
            <a:ext cx="131465" cy="1557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36B0814-14BA-4296-889B-817E1F89569A}"/>
              </a:ext>
            </a:extLst>
          </p:cNvPr>
          <p:cNvSpPr/>
          <p:nvPr/>
        </p:nvSpPr>
        <p:spPr>
          <a:xfrm>
            <a:off x="9283373" y="3840982"/>
            <a:ext cx="131465" cy="1557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A7CA516-4D5E-4179-93A7-B1394554C908}"/>
              </a:ext>
            </a:extLst>
          </p:cNvPr>
          <p:cNvSpPr/>
          <p:nvPr/>
        </p:nvSpPr>
        <p:spPr>
          <a:xfrm>
            <a:off x="8976900" y="3903784"/>
            <a:ext cx="131465" cy="1557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D3B89C-46AC-4614-AAE4-594C44177D29}"/>
              </a:ext>
            </a:extLst>
          </p:cNvPr>
          <p:cNvSpPr/>
          <p:nvPr/>
        </p:nvSpPr>
        <p:spPr>
          <a:xfrm>
            <a:off x="9151908" y="4741076"/>
            <a:ext cx="131465" cy="1557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F55746-C121-46D6-BC1C-E3689B71F905}"/>
              </a:ext>
            </a:extLst>
          </p:cNvPr>
          <p:cNvSpPr/>
          <p:nvPr/>
        </p:nvSpPr>
        <p:spPr>
          <a:xfrm>
            <a:off x="8559959" y="2547163"/>
            <a:ext cx="131465" cy="1557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AB2E72-6C80-4819-90DE-5BD6F03D99E2}"/>
              </a:ext>
            </a:extLst>
          </p:cNvPr>
          <p:cNvSpPr/>
          <p:nvPr/>
        </p:nvSpPr>
        <p:spPr>
          <a:xfrm>
            <a:off x="8394987" y="3313442"/>
            <a:ext cx="131465" cy="1557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296E95B-31D6-4290-8B56-09BB69F5B9CF}"/>
              </a:ext>
            </a:extLst>
          </p:cNvPr>
          <p:cNvSpPr/>
          <p:nvPr/>
        </p:nvSpPr>
        <p:spPr>
          <a:xfrm>
            <a:off x="3580688" y="2657742"/>
            <a:ext cx="4913832" cy="713781"/>
          </a:xfrm>
          <a:custGeom>
            <a:avLst/>
            <a:gdLst>
              <a:gd name="connsiteX0" fmla="*/ 0 w 4913832"/>
              <a:gd name="connsiteY0" fmla="*/ 247828 h 713781"/>
              <a:gd name="connsiteX1" fmla="*/ 2333002 w 4913832"/>
              <a:gd name="connsiteY1" fmla="*/ 709301 h 713781"/>
              <a:gd name="connsiteX2" fmla="*/ 4913832 w 4913832"/>
              <a:gd name="connsiteY2" fmla="*/ 0 h 71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13832" h="713781">
                <a:moveTo>
                  <a:pt x="0" y="247828"/>
                </a:moveTo>
                <a:cubicBezTo>
                  <a:pt x="757015" y="499217"/>
                  <a:pt x="1514030" y="750606"/>
                  <a:pt x="2333002" y="709301"/>
                </a:cubicBezTo>
                <a:cubicBezTo>
                  <a:pt x="3151974" y="667996"/>
                  <a:pt x="4485118" y="109671"/>
                  <a:pt x="4913832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1DC077D2-C51A-4F2C-BF0E-82BC0345B6F9}"/>
              </a:ext>
            </a:extLst>
          </p:cNvPr>
          <p:cNvSpPr/>
          <p:nvPr/>
        </p:nvSpPr>
        <p:spPr>
          <a:xfrm>
            <a:off x="3025211" y="3076486"/>
            <a:ext cx="5734228" cy="846034"/>
          </a:xfrm>
          <a:custGeom>
            <a:avLst/>
            <a:gdLst>
              <a:gd name="connsiteX0" fmla="*/ 0 w 5734228"/>
              <a:gd name="connsiteY0" fmla="*/ 0 h 846034"/>
              <a:gd name="connsiteX1" fmla="*/ 2213361 w 5734228"/>
              <a:gd name="connsiteY1" fmla="*/ 461473 h 846034"/>
              <a:gd name="connsiteX2" fmla="*/ 5734228 w 5734228"/>
              <a:gd name="connsiteY2" fmla="*/ 846034 h 846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4228" h="846034">
                <a:moveTo>
                  <a:pt x="0" y="0"/>
                </a:moveTo>
                <a:cubicBezTo>
                  <a:pt x="628828" y="160233"/>
                  <a:pt x="1257656" y="320467"/>
                  <a:pt x="2213361" y="461473"/>
                </a:cubicBezTo>
                <a:cubicBezTo>
                  <a:pt x="3169066" y="602479"/>
                  <a:pt x="5378153" y="800457"/>
                  <a:pt x="5734228" y="846034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F311494-6673-479F-A0C9-31FE5B6AA7A5}"/>
              </a:ext>
            </a:extLst>
          </p:cNvPr>
          <p:cNvSpPr/>
          <p:nvPr/>
        </p:nvSpPr>
        <p:spPr>
          <a:xfrm>
            <a:off x="3409772" y="3478138"/>
            <a:ext cx="4836920" cy="1239141"/>
          </a:xfrm>
          <a:custGeom>
            <a:avLst/>
            <a:gdLst>
              <a:gd name="connsiteX0" fmla="*/ 0 w 4836920"/>
              <a:gd name="connsiteY0" fmla="*/ 1239141 h 1239141"/>
              <a:gd name="connsiteX1" fmla="*/ 2264635 w 4836920"/>
              <a:gd name="connsiteY1" fmla="*/ 786213 h 1239141"/>
              <a:gd name="connsiteX2" fmla="*/ 4836920 w 4836920"/>
              <a:gd name="connsiteY2" fmla="*/ 0 h 1239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36920" h="1239141">
                <a:moveTo>
                  <a:pt x="0" y="1239141"/>
                </a:moveTo>
                <a:cubicBezTo>
                  <a:pt x="729241" y="1115938"/>
                  <a:pt x="1458482" y="992736"/>
                  <a:pt x="2264635" y="786213"/>
                </a:cubicBezTo>
                <a:cubicBezTo>
                  <a:pt x="3070788" y="579690"/>
                  <a:pt x="4636094" y="135308"/>
                  <a:pt x="4836920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CBCAA-37DA-4B54-9F0A-C64EC1714324}"/>
              </a:ext>
            </a:extLst>
          </p:cNvPr>
          <p:cNvSpPr/>
          <p:nvPr/>
        </p:nvSpPr>
        <p:spPr>
          <a:xfrm>
            <a:off x="3298677" y="3744289"/>
            <a:ext cx="5794048" cy="1007173"/>
          </a:xfrm>
          <a:custGeom>
            <a:avLst/>
            <a:gdLst>
              <a:gd name="connsiteX0" fmla="*/ 0 w 5794048"/>
              <a:gd name="connsiteY0" fmla="*/ 323509 h 1007173"/>
              <a:gd name="connsiteX1" fmla="*/ 2657742 w 5794048"/>
              <a:gd name="connsiteY1" fmla="*/ 32952 h 1007173"/>
              <a:gd name="connsiteX2" fmla="*/ 5794048 w 5794048"/>
              <a:gd name="connsiteY2" fmla="*/ 1007173 h 1007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94048" h="1007173">
                <a:moveTo>
                  <a:pt x="0" y="323509"/>
                </a:moveTo>
                <a:cubicBezTo>
                  <a:pt x="846033" y="121258"/>
                  <a:pt x="1692067" y="-80992"/>
                  <a:pt x="2657742" y="32952"/>
                </a:cubicBezTo>
                <a:cubicBezTo>
                  <a:pt x="3623417" y="146896"/>
                  <a:pt x="5291271" y="840530"/>
                  <a:pt x="5794048" y="1007173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452160F8-6272-4188-9E39-E4556BE5C2C4}"/>
              </a:ext>
            </a:extLst>
          </p:cNvPr>
          <p:cNvSpPr/>
          <p:nvPr/>
        </p:nvSpPr>
        <p:spPr>
          <a:xfrm>
            <a:off x="3461047" y="3409772"/>
            <a:ext cx="4777099" cy="287755"/>
          </a:xfrm>
          <a:custGeom>
            <a:avLst/>
            <a:gdLst>
              <a:gd name="connsiteX0" fmla="*/ 0 w 4777099"/>
              <a:gd name="connsiteY0" fmla="*/ 162370 h 287755"/>
              <a:gd name="connsiteX1" fmla="*/ 2521009 w 4777099"/>
              <a:gd name="connsiteY1" fmla="*/ 282011 h 287755"/>
              <a:gd name="connsiteX2" fmla="*/ 4777099 w 4777099"/>
              <a:gd name="connsiteY2" fmla="*/ 0 h 28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77099" h="287755">
                <a:moveTo>
                  <a:pt x="0" y="162370"/>
                </a:moveTo>
                <a:cubicBezTo>
                  <a:pt x="862413" y="235721"/>
                  <a:pt x="1724826" y="309073"/>
                  <a:pt x="2521009" y="282011"/>
                </a:cubicBezTo>
                <a:cubicBezTo>
                  <a:pt x="3317192" y="254949"/>
                  <a:pt x="4047145" y="127474"/>
                  <a:pt x="4777099" y="0"/>
                </a:cubicBezTo>
              </a:path>
            </a:pathLst>
          </a:custGeom>
          <a:noFill/>
          <a:ln w="1905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6" name="Picture 8" descr="http://latex2png.com/output/latex_79a9b498859ce3f0752c15bba5eb3b7a.png">
            <a:extLst>
              <a:ext uri="{FF2B5EF4-FFF2-40B4-BE49-F238E27FC236}">
                <a16:creationId xmlns:a16="http://schemas.microsoft.com/office/drawing/2014/main" id="{4B753487-B0F6-4A85-B38E-DD42CEC227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620" y="5501348"/>
            <a:ext cx="3365390" cy="37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8" name="Picture 10" descr="http://latex2png.com/output/latex_e3c5cc0bf65b23dfecd6bda8957a1523.png">
            <a:extLst>
              <a:ext uri="{FF2B5EF4-FFF2-40B4-BE49-F238E27FC236}">
                <a16:creationId xmlns:a16="http://schemas.microsoft.com/office/drawing/2014/main" id="{9E474C31-943E-4BDB-8AB1-AA8B1EFEF0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5021" y="4809782"/>
            <a:ext cx="4000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71" name="TextBox 7170">
            <a:extLst>
              <a:ext uri="{FF2B5EF4-FFF2-40B4-BE49-F238E27FC236}">
                <a16:creationId xmlns:a16="http://schemas.microsoft.com/office/drawing/2014/main" id="{BB4BDF75-628E-4D2D-B48B-E80606D91E8D}"/>
              </a:ext>
            </a:extLst>
          </p:cNvPr>
          <p:cNvSpPr txBox="1"/>
          <p:nvPr/>
        </p:nvSpPr>
        <p:spPr>
          <a:xfrm>
            <a:off x="8107203" y="1068903"/>
            <a:ext cx="284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Functions contain fibers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ED3941D-57A9-4897-8820-E0147001E5E2}"/>
              </a:ext>
            </a:extLst>
          </p:cNvPr>
          <p:cNvSpPr txBox="1"/>
          <p:nvPr/>
        </p:nvSpPr>
        <p:spPr>
          <a:xfrm>
            <a:off x="8093455" y="730919"/>
            <a:ext cx="3405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Objects contain elements</a:t>
            </a:r>
          </a:p>
        </p:txBody>
      </p:sp>
      <p:sp>
        <p:nvSpPr>
          <p:cNvPr id="62" name="Title 1">
            <a:extLst>
              <a:ext uri="{FF2B5EF4-FFF2-40B4-BE49-F238E27FC236}">
                <a16:creationId xmlns:a16="http://schemas.microsoft.com/office/drawing/2014/main" id="{C6D78405-CD1A-470F-B179-17FB7A68C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346371" cy="1325563"/>
          </a:xfrm>
        </p:spPr>
        <p:txBody>
          <a:bodyPr/>
          <a:lstStyle/>
          <a:p>
            <a:r>
              <a:rPr lang="en-US" dirty="0"/>
              <a:t>Set Theory has Two Levels</a:t>
            </a:r>
          </a:p>
        </p:txBody>
      </p:sp>
      <p:pic>
        <p:nvPicPr>
          <p:cNvPr id="7170" name="Picture 2" descr="http://latex2png.com/output/latex_984d2d55d91d3bd7ee6aa9344bce30b2.png">
            <a:extLst>
              <a:ext uri="{FF2B5EF4-FFF2-40B4-BE49-F238E27FC236}">
                <a16:creationId xmlns:a16="http://schemas.microsoft.com/office/drawing/2014/main" id="{6A5B1E71-1781-473E-81FC-74CC2FD151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8784" y="5419265"/>
            <a:ext cx="657225" cy="542925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://latex2png.com/output/latex_90e4c7adafc3e5f8a0e1dec71de2e70e.png">
            <a:extLst>
              <a:ext uri="{FF2B5EF4-FFF2-40B4-BE49-F238E27FC236}">
                <a16:creationId xmlns:a16="http://schemas.microsoft.com/office/drawing/2014/main" id="{032E0EEB-F13F-4715-AC14-BEE72CF30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007" y="5430326"/>
            <a:ext cx="581025" cy="552450"/>
          </a:xfrm>
          <a:prstGeom prst="rect">
            <a:avLst/>
          </a:prstGeom>
          <a:noFill/>
          <a:effectLst>
            <a:glow rad="101600">
              <a:schemeClr val="bg1">
                <a:alpha val="6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85095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D0B5F00-6746-48AD-ABBE-80828930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40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80B571-8EED-45C0-B1F6-5307FC9A15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862" y="2182360"/>
            <a:ext cx="4076722" cy="3299166"/>
          </a:xfrm>
          <a:prstGeom prst="rect">
            <a:avLst/>
          </a:prstGeom>
        </p:spPr>
      </p:pic>
      <p:pic>
        <p:nvPicPr>
          <p:cNvPr id="24578" name="Picture 2" descr="http://latex2png.com/output/latex_84b11cd9f88d22535c247f690c3842a7.png">
            <a:extLst>
              <a:ext uri="{FF2B5EF4-FFF2-40B4-BE49-F238E27FC236}">
                <a16:creationId xmlns:a16="http://schemas.microsoft.com/office/drawing/2014/main" id="{1E200EEF-FE3A-48D5-AC8B-F83A8982CB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416" y="3429000"/>
            <a:ext cx="3075090" cy="60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323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52502-7946-44E6-801B-F6F735B99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Adjunctions via Snake Equations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5A19F-0CC0-4FDB-8128-B73689676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41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13FEE3-116F-4B66-A13B-D8662BA8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862" y="2047875"/>
            <a:ext cx="9820275" cy="27622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2B54A1C-A28F-43B9-9473-69EE8EFB860A}"/>
              </a:ext>
            </a:extLst>
          </p:cNvPr>
          <p:cNvSpPr/>
          <p:nvPr/>
        </p:nvSpPr>
        <p:spPr>
          <a:xfrm>
            <a:off x="5735782" y="3028208"/>
            <a:ext cx="653143" cy="13894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34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FE08-48DB-47BE-A3EE-0D410702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Bibliography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74D22E0-D4A8-486A-BA22-86B95A49B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Fong, B., &amp; Spivak, D. I. (2018). Seven Sketches in Compositionality: An Invitation to Applied Category Theory. </a:t>
            </a:r>
            <a:r>
              <a:rPr lang="en-US" dirty="0" err="1"/>
              <a:t>arXiv</a:t>
            </a:r>
            <a:r>
              <a:rPr lang="en-US" dirty="0"/>
              <a:t> preprint arXiv:1803.05316.​</a:t>
            </a:r>
          </a:p>
          <a:p>
            <a:r>
              <a:rPr lang="en-US" dirty="0"/>
              <a:t>Leinster, Tom. Basic category theory. Vol. 143. Cambridge University Press, 2014.​</a:t>
            </a:r>
          </a:p>
          <a:p>
            <a:r>
              <a:rPr lang="en-US" dirty="0" err="1"/>
              <a:t>Coecke</a:t>
            </a:r>
            <a:r>
              <a:rPr lang="en-US" dirty="0"/>
              <a:t>, Bob, and Aleks Kissinger. Picturing quantum processes. Cambridge University Press, 2017.​</a:t>
            </a:r>
          </a:p>
          <a:p>
            <a:r>
              <a:rPr lang="en-US" dirty="0"/>
              <a:t>David I. Spivak. “Database queries and constraints via lifting problems”. In: Mathematical Structures in Computer Science 24.6 (2014), e240602, 55. url: </a:t>
            </a:r>
            <a:r>
              <a:rPr lang="en-US" dirty="0">
                <a:hlinkClick r:id="rId2"/>
              </a:rPr>
              <a:t>http://dx.doi.org/10.1017/S0960129513000479 </a:t>
            </a:r>
            <a:r>
              <a:rPr lang="en-US" dirty="0"/>
              <a:t>(cit. on p. 94).​</a:t>
            </a:r>
          </a:p>
          <a:p>
            <a:r>
              <a:rPr lang="en-US" dirty="0"/>
              <a:t>David I Spivak. Category theory for the sciences. MIT Press, 2014​</a:t>
            </a:r>
          </a:p>
          <a:p>
            <a:r>
              <a:rPr lang="en-US" dirty="0"/>
              <a:t>Contributors To </a:t>
            </a:r>
            <a:r>
              <a:rPr lang="en-US" dirty="0" err="1"/>
              <a:t>nLab</a:t>
            </a:r>
            <a:r>
              <a:rPr lang="en-US" dirty="0"/>
              <a:t>. Symmetric monoidal category. 2018. url: </a:t>
            </a:r>
            <a:r>
              <a:rPr lang="en-US" dirty="0">
                <a:hlinkClick r:id="rId3"/>
              </a:rPr>
              <a:t>https://ncatlab.org/nlab/revision/symmetric+monoidal+category/30​</a:t>
            </a:r>
            <a:endParaRPr lang="en-US" dirty="0"/>
          </a:p>
          <a:p>
            <a:r>
              <a:rPr lang="en-US" dirty="0"/>
              <a:t>Selinger, Peter. "A survey of graphical languages for monoidal categories." New structures for physics. Springer, Berlin, Heidelberg, 2010. 289-355.</a:t>
            </a:r>
          </a:p>
          <a:p>
            <a:r>
              <a:rPr lang="en-US" dirty="0"/>
              <a:t>Fong, B., Spivak, D. I., &amp; </a:t>
            </a:r>
            <a:r>
              <a:rPr lang="en-US" dirty="0" err="1"/>
              <a:t>Tuyéras</a:t>
            </a:r>
            <a:r>
              <a:rPr lang="en-US" dirty="0"/>
              <a:t>, R. (2017). Backprop as </a:t>
            </a:r>
            <a:r>
              <a:rPr lang="en-US" dirty="0" err="1"/>
              <a:t>Functor</a:t>
            </a:r>
            <a:r>
              <a:rPr lang="en-US" dirty="0"/>
              <a:t>: A compositional perspective on supervised learning. </a:t>
            </a:r>
            <a:r>
              <a:rPr lang="en-US" dirty="0" err="1"/>
              <a:t>arXiv</a:t>
            </a:r>
            <a:r>
              <a:rPr lang="en-US" dirty="0"/>
              <a:t> preprint arXiv:1711.10455.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E26DCF-0D52-4630-8447-B9DCAD90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999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788FA-FB83-4C1A-9F60-B5B06B710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36C5B-5B94-4C9C-9872-763E97276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Mathematics has left and right handed versions of stuff. The right-handed things play well together, as do the left-handed things</a:t>
            </a:r>
          </a:p>
          <a:p>
            <a:r>
              <a:rPr lang="en-US" dirty="0"/>
              <a:t>Every property and theorem (in a 2-category) comes with a dual result, by reversing the arrows.</a:t>
            </a:r>
          </a:p>
          <a:p>
            <a:r>
              <a:rPr lang="en-US" dirty="0"/>
              <a:t>Diagrams communicate more at once than equations, with equal precision</a:t>
            </a:r>
          </a:p>
          <a:p>
            <a:r>
              <a:rPr lang="en-US" dirty="0"/>
              <a:t>Many seemingly unrelated things can be phrased in terms of morphisms</a:t>
            </a:r>
          </a:p>
          <a:p>
            <a:r>
              <a:rPr lang="en-US" dirty="0"/>
              <a:t>Internal structure can be captured by maps into and out of objects</a:t>
            </a:r>
          </a:p>
          <a:p>
            <a:r>
              <a:rPr lang="en-US" dirty="0"/>
              <a:t>“Level Shifting” abstractions allows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F8B8AD-BF70-441D-A8C4-585E9F6F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3847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A13F68-2A0C-4CD6-89BD-989BD796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 descr="A close up of text on a white background&#10;&#10;Description generated with high confidence">
            <a:extLst>
              <a:ext uri="{FF2B5EF4-FFF2-40B4-BE49-F238E27FC236}">
                <a16:creationId xmlns:a16="http://schemas.microsoft.com/office/drawing/2014/main" id="{0DE171BA-378A-40AA-8A89-7BA226E17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53" y="1527273"/>
            <a:ext cx="5201051" cy="408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93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19F8E755-6148-4CAA-8F5F-D0EAC28ECE62}"/>
              </a:ext>
            </a:extLst>
          </p:cNvPr>
          <p:cNvSpPr/>
          <p:nvPr/>
        </p:nvSpPr>
        <p:spPr>
          <a:xfrm>
            <a:off x="1105198" y="1932701"/>
            <a:ext cx="2514250" cy="17502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A53147C0-994C-483D-83EC-CBE93ECFF12E}"/>
              </a:ext>
            </a:extLst>
          </p:cNvPr>
          <p:cNvSpPr/>
          <p:nvPr/>
        </p:nvSpPr>
        <p:spPr>
          <a:xfrm>
            <a:off x="418246" y="4031048"/>
            <a:ext cx="3281300" cy="27580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3BEEECDC-410D-46DD-AC78-F83866CD45B2}"/>
              </a:ext>
            </a:extLst>
          </p:cNvPr>
          <p:cNvSpPr/>
          <p:nvPr/>
        </p:nvSpPr>
        <p:spPr>
          <a:xfrm>
            <a:off x="4349168" y="4096344"/>
            <a:ext cx="3552370" cy="256866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A46DCCDB-8C7E-4B0C-A529-1EA33DB91FBC}"/>
              </a:ext>
            </a:extLst>
          </p:cNvPr>
          <p:cNvSpPr/>
          <p:nvPr/>
        </p:nvSpPr>
        <p:spPr>
          <a:xfrm>
            <a:off x="4636109" y="1460403"/>
            <a:ext cx="3440082" cy="247945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3436FA0-3CFE-469F-828E-F44BA1DED32B}"/>
              </a:ext>
            </a:extLst>
          </p:cNvPr>
          <p:cNvSpPr/>
          <p:nvPr/>
        </p:nvSpPr>
        <p:spPr>
          <a:xfrm>
            <a:off x="5433075" y="1997839"/>
            <a:ext cx="429449" cy="1579250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7659868C-E6D9-4199-A50F-8C8CA4972CA3}"/>
              </a:ext>
            </a:extLst>
          </p:cNvPr>
          <p:cNvSpPr/>
          <p:nvPr/>
        </p:nvSpPr>
        <p:spPr>
          <a:xfrm>
            <a:off x="6215007" y="2078333"/>
            <a:ext cx="429449" cy="1256771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71CE39F6-57E1-4DFE-8AC1-98D976F2EA6A}"/>
              </a:ext>
            </a:extLst>
          </p:cNvPr>
          <p:cNvSpPr/>
          <p:nvPr/>
        </p:nvSpPr>
        <p:spPr>
          <a:xfrm>
            <a:off x="6965017" y="1845347"/>
            <a:ext cx="429449" cy="1994259"/>
          </a:xfrm>
          <a:prstGeom prst="ellipse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5960B-1972-41B4-AE1B-B19981DF1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… but there are lots of composable things!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BA679-AE1F-40DE-B00B-81C0C20A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0FEE3FB-74B0-4DB5-B0B4-9DC5D2DC112A}" type="slidenum">
              <a:rPr lang="en-US" smtClean="0"/>
              <a:t>5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88C0B3-3ECE-45DC-B01E-2CC8C6889007}"/>
              </a:ext>
            </a:extLst>
          </p:cNvPr>
          <p:cNvSpPr/>
          <p:nvPr/>
        </p:nvSpPr>
        <p:spPr>
          <a:xfrm>
            <a:off x="3151495" y="2532018"/>
            <a:ext cx="131465" cy="140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E5170C-E383-4AF6-8BBF-AFB3C4B07506}"/>
              </a:ext>
            </a:extLst>
          </p:cNvPr>
          <p:cNvSpPr/>
          <p:nvPr/>
        </p:nvSpPr>
        <p:spPr>
          <a:xfrm>
            <a:off x="2075944" y="2868270"/>
            <a:ext cx="131465" cy="140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9FC4F91-7DED-463B-823B-A28A1F33D7A3}"/>
              </a:ext>
            </a:extLst>
          </p:cNvPr>
          <p:cNvSpPr/>
          <p:nvPr/>
        </p:nvSpPr>
        <p:spPr>
          <a:xfrm>
            <a:off x="2676716" y="2868269"/>
            <a:ext cx="131465" cy="140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F429476-4CED-425C-B549-33946B6FE731}"/>
              </a:ext>
            </a:extLst>
          </p:cNvPr>
          <p:cNvCxnSpPr>
            <a:cxnSpLocks/>
          </p:cNvCxnSpPr>
          <p:nvPr/>
        </p:nvCxnSpPr>
        <p:spPr>
          <a:xfrm>
            <a:off x="2266319" y="2941699"/>
            <a:ext cx="356549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79BF61-51C5-42F5-9734-CEB06DB6E88A}"/>
              </a:ext>
            </a:extLst>
          </p:cNvPr>
          <p:cNvCxnSpPr>
            <a:cxnSpLocks/>
          </p:cNvCxnSpPr>
          <p:nvPr/>
        </p:nvCxnSpPr>
        <p:spPr>
          <a:xfrm flipV="1">
            <a:off x="2852660" y="2672694"/>
            <a:ext cx="242664" cy="1872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88A03C2-C8AD-415A-9CF9-07BC076BA81F}"/>
              </a:ext>
            </a:extLst>
          </p:cNvPr>
          <p:cNvSpPr txBox="1"/>
          <p:nvPr/>
        </p:nvSpPr>
        <p:spPr>
          <a:xfrm>
            <a:off x="1285213" y="2330912"/>
            <a:ext cx="1625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Paths in Graphs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330B412-A9E0-46B5-A8A2-A9A03A8CE191}"/>
              </a:ext>
            </a:extLst>
          </p:cNvPr>
          <p:cNvSpPr txBox="1"/>
          <p:nvPr/>
        </p:nvSpPr>
        <p:spPr>
          <a:xfrm>
            <a:off x="5791080" y="1513424"/>
            <a:ext cx="103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Relations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EFBD8E6-DAD6-4D8A-AEB2-45511EA8D4EB}"/>
              </a:ext>
            </a:extLst>
          </p:cNvPr>
          <p:cNvSpPr/>
          <p:nvPr/>
        </p:nvSpPr>
        <p:spPr>
          <a:xfrm>
            <a:off x="5592804" y="2884467"/>
            <a:ext cx="131465" cy="14067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D25807-15C0-4C1E-BA46-66B35C68E2A7}"/>
              </a:ext>
            </a:extLst>
          </p:cNvPr>
          <p:cNvCxnSpPr>
            <a:cxnSpLocks/>
            <a:stCxn id="43" idx="6"/>
          </p:cNvCxnSpPr>
          <p:nvPr/>
        </p:nvCxnSpPr>
        <p:spPr>
          <a:xfrm>
            <a:off x="5713533" y="2246607"/>
            <a:ext cx="623670" cy="158216"/>
          </a:xfrm>
          <a:prstGeom prst="straightConnector1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4E22439-6602-4A95-8474-B0BDB17B8F53}"/>
              </a:ext>
            </a:extLst>
          </p:cNvPr>
          <p:cNvSpPr/>
          <p:nvPr/>
        </p:nvSpPr>
        <p:spPr>
          <a:xfrm>
            <a:off x="6351364" y="2367648"/>
            <a:ext cx="131465" cy="14067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F8BFB50-D521-432B-884C-C290B05CB73F}"/>
              </a:ext>
            </a:extLst>
          </p:cNvPr>
          <p:cNvSpPr/>
          <p:nvPr/>
        </p:nvSpPr>
        <p:spPr>
          <a:xfrm>
            <a:off x="5582069" y="2512521"/>
            <a:ext cx="131465" cy="14067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28CA80C-3E18-40C9-82AE-99CAE3E766BB}"/>
              </a:ext>
            </a:extLst>
          </p:cNvPr>
          <p:cNvSpPr/>
          <p:nvPr/>
        </p:nvSpPr>
        <p:spPr>
          <a:xfrm>
            <a:off x="6357599" y="3005532"/>
            <a:ext cx="131465" cy="14067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E07A4EC-97DC-418E-9AB4-48266B10C0AF}"/>
              </a:ext>
            </a:extLst>
          </p:cNvPr>
          <p:cNvSpPr/>
          <p:nvPr/>
        </p:nvSpPr>
        <p:spPr>
          <a:xfrm>
            <a:off x="5592804" y="3247132"/>
            <a:ext cx="131465" cy="14067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2163DE18-63BF-42BF-A09D-FA31AA4647D8}"/>
              </a:ext>
            </a:extLst>
          </p:cNvPr>
          <p:cNvSpPr/>
          <p:nvPr/>
        </p:nvSpPr>
        <p:spPr>
          <a:xfrm>
            <a:off x="6351364" y="2710196"/>
            <a:ext cx="131465" cy="14067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E7FA8A1-F5B7-415C-875A-1DDE29208BC6}"/>
              </a:ext>
            </a:extLst>
          </p:cNvPr>
          <p:cNvSpPr/>
          <p:nvPr/>
        </p:nvSpPr>
        <p:spPr>
          <a:xfrm>
            <a:off x="5582068" y="2176269"/>
            <a:ext cx="131465" cy="14067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3FFE8BB-B805-4C98-85EC-E2FF957F8B51}"/>
              </a:ext>
            </a:extLst>
          </p:cNvPr>
          <p:cNvCxnSpPr>
            <a:cxnSpLocks/>
            <a:stCxn id="40" idx="6"/>
            <a:endCxn id="51" idx="2"/>
          </p:cNvCxnSpPr>
          <p:nvPr/>
        </p:nvCxnSpPr>
        <p:spPr>
          <a:xfrm>
            <a:off x="6489064" y="3075870"/>
            <a:ext cx="630027" cy="68216"/>
          </a:xfrm>
          <a:prstGeom prst="straightConnector1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89E0029-8DC4-410E-9FF3-A95368194B77}"/>
              </a:ext>
            </a:extLst>
          </p:cNvPr>
          <p:cNvCxnSpPr>
            <a:cxnSpLocks/>
          </p:cNvCxnSpPr>
          <p:nvPr/>
        </p:nvCxnSpPr>
        <p:spPr>
          <a:xfrm flipH="1">
            <a:off x="5734972" y="2466578"/>
            <a:ext cx="602231" cy="459267"/>
          </a:xfrm>
          <a:prstGeom prst="straightConnector1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ACC1353-2373-498E-9375-5E714E629113}"/>
              </a:ext>
            </a:extLst>
          </p:cNvPr>
          <p:cNvCxnSpPr>
            <a:cxnSpLocks/>
            <a:stCxn id="36" idx="6"/>
            <a:endCxn id="42" idx="2"/>
          </p:cNvCxnSpPr>
          <p:nvPr/>
        </p:nvCxnSpPr>
        <p:spPr>
          <a:xfrm flipV="1">
            <a:off x="5724269" y="2780534"/>
            <a:ext cx="627095" cy="174271"/>
          </a:xfrm>
          <a:prstGeom prst="straightConnector1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1B9D5A-A1B7-4937-BDF5-C81FFF61F195}"/>
              </a:ext>
            </a:extLst>
          </p:cNvPr>
          <p:cNvCxnSpPr>
            <a:cxnSpLocks/>
            <a:stCxn id="42" idx="6"/>
            <a:endCxn id="55" idx="3"/>
          </p:cNvCxnSpPr>
          <p:nvPr/>
        </p:nvCxnSpPr>
        <p:spPr>
          <a:xfrm flipV="1">
            <a:off x="6482829" y="2139494"/>
            <a:ext cx="644779" cy="641040"/>
          </a:xfrm>
          <a:prstGeom prst="straightConnector1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C313607-AA55-4196-A785-9724509A7D42}"/>
              </a:ext>
            </a:extLst>
          </p:cNvPr>
          <p:cNvCxnSpPr>
            <a:cxnSpLocks/>
            <a:stCxn id="55" idx="4"/>
            <a:endCxn id="40" idx="7"/>
          </p:cNvCxnSpPr>
          <p:nvPr/>
        </p:nvCxnSpPr>
        <p:spPr>
          <a:xfrm flipH="1">
            <a:off x="6469811" y="2160095"/>
            <a:ext cx="704277" cy="866038"/>
          </a:xfrm>
          <a:prstGeom prst="straightConnector1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603373-BB0B-421C-8E1F-E0FB1EA8BCBB}"/>
              </a:ext>
            </a:extLst>
          </p:cNvPr>
          <p:cNvCxnSpPr>
            <a:cxnSpLocks/>
            <a:stCxn id="42" idx="2"/>
            <a:endCxn id="43" idx="5"/>
          </p:cNvCxnSpPr>
          <p:nvPr/>
        </p:nvCxnSpPr>
        <p:spPr>
          <a:xfrm flipH="1" flipV="1">
            <a:off x="5694280" y="2296343"/>
            <a:ext cx="657084" cy="484191"/>
          </a:xfrm>
          <a:prstGeom prst="straightConnector1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93F68B4-F828-4487-AAD3-9714B27BE5FB}"/>
              </a:ext>
            </a:extLst>
          </p:cNvPr>
          <p:cNvCxnSpPr>
            <a:cxnSpLocks/>
            <a:stCxn id="52" idx="1"/>
            <a:endCxn id="38" idx="6"/>
          </p:cNvCxnSpPr>
          <p:nvPr/>
        </p:nvCxnSpPr>
        <p:spPr>
          <a:xfrm flipH="1" flipV="1">
            <a:off x="6482829" y="2437986"/>
            <a:ext cx="644780" cy="284417"/>
          </a:xfrm>
          <a:prstGeom prst="straightConnector1">
            <a:avLst/>
          </a:prstGeom>
          <a:ln w="1270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ECA04084-FAA6-44B9-A3B2-60D57F56F6A5}"/>
              </a:ext>
            </a:extLst>
          </p:cNvPr>
          <p:cNvSpPr/>
          <p:nvPr/>
        </p:nvSpPr>
        <p:spPr>
          <a:xfrm>
            <a:off x="7119091" y="3073748"/>
            <a:ext cx="131465" cy="14067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9ED9E45-346C-4DC8-B9C0-5F5C6257ECE1}"/>
              </a:ext>
            </a:extLst>
          </p:cNvPr>
          <p:cNvSpPr/>
          <p:nvPr/>
        </p:nvSpPr>
        <p:spPr>
          <a:xfrm>
            <a:off x="7108356" y="2701802"/>
            <a:ext cx="131465" cy="14067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853A5E2-1534-400D-9C5E-A8FCCB01FB93}"/>
              </a:ext>
            </a:extLst>
          </p:cNvPr>
          <p:cNvSpPr/>
          <p:nvPr/>
        </p:nvSpPr>
        <p:spPr>
          <a:xfrm>
            <a:off x="7119091" y="3436413"/>
            <a:ext cx="131465" cy="14067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8079D19-5DC2-45C2-A88A-659AA674DFA0}"/>
              </a:ext>
            </a:extLst>
          </p:cNvPr>
          <p:cNvSpPr/>
          <p:nvPr/>
        </p:nvSpPr>
        <p:spPr>
          <a:xfrm>
            <a:off x="7108355" y="2365550"/>
            <a:ext cx="131465" cy="14067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D4C087-E2A7-421F-B7D7-CE3EC9A7E6E3}"/>
              </a:ext>
            </a:extLst>
          </p:cNvPr>
          <p:cNvSpPr/>
          <p:nvPr/>
        </p:nvSpPr>
        <p:spPr>
          <a:xfrm>
            <a:off x="7108355" y="2019420"/>
            <a:ext cx="131465" cy="140675"/>
          </a:xfrm>
          <a:prstGeom prst="ellipse">
            <a:avLst/>
          </a:prstGeom>
          <a:solidFill>
            <a:schemeClr val="accent5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http://latex2png.com/output/latex_45701eae8b11834877d215e6a6039228.png">
            <a:extLst>
              <a:ext uri="{FF2B5EF4-FFF2-40B4-BE49-F238E27FC236}">
                <a16:creationId xmlns:a16="http://schemas.microsoft.com/office/drawing/2014/main" id="{000A0F38-F869-40A0-9F9B-24AB58A26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4669" y="3368509"/>
            <a:ext cx="275665" cy="27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latex2png.com/output/latex_486ed66fca3332a56fc38f90c95be86a.png">
            <a:extLst>
              <a:ext uri="{FF2B5EF4-FFF2-40B4-BE49-F238E27FC236}">
                <a16:creationId xmlns:a16="http://schemas.microsoft.com/office/drawing/2014/main" id="{FB28C572-2FAE-4EA8-BCE6-D25C8BFC64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608" y="3438358"/>
            <a:ext cx="45719" cy="237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latex2png.com/output/latex_4881040d1c65d1e8a4e95ebc056ec37c.png">
            <a:extLst>
              <a:ext uri="{FF2B5EF4-FFF2-40B4-BE49-F238E27FC236}">
                <a16:creationId xmlns:a16="http://schemas.microsoft.com/office/drawing/2014/main" id="{0E5B7D5D-C4E9-4BF0-87ED-6DB662712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9112" y="3377756"/>
            <a:ext cx="228287" cy="278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6" name="Group 115">
            <a:extLst>
              <a:ext uri="{FF2B5EF4-FFF2-40B4-BE49-F238E27FC236}">
                <a16:creationId xmlns:a16="http://schemas.microsoft.com/office/drawing/2014/main" id="{64B77107-C140-429B-B1DD-117E043906A6}"/>
              </a:ext>
            </a:extLst>
          </p:cNvPr>
          <p:cNvGrpSpPr/>
          <p:nvPr/>
        </p:nvGrpSpPr>
        <p:grpSpPr>
          <a:xfrm>
            <a:off x="7169301" y="-1495332"/>
            <a:ext cx="1469946" cy="1443653"/>
            <a:chOff x="5363763" y="2388332"/>
            <a:chExt cx="1469946" cy="1443653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FDCBE30-0007-40B7-9DEF-FB98C1F7A1B9}"/>
                </a:ext>
              </a:extLst>
            </p:cNvPr>
            <p:cNvSpPr/>
            <p:nvPr/>
          </p:nvSpPr>
          <p:spPr>
            <a:xfrm>
              <a:off x="5363763" y="3519607"/>
              <a:ext cx="131465" cy="140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898D98D5-E3EC-4E13-9A3C-C19E9514D409}"/>
                </a:ext>
              </a:extLst>
            </p:cNvPr>
            <p:cNvCxnSpPr>
              <a:cxnSpLocks/>
            </p:cNvCxnSpPr>
            <p:nvPr/>
          </p:nvCxnSpPr>
          <p:spPr>
            <a:xfrm>
              <a:off x="5560960" y="3660282"/>
              <a:ext cx="600772" cy="101365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A7353DA-3971-4739-802B-4C721AB06424}"/>
                </a:ext>
              </a:extLst>
            </p:cNvPr>
            <p:cNvSpPr/>
            <p:nvPr/>
          </p:nvSpPr>
          <p:spPr>
            <a:xfrm>
              <a:off x="6570779" y="2620447"/>
              <a:ext cx="131465" cy="140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B2B565C-822C-4BA3-9F80-75F0F36417A5}"/>
                </a:ext>
              </a:extLst>
            </p:cNvPr>
            <p:cNvSpPr/>
            <p:nvPr/>
          </p:nvSpPr>
          <p:spPr>
            <a:xfrm>
              <a:off x="5495228" y="2956699"/>
              <a:ext cx="131465" cy="140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7C32C8E2-9EE7-4E6A-A8C4-681D8912F803}"/>
                </a:ext>
              </a:extLst>
            </p:cNvPr>
            <p:cNvSpPr/>
            <p:nvPr/>
          </p:nvSpPr>
          <p:spPr>
            <a:xfrm>
              <a:off x="6212432" y="3691310"/>
              <a:ext cx="131465" cy="140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652D8D7-9C2A-4024-B9CC-57B820A9CB95}"/>
                </a:ext>
              </a:extLst>
            </p:cNvPr>
            <p:cNvSpPr/>
            <p:nvPr/>
          </p:nvSpPr>
          <p:spPr>
            <a:xfrm>
              <a:off x="6096000" y="2956698"/>
              <a:ext cx="131465" cy="140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E5B5C5C2-05FB-47BE-8115-5FD4E00F824B}"/>
                </a:ext>
              </a:extLst>
            </p:cNvPr>
            <p:cNvSpPr/>
            <p:nvPr/>
          </p:nvSpPr>
          <p:spPr>
            <a:xfrm>
              <a:off x="6702244" y="3378932"/>
              <a:ext cx="131465" cy="140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7ACA1FBC-A8D8-46A1-9DDE-3ACC72E439D7}"/>
                </a:ext>
              </a:extLst>
            </p:cNvPr>
            <p:cNvSpPr/>
            <p:nvPr/>
          </p:nvSpPr>
          <p:spPr>
            <a:xfrm>
              <a:off x="5834598" y="2388332"/>
              <a:ext cx="131465" cy="14067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63F7B0F-F818-4AA1-BB3D-DC73D7D24F6A}"/>
                </a:ext>
              </a:extLst>
            </p:cNvPr>
            <p:cNvCxnSpPr>
              <a:cxnSpLocks/>
            </p:cNvCxnSpPr>
            <p:nvPr/>
          </p:nvCxnSpPr>
          <p:spPr>
            <a:xfrm>
              <a:off x="5685603" y="3030128"/>
              <a:ext cx="35654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3C7BFEEE-D1F5-4EEE-9223-7BCDEA55814F}"/>
                </a:ext>
              </a:extLst>
            </p:cNvPr>
            <p:cNvCxnSpPr>
              <a:cxnSpLocks/>
            </p:cNvCxnSpPr>
            <p:nvPr/>
          </p:nvCxnSpPr>
          <p:spPr>
            <a:xfrm>
              <a:off x="6212432" y="3162159"/>
              <a:ext cx="65732" cy="49812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3D10F2C-62D8-4BBE-9C4F-0F655EA492C5}"/>
                </a:ext>
              </a:extLst>
            </p:cNvPr>
            <p:cNvCxnSpPr>
              <a:cxnSpLocks/>
            </p:cNvCxnSpPr>
            <p:nvPr/>
          </p:nvCxnSpPr>
          <p:spPr>
            <a:xfrm>
              <a:off x="6640648" y="2849409"/>
              <a:ext cx="88733" cy="47482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8F829179-28E5-49CA-97AC-C3AEDC133101}"/>
                </a:ext>
              </a:extLst>
            </p:cNvPr>
            <p:cNvCxnSpPr>
              <a:cxnSpLocks/>
            </p:cNvCxnSpPr>
            <p:nvPr/>
          </p:nvCxnSpPr>
          <p:spPr>
            <a:xfrm>
              <a:off x="6019307" y="2637196"/>
              <a:ext cx="109559" cy="22162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778F7DCE-53A1-423C-A08C-9F824822BF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71944" y="2761123"/>
              <a:ext cx="242664" cy="18721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5E7B34B-1881-4100-8522-8B730EB101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28865" y="3137159"/>
              <a:ext cx="307646" cy="24177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4BE275A0-20C2-4333-A5C8-0B3AAB9B30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08231" y="2821909"/>
              <a:ext cx="87386" cy="45233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5" name="TextBox 164">
            <a:extLst>
              <a:ext uri="{FF2B5EF4-FFF2-40B4-BE49-F238E27FC236}">
                <a16:creationId xmlns:a16="http://schemas.microsoft.com/office/drawing/2014/main" id="{E73EEB96-2FEB-43CB-B2D0-B83316541B92}"/>
              </a:ext>
            </a:extLst>
          </p:cNvPr>
          <p:cNvSpPr txBox="1"/>
          <p:nvPr/>
        </p:nvSpPr>
        <p:spPr>
          <a:xfrm>
            <a:off x="1328734" y="4130357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Bijections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7B97A577-647B-4232-BFA7-C98D70A7EF69}"/>
              </a:ext>
            </a:extLst>
          </p:cNvPr>
          <p:cNvCxnSpPr>
            <a:cxnSpLocks/>
            <a:stCxn id="166" idx="7"/>
          </p:cNvCxnSpPr>
          <p:nvPr/>
        </p:nvCxnSpPr>
        <p:spPr>
          <a:xfrm flipV="1">
            <a:off x="1468021" y="4787525"/>
            <a:ext cx="544614" cy="144809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D7A7482A-4E42-4E71-9792-A244FACD50B9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1359043" y="5940536"/>
            <a:ext cx="924144" cy="383765"/>
          </a:xfrm>
          <a:prstGeom prst="straightConnector1">
            <a:avLst/>
          </a:prstGeom>
          <a:ln w="15875">
            <a:solidFill>
              <a:schemeClr val="accent3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0B4CE40-3BBC-43A1-B545-622972575FE9}"/>
              </a:ext>
            </a:extLst>
          </p:cNvPr>
          <p:cNvCxnSpPr>
            <a:cxnSpLocks/>
            <a:endCxn id="179" idx="1"/>
          </p:cNvCxnSpPr>
          <p:nvPr/>
        </p:nvCxnSpPr>
        <p:spPr>
          <a:xfrm flipV="1">
            <a:off x="1285213" y="5332525"/>
            <a:ext cx="727422" cy="386021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1223104C-5CFE-4351-9C6E-2AFEFE2EA7EE}"/>
              </a:ext>
            </a:extLst>
          </p:cNvPr>
          <p:cNvCxnSpPr>
            <a:cxnSpLocks/>
          </p:cNvCxnSpPr>
          <p:nvPr/>
        </p:nvCxnSpPr>
        <p:spPr>
          <a:xfrm>
            <a:off x="1359043" y="5078328"/>
            <a:ext cx="1118724" cy="677255"/>
          </a:xfrm>
          <a:prstGeom prst="straightConnector1">
            <a:avLst/>
          </a:prstGeom>
          <a:ln w="15875">
            <a:solidFill>
              <a:schemeClr val="accent3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1D903F6-C281-4C8A-BEEB-BEF6EA324B87}"/>
              </a:ext>
            </a:extLst>
          </p:cNvPr>
          <p:cNvCxnSpPr>
            <a:cxnSpLocks/>
          </p:cNvCxnSpPr>
          <p:nvPr/>
        </p:nvCxnSpPr>
        <p:spPr>
          <a:xfrm flipH="1">
            <a:off x="1285213" y="5087961"/>
            <a:ext cx="829971" cy="170013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9ED7F29-598A-447C-AC05-D08AFC3A8FBD}"/>
              </a:ext>
            </a:extLst>
          </p:cNvPr>
          <p:cNvCxnSpPr>
            <a:cxnSpLocks/>
          </p:cNvCxnSpPr>
          <p:nvPr/>
        </p:nvCxnSpPr>
        <p:spPr>
          <a:xfrm flipH="1" flipV="1">
            <a:off x="1351784" y="5405615"/>
            <a:ext cx="1125983" cy="669813"/>
          </a:xfrm>
          <a:prstGeom prst="straightConnector1">
            <a:avLst/>
          </a:prstGeom>
          <a:ln w="15875">
            <a:solidFill>
              <a:schemeClr val="accent3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F7D682C7-E6E7-48F0-A3F3-188460946172}"/>
              </a:ext>
            </a:extLst>
          </p:cNvPr>
          <p:cNvGrpSpPr/>
          <p:nvPr/>
        </p:nvGrpSpPr>
        <p:grpSpPr>
          <a:xfrm>
            <a:off x="901536" y="4701058"/>
            <a:ext cx="663679" cy="1579250"/>
            <a:chOff x="748095" y="4509094"/>
            <a:chExt cx="663679" cy="1579250"/>
          </a:xfrm>
        </p:grpSpPr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962C1FBA-B048-4C73-BC61-2325F962852B}"/>
                </a:ext>
              </a:extLst>
            </p:cNvPr>
            <p:cNvSpPr/>
            <p:nvPr/>
          </p:nvSpPr>
          <p:spPr>
            <a:xfrm>
              <a:off x="748095" y="4509094"/>
              <a:ext cx="663679" cy="1579250"/>
            </a:xfrm>
            <a:prstGeom prst="ellipse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Lightning Bolt 176">
              <a:extLst>
                <a:ext uri="{FF2B5EF4-FFF2-40B4-BE49-F238E27FC236}">
                  <a16:creationId xmlns:a16="http://schemas.microsoft.com/office/drawing/2014/main" id="{93359DEB-A3F6-4469-B3C6-9F840D9F3F3B}"/>
                </a:ext>
              </a:extLst>
            </p:cNvPr>
            <p:cNvSpPr/>
            <p:nvPr/>
          </p:nvSpPr>
          <p:spPr>
            <a:xfrm>
              <a:off x="955198" y="5482549"/>
              <a:ext cx="150000" cy="305902"/>
            </a:xfrm>
            <a:prstGeom prst="lightningBolt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8" name="Graphic 177" descr="Palette">
              <a:extLst>
                <a:ext uri="{FF2B5EF4-FFF2-40B4-BE49-F238E27FC236}">
                  <a16:creationId xmlns:a16="http://schemas.microsoft.com/office/drawing/2014/main" id="{30664384-1913-4E22-A4A6-3FFD41C078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28937" y="4978205"/>
              <a:ext cx="392897" cy="392897"/>
            </a:xfrm>
            <a:prstGeom prst="rect">
              <a:avLst/>
            </a:prstGeom>
          </p:spPr>
        </p:pic>
        <p:pic>
          <p:nvPicPr>
            <p:cNvPr id="180" name="Graphic 179" descr="Music">
              <a:extLst>
                <a:ext uri="{FF2B5EF4-FFF2-40B4-BE49-F238E27FC236}">
                  <a16:creationId xmlns:a16="http://schemas.microsoft.com/office/drawing/2014/main" id="{24C27987-E245-4F19-B37C-1E3F50508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94746" y="4648257"/>
              <a:ext cx="306896" cy="306896"/>
            </a:xfrm>
            <a:prstGeom prst="rect">
              <a:avLst/>
            </a:prstGeom>
          </p:spPr>
        </p:pic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D04D693-BC4F-4C34-B3BF-D243488BF7AA}"/>
              </a:ext>
            </a:extLst>
          </p:cNvPr>
          <p:cNvGrpSpPr/>
          <p:nvPr/>
        </p:nvGrpSpPr>
        <p:grpSpPr>
          <a:xfrm rot="1616792">
            <a:off x="2178658" y="5548418"/>
            <a:ext cx="872740" cy="1256771"/>
            <a:chOff x="2420863" y="5218000"/>
            <a:chExt cx="872740" cy="1256771"/>
          </a:xfrm>
        </p:grpSpPr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AECD7252-6032-4657-8061-6032412E5CCF}"/>
                </a:ext>
              </a:extLst>
            </p:cNvPr>
            <p:cNvSpPr/>
            <p:nvPr/>
          </p:nvSpPr>
          <p:spPr>
            <a:xfrm>
              <a:off x="2420863" y="5218000"/>
              <a:ext cx="872740" cy="1256771"/>
            </a:xfrm>
            <a:prstGeom prst="ellipse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E37E7AF5-72A9-41ED-A322-FFC83C6A0723}"/>
                </a:ext>
              </a:extLst>
            </p:cNvPr>
            <p:cNvSpPr/>
            <p:nvPr/>
          </p:nvSpPr>
          <p:spPr>
            <a:xfrm>
              <a:off x="2592741" y="5305513"/>
              <a:ext cx="165750" cy="203971"/>
            </a:xfrm>
            <a:prstGeom prst="triangl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1" name="Graphic 180" descr="Fire">
              <a:extLst>
                <a:ext uri="{FF2B5EF4-FFF2-40B4-BE49-F238E27FC236}">
                  <a16:creationId xmlns:a16="http://schemas.microsoft.com/office/drawing/2014/main" id="{F3784122-21C1-4860-B42E-8E61E28D09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767979" y="5509484"/>
              <a:ext cx="356087" cy="356087"/>
            </a:xfrm>
            <a:prstGeom prst="rect">
              <a:avLst/>
            </a:prstGeom>
          </p:spPr>
        </p:pic>
        <p:pic>
          <p:nvPicPr>
            <p:cNvPr id="182" name="Graphic 181" descr="Rooster">
              <a:extLst>
                <a:ext uri="{FF2B5EF4-FFF2-40B4-BE49-F238E27FC236}">
                  <a16:creationId xmlns:a16="http://schemas.microsoft.com/office/drawing/2014/main" id="{3E27C603-AF65-416D-A595-B3D5B1F87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628260" y="5919650"/>
              <a:ext cx="417192" cy="417192"/>
            </a:xfrm>
            <a:prstGeom prst="rect">
              <a:avLst/>
            </a:prstGeom>
          </p:spPr>
        </p:pic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54B58BFD-F6AF-4BCC-84FC-AF12B3629D68}"/>
              </a:ext>
            </a:extLst>
          </p:cNvPr>
          <p:cNvGrpSpPr/>
          <p:nvPr/>
        </p:nvGrpSpPr>
        <p:grpSpPr>
          <a:xfrm>
            <a:off x="1905644" y="4382412"/>
            <a:ext cx="553476" cy="1256771"/>
            <a:chOff x="1742798" y="4672354"/>
            <a:chExt cx="553476" cy="1256771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695EF252-3D93-4036-87AF-8C93A979EE84}"/>
                </a:ext>
              </a:extLst>
            </p:cNvPr>
            <p:cNvSpPr/>
            <p:nvPr/>
          </p:nvSpPr>
          <p:spPr>
            <a:xfrm>
              <a:off x="1742798" y="4672354"/>
              <a:ext cx="553476" cy="1256771"/>
            </a:xfrm>
            <a:prstGeom prst="ellipse">
              <a:avLst/>
            </a:prstGeom>
            <a:solidFill>
              <a:schemeClr val="accent3">
                <a:lumMod val="75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7AD7828C-DFEF-4136-8216-2F59E412CEDB}"/>
                </a:ext>
              </a:extLst>
            </p:cNvPr>
            <p:cNvSpPr/>
            <p:nvPr/>
          </p:nvSpPr>
          <p:spPr>
            <a:xfrm>
              <a:off x="2023335" y="5282533"/>
              <a:ext cx="131465" cy="140675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9" name="Graphic 178" descr="Small paint brush">
              <a:extLst>
                <a:ext uri="{FF2B5EF4-FFF2-40B4-BE49-F238E27FC236}">
                  <a16:creationId xmlns:a16="http://schemas.microsoft.com/office/drawing/2014/main" id="{9A3ADAA4-EB67-484F-B691-8816B55817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849789" y="5490683"/>
              <a:ext cx="263568" cy="263568"/>
            </a:xfrm>
            <a:prstGeom prst="rect">
              <a:avLst/>
            </a:prstGeom>
          </p:spPr>
        </p:pic>
        <p:pic>
          <p:nvPicPr>
            <p:cNvPr id="183" name="Graphic 182" descr="Goat">
              <a:extLst>
                <a:ext uri="{FF2B5EF4-FFF2-40B4-BE49-F238E27FC236}">
                  <a16:creationId xmlns:a16="http://schemas.microsoft.com/office/drawing/2014/main" id="{CDE65BC9-76BD-4AD8-B8A4-E32D1F99D9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869267" y="4835301"/>
              <a:ext cx="307111" cy="307111"/>
            </a:xfrm>
            <a:prstGeom prst="rect">
              <a:avLst/>
            </a:prstGeom>
          </p:spPr>
        </p:pic>
      </p:grpSp>
      <p:sp>
        <p:nvSpPr>
          <p:cNvPr id="184" name="Content Placeholder 2">
            <a:extLst>
              <a:ext uri="{FF2B5EF4-FFF2-40B4-BE49-F238E27FC236}">
                <a16:creationId xmlns:a16="http://schemas.microsoft.com/office/drawing/2014/main" id="{5DB4137F-5F56-447A-B634-650E24A9D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3737" y="1341311"/>
            <a:ext cx="2988173" cy="4993596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Partial Functions</a:t>
            </a:r>
          </a:p>
          <a:p>
            <a:r>
              <a:rPr lang="en-US" dirty="0"/>
              <a:t>Continuous Maps</a:t>
            </a:r>
          </a:p>
          <a:p>
            <a:r>
              <a:rPr lang="en-US" dirty="0"/>
              <a:t>Ring Homomorphisms</a:t>
            </a:r>
          </a:p>
          <a:p>
            <a:r>
              <a:rPr lang="en-US" dirty="0"/>
              <a:t>Group Homomorphisms</a:t>
            </a:r>
          </a:p>
          <a:p>
            <a:pPr marL="0" indent="0">
              <a:buNone/>
            </a:pPr>
            <a:r>
              <a:rPr lang="en-US" dirty="0"/>
              <a:t>-----------------------</a:t>
            </a:r>
          </a:p>
          <a:p>
            <a:r>
              <a:rPr lang="en-US" dirty="0"/>
              <a:t>Database Queries</a:t>
            </a:r>
          </a:p>
          <a:p>
            <a:r>
              <a:rPr lang="en-US" dirty="0"/>
              <a:t>Program Traces</a:t>
            </a:r>
          </a:p>
          <a:p>
            <a:r>
              <a:rPr lang="en-US" dirty="0"/>
              <a:t>Automaton Transitions</a:t>
            </a:r>
          </a:p>
          <a:p>
            <a:r>
              <a:rPr lang="en-US" dirty="0"/>
              <a:t>Neural Network Layers</a:t>
            </a:r>
          </a:p>
          <a:p>
            <a:r>
              <a:rPr lang="en-US" dirty="0"/>
              <a:t>Package Forwards</a:t>
            </a:r>
          </a:p>
          <a:p>
            <a:r>
              <a:rPr lang="en-US" dirty="0"/>
              <a:t>Grammars</a:t>
            </a:r>
          </a:p>
          <a:p>
            <a:r>
              <a:rPr lang="en-US" dirty="0"/>
              <a:t>Circuits</a:t>
            </a:r>
          </a:p>
          <a:p>
            <a:pPr marL="0" indent="0">
              <a:buNone/>
            </a:pPr>
            <a:r>
              <a:rPr lang="en-US" dirty="0"/>
              <a:t>---------------------</a:t>
            </a:r>
          </a:p>
          <a:p>
            <a:r>
              <a:rPr lang="en-US" dirty="0"/>
              <a:t>Valid moves in Chess</a:t>
            </a:r>
          </a:p>
          <a:p>
            <a:r>
              <a:rPr lang="en-US" dirty="0"/>
              <a:t>Quantum Measurements</a:t>
            </a:r>
          </a:p>
          <a:p>
            <a:r>
              <a:rPr lang="en-US" dirty="0"/>
              <a:t>Facebook Shares</a:t>
            </a:r>
          </a:p>
        </p:txBody>
      </p: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8E13F622-FA74-4341-8E96-012346AA8961}"/>
              </a:ext>
            </a:extLst>
          </p:cNvPr>
          <p:cNvGrpSpPr/>
          <p:nvPr/>
        </p:nvGrpSpPr>
        <p:grpSpPr>
          <a:xfrm rot="5400000">
            <a:off x="4677719" y="4243489"/>
            <a:ext cx="2223693" cy="1994259"/>
            <a:chOff x="4804818" y="4349470"/>
            <a:chExt cx="2223693" cy="1994259"/>
          </a:xfrm>
        </p:grpSpPr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8C3188DB-F6D7-4958-AE8E-38665D918843}"/>
                </a:ext>
              </a:extLst>
            </p:cNvPr>
            <p:cNvSpPr/>
            <p:nvPr/>
          </p:nvSpPr>
          <p:spPr>
            <a:xfrm>
              <a:off x="4804818" y="4531883"/>
              <a:ext cx="691752" cy="1428945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73033E4-4981-45D1-91DC-F28E6DDF561F}"/>
                </a:ext>
              </a:extLst>
            </p:cNvPr>
            <p:cNvSpPr/>
            <p:nvPr/>
          </p:nvSpPr>
          <p:spPr>
            <a:xfrm>
              <a:off x="5840918" y="4642809"/>
              <a:ext cx="429449" cy="1256771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039AA8C4-89C8-402C-82E8-F263B9BDC152}"/>
                </a:ext>
              </a:extLst>
            </p:cNvPr>
            <p:cNvSpPr/>
            <p:nvPr/>
          </p:nvSpPr>
          <p:spPr>
            <a:xfrm>
              <a:off x="6599062" y="4349470"/>
              <a:ext cx="429449" cy="1994259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C1BC04BD-8D4E-4836-BE00-0367247FC2A8}"/>
                </a:ext>
              </a:extLst>
            </p:cNvPr>
            <p:cNvSpPr/>
            <p:nvPr/>
          </p:nvSpPr>
          <p:spPr>
            <a:xfrm>
              <a:off x="5226849" y="5388590"/>
              <a:ext cx="131465" cy="14067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9" name="Straight Arrow Connector 188">
              <a:extLst>
                <a:ext uri="{FF2B5EF4-FFF2-40B4-BE49-F238E27FC236}">
                  <a16:creationId xmlns:a16="http://schemas.microsoft.com/office/drawing/2014/main" id="{68682EA0-C70C-4808-A922-DDF6E0234DCC}"/>
                </a:ext>
              </a:extLst>
            </p:cNvPr>
            <p:cNvCxnSpPr>
              <a:cxnSpLocks/>
              <a:stCxn id="195" idx="6"/>
            </p:cNvCxnSpPr>
            <p:nvPr/>
          </p:nvCxnSpPr>
          <p:spPr>
            <a:xfrm>
              <a:off x="5347578" y="4750730"/>
              <a:ext cx="623670" cy="158216"/>
            </a:xfrm>
            <a:prstGeom prst="straightConnector1">
              <a:avLst/>
            </a:prstGeom>
            <a:ln w="12700" cmpd="sng">
              <a:solidFill>
                <a:schemeClr val="tx2">
                  <a:lumMod val="50000"/>
                </a:schemeClr>
              </a:solidFill>
              <a:prstDash val="sysDash"/>
              <a:headEnd w="lg" len="sm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179E1CD5-B4C0-4763-8134-D14EF13DD899}"/>
                </a:ext>
              </a:extLst>
            </p:cNvPr>
            <p:cNvSpPr/>
            <p:nvPr/>
          </p:nvSpPr>
          <p:spPr>
            <a:xfrm>
              <a:off x="5985409" y="4871771"/>
              <a:ext cx="131465" cy="14067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D7F708F6-F23D-4F15-A6FE-17D3EAF70F66}"/>
                </a:ext>
              </a:extLst>
            </p:cNvPr>
            <p:cNvSpPr/>
            <p:nvPr/>
          </p:nvSpPr>
          <p:spPr>
            <a:xfrm>
              <a:off x="5216114" y="5016644"/>
              <a:ext cx="131465" cy="14067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898432A5-5400-4F1D-B8DC-BCC490882035}"/>
                </a:ext>
              </a:extLst>
            </p:cNvPr>
            <p:cNvSpPr/>
            <p:nvPr/>
          </p:nvSpPr>
          <p:spPr>
            <a:xfrm>
              <a:off x="5991644" y="5509655"/>
              <a:ext cx="131465" cy="14067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49FC4142-A363-479F-9DFD-D33C45266395}"/>
                </a:ext>
              </a:extLst>
            </p:cNvPr>
            <p:cNvSpPr/>
            <p:nvPr/>
          </p:nvSpPr>
          <p:spPr>
            <a:xfrm>
              <a:off x="4905222" y="5106441"/>
              <a:ext cx="131465" cy="14067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1F73C8BF-4118-4F58-86D2-5EAD6419188A}"/>
                </a:ext>
              </a:extLst>
            </p:cNvPr>
            <p:cNvSpPr/>
            <p:nvPr/>
          </p:nvSpPr>
          <p:spPr>
            <a:xfrm>
              <a:off x="5875652" y="5226688"/>
              <a:ext cx="131465" cy="14067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539BE5CA-A22F-4C32-BCCC-0E316D187713}"/>
                </a:ext>
              </a:extLst>
            </p:cNvPr>
            <p:cNvSpPr/>
            <p:nvPr/>
          </p:nvSpPr>
          <p:spPr>
            <a:xfrm>
              <a:off x="5216113" y="4680392"/>
              <a:ext cx="131465" cy="14067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4CAC92A5-E744-4CF0-A1D1-02008E5B4ACB}"/>
                </a:ext>
              </a:extLst>
            </p:cNvPr>
            <p:cNvSpPr/>
            <p:nvPr/>
          </p:nvSpPr>
          <p:spPr>
            <a:xfrm>
              <a:off x="6753136" y="5577871"/>
              <a:ext cx="131465" cy="14067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5206AAC8-DC48-49CE-B3C9-49A3A58CD897}"/>
                </a:ext>
              </a:extLst>
            </p:cNvPr>
            <p:cNvSpPr/>
            <p:nvPr/>
          </p:nvSpPr>
          <p:spPr>
            <a:xfrm>
              <a:off x="6742401" y="5205925"/>
              <a:ext cx="131465" cy="14067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58078033-AD78-498F-AC30-2ACAAE9981BE}"/>
                </a:ext>
              </a:extLst>
            </p:cNvPr>
            <p:cNvSpPr/>
            <p:nvPr/>
          </p:nvSpPr>
          <p:spPr>
            <a:xfrm>
              <a:off x="6753136" y="5940536"/>
              <a:ext cx="131465" cy="14067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B8B0B16-E7AB-4A81-A7B9-78ED9AD0E15B}"/>
                </a:ext>
              </a:extLst>
            </p:cNvPr>
            <p:cNvSpPr/>
            <p:nvPr/>
          </p:nvSpPr>
          <p:spPr>
            <a:xfrm>
              <a:off x="6742400" y="4869673"/>
              <a:ext cx="131465" cy="14067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1031EE91-2A76-4A71-B77C-CB92D558CBA1}"/>
                </a:ext>
              </a:extLst>
            </p:cNvPr>
            <p:cNvSpPr/>
            <p:nvPr/>
          </p:nvSpPr>
          <p:spPr>
            <a:xfrm>
              <a:off x="6742400" y="4523543"/>
              <a:ext cx="131465" cy="140675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19" name="Straight Arrow Connector 8218">
              <a:extLst>
                <a:ext uri="{FF2B5EF4-FFF2-40B4-BE49-F238E27FC236}">
                  <a16:creationId xmlns:a16="http://schemas.microsoft.com/office/drawing/2014/main" id="{E9119D7C-CAB3-4399-9A80-E6DF18E53AE0}"/>
                </a:ext>
              </a:extLst>
            </p:cNvPr>
            <p:cNvCxnSpPr>
              <a:stCxn id="195" idx="4"/>
            </p:cNvCxnSpPr>
            <p:nvPr/>
          </p:nvCxnSpPr>
          <p:spPr>
            <a:xfrm>
              <a:off x="5281846" y="4821067"/>
              <a:ext cx="21438" cy="178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>
              <a:extLst>
                <a:ext uri="{FF2B5EF4-FFF2-40B4-BE49-F238E27FC236}">
                  <a16:creationId xmlns:a16="http://schemas.microsoft.com/office/drawing/2014/main" id="{B0AE2C25-578E-4EED-BFFF-9B9D7E0DDD36}"/>
                </a:ext>
              </a:extLst>
            </p:cNvPr>
            <p:cNvCxnSpPr/>
            <p:nvPr/>
          </p:nvCxnSpPr>
          <p:spPr>
            <a:xfrm>
              <a:off x="5283648" y="5160473"/>
              <a:ext cx="21438" cy="1780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7348DAF7-2BD9-49DC-8CE7-1ECAE6A97F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57686" y="4821067"/>
              <a:ext cx="159137" cy="263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FAC0A900-4016-4C7C-B37A-E6F08FC125CC}"/>
                </a:ext>
              </a:extLst>
            </p:cNvPr>
            <p:cNvCxnSpPr>
              <a:cxnSpLocks/>
              <a:endCxn id="194" idx="3"/>
            </p:cNvCxnSpPr>
            <p:nvPr/>
          </p:nvCxnSpPr>
          <p:spPr>
            <a:xfrm>
              <a:off x="5012571" y="5206216"/>
              <a:ext cx="882334" cy="140546"/>
            </a:xfrm>
            <a:prstGeom prst="straightConnector1">
              <a:avLst/>
            </a:prstGeom>
            <a:ln w="12700" cmpd="sng">
              <a:solidFill>
                <a:schemeClr val="tx2">
                  <a:lumMod val="50000"/>
                </a:schemeClr>
              </a:solidFill>
              <a:prstDash val="sysDash"/>
              <a:headEnd w="lg" len="sm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EAB912F5-6B84-4A01-A54F-3133BBE53CF7}"/>
                </a:ext>
              </a:extLst>
            </p:cNvPr>
            <p:cNvCxnSpPr>
              <a:cxnSpLocks/>
              <a:endCxn id="192" idx="1"/>
            </p:cNvCxnSpPr>
            <p:nvPr/>
          </p:nvCxnSpPr>
          <p:spPr>
            <a:xfrm>
              <a:off x="5373304" y="5125343"/>
              <a:ext cx="637593" cy="404913"/>
            </a:xfrm>
            <a:prstGeom prst="straightConnector1">
              <a:avLst/>
            </a:prstGeom>
            <a:ln w="12700" cmpd="sng">
              <a:solidFill>
                <a:schemeClr val="tx2">
                  <a:lumMod val="50000"/>
                </a:schemeClr>
              </a:solidFill>
              <a:prstDash val="sysDash"/>
              <a:headEnd w="lg" len="sm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1D3A3520-6846-4A9B-8E96-9D1D950FE5C2}"/>
                </a:ext>
              </a:extLst>
            </p:cNvPr>
            <p:cNvCxnSpPr>
              <a:cxnSpLocks/>
              <a:endCxn id="192" idx="2"/>
            </p:cNvCxnSpPr>
            <p:nvPr/>
          </p:nvCxnSpPr>
          <p:spPr>
            <a:xfrm>
              <a:off x="5370819" y="5490891"/>
              <a:ext cx="620825" cy="89102"/>
            </a:xfrm>
            <a:prstGeom prst="straightConnector1">
              <a:avLst/>
            </a:prstGeom>
            <a:ln w="12700" cmpd="sng">
              <a:solidFill>
                <a:schemeClr val="tx2">
                  <a:lumMod val="50000"/>
                </a:schemeClr>
              </a:solidFill>
              <a:prstDash val="sysDash"/>
              <a:headEnd w="lg" len="sm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34B07F6A-90F5-472C-B4A4-0FA41418F466}"/>
                </a:ext>
              </a:extLst>
            </p:cNvPr>
            <p:cNvCxnSpPr>
              <a:cxnSpLocks/>
              <a:stCxn id="190" idx="3"/>
              <a:endCxn id="194" idx="7"/>
            </p:cNvCxnSpPr>
            <p:nvPr/>
          </p:nvCxnSpPr>
          <p:spPr>
            <a:xfrm flipH="1">
              <a:off x="5987864" y="4991845"/>
              <a:ext cx="16798" cy="255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0AE75E67-2126-44D5-B038-1664E6EB575E}"/>
                </a:ext>
              </a:extLst>
            </p:cNvPr>
            <p:cNvCxnSpPr>
              <a:cxnSpLocks/>
            </p:cNvCxnSpPr>
            <p:nvPr/>
          </p:nvCxnSpPr>
          <p:spPr>
            <a:xfrm>
              <a:off x="6088515" y="5084317"/>
              <a:ext cx="19190" cy="40657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6AC47AD2-3ECF-4761-A804-3344AC9E2C53}"/>
                </a:ext>
              </a:extLst>
            </p:cNvPr>
            <p:cNvCxnSpPr>
              <a:cxnSpLocks/>
            </p:cNvCxnSpPr>
            <p:nvPr/>
          </p:nvCxnSpPr>
          <p:spPr>
            <a:xfrm>
              <a:off x="6805483" y="4676082"/>
              <a:ext cx="21700" cy="210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64B06B8C-F4F1-4FFA-A146-636881A55922}"/>
                </a:ext>
              </a:extLst>
            </p:cNvPr>
            <p:cNvCxnSpPr>
              <a:cxnSpLocks/>
            </p:cNvCxnSpPr>
            <p:nvPr/>
          </p:nvCxnSpPr>
          <p:spPr>
            <a:xfrm>
              <a:off x="6794633" y="5007874"/>
              <a:ext cx="21700" cy="210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B7DB9607-CDA8-4177-9096-EA2DB63FB1CE}"/>
                </a:ext>
              </a:extLst>
            </p:cNvPr>
            <p:cNvCxnSpPr>
              <a:cxnSpLocks/>
            </p:cNvCxnSpPr>
            <p:nvPr/>
          </p:nvCxnSpPr>
          <p:spPr>
            <a:xfrm>
              <a:off x="6772933" y="5338509"/>
              <a:ext cx="21700" cy="210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848AF668-527A-4FB9-9D53-2FF83F8ABB8D}"/>
                </a:ext>
              </a:extLst>
            </p:cNvPr>
            <p:cNvCxnSpPr>
              <a:cxnSpLocks/>
            </p:cNvCxnSpPr>
            <p:nvPr/>
          </p:nvCxnSpPr>
          <p:spPr>
            <a:xfrm>
              <a:off x="6802936" y="5720781"/>
              <a:ext cx="21700" cy="2101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565AEB0E-C772-43D8-A312-8768A2CDFF0B}"/>
                </a:ext>
              </a:extLst>
            </p:cNvPr>
            <p:cNvCxnSpPr>
              <a:cxnSpLocks/>
              <a:endCxn id="206" idx="3"/>
            </p:cNvCxnSpPr>
            <p:nvPr/>
          </p:nvCxnSpPr>
          <p:spPr>
            <a:xfrm>
              <a:off x="6086720" y="4947294"/>
              <a:ext cx="674933" cy="42453"/>
            </a:xfrm>
            <a:prstGeom prst="straightConnector1">
              <a:avLst/>
            </a:prstGeom>
            <a:ln w="12700" cmpd="sng">
              <a:solidFill>
                <a:schemeClr val="tx2">
                  <a:lumMod val="50000"/>
                </a:schemeClr>
              </a:solidFill>
              <a:prstDash val="sysDash"/>
              <a:headEnd w="lg" len="sm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8247747-5FE2-4291-A229-37C1474A5D0B}"/>
                </a:ext>
              </a:extLst>
            </p:cNvPr>
            <p:cNvCxnSpPr>
              <a:cxnSpLocks/>
            </p:cNvCxnSpPr>
            <p:nvPr/>
          </p:nvCxnSpPr>
          <p:spPr>
            <a:xfrm>
              <a:off x="6025971" y="5249135"/>
              <a:ext cx="674933" cy="42453"/>
            </a:xfrm>
            <a:prstGeom prst="straightConnector1">
              <a:avLst/>
            </a:prstGeom>
            <a:ln w="12700" cmpd="sng">
              <a:solidFill>
                <a:schemeClr val="tx2">
                  <a:lumMod val="50000"/>
                </a:schemeClr>
              </a:solidFill>
              <a:prstDash val="sysDash"/>
              <a:headEnd w="lg" len="sm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A24164D4-76CD-402F-BB09-D849652F7835}"/>
                </a:ext>
              </a:extLst>
            </p:cNvPr>
            <p:cNvCxnSpPr>
              <a:cxnSpLocks/>
            </p:cNvCxnSpPr>
            <p:nvPr/>
          </p:nvCxnSpPr>
          <p:spPr>
            <a:xfrm>
              <a:off x="6116233" y="5609580"/>
              <a:ext cx="674933" cy="42453"/>
            </a:xfrm>
            <a:prstGeom prst="straightConnector1">
              <a:avLst/>
            </a:prstGeom>
            <a:ln w="12700" cmpd="sng">
              <a:solidFill>
                <a:schemeClr val="tx2">
                  <a:lumMod val="50000"/>
                </a:schemeClr>
              </a:solidFill>
              <a:prstDash val="sysDash"/>
              <a:headEnd w="lg" len="sm"/>
              <a:tailEnd type="stealth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Rectangle 148">
            <a:extLst>
              <a:ext uri="{FF2B5EF4-FFF2-40B4-BE49-F238E27FC236}">
                <a16:creationId xmlns:a16="http://schemas.microsoft.com/office/drawing/2014/main" id="{0D3C5786-EE6A-493D-960D-83349BF2DEA9}"/>
              </a:ext>
            </a:extLst>
          </p:cNvPr>
          <p:cNvSpPr/>
          <p:nvPr/>
        </p:nvSpPr>
        <p:spPr>
          <a:xfrm>
            <a:off x="5476223" y="6341670"/>
            <a:ext cx="2122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Monotone Functions</a:t>
            </a: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1F0E1EDD-B11C-4805-8D04-01F49D16F6A1}"/>
              </a:ext>
            </a:extLst>
          </p:cNvPr>
          <p:cNvCxnSpPr>
            <a:cxnSpLocks/>
          </p:cNvCxnSpPr>
          <p:nvPr/>
        </p:nvCxnSpPr>
        <p:spPr>
          <a:xfrm>
            <a:off x="2012636" y="3214423"/>
            <a:ext cx="102548" cy="1014753"/>
          </a:xfrm>
          <a:prstGeom prst="straightConnector1">
            <a:avLst/>
          </a:prstGeom>
          <a:ln w="381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2F431652-F67D-48E2-AECB-CAF64112C673}"/>
              </a:ext>
            </a:extLst>
          </p:cNvPr>
          <p:cNvCxnSpPr>
            <a:cxnSpLocks/>
          </p:cNvCxnSpPr>
          <p:nvPr/>
        </p:nvCxnSpPr>
        <p:spPr>
          <a:xfrm flipH="1">
            <a:off x="1258639" y="3212489"/>
            <a:ext cx="1429004" cy="1319394"/>
          </a:xfrm>
          <a:prstGeom prst="straightConnector1">
            <a:avLst/>
          </a:prstGeom>
          <a:ln w="381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AB56F99F-D766-4978-AAA8-5B6847894AE1}"/>
              </a:ext>
            </a:extLst>
          </p:cNvPr>
          <p:cNvCxnSpPr>
            <a:cxnSpLocks/>
          </p:cNvCxnSpPr>
          <p:nvPr/>
        </p:nvCxnSpPr>
        <p:spPr>
          <a:xfrm flipH="1">
            <a:off x="2832617" y="2954804"/>
            <a:ext cx="369134" cy="2355807"/>
          </a:xfrm>
          <a:prstGeom prst="straightConnector1">
            <a:avLst/>
          </a:prstGeom>
          <a:ln w="381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5" name="Straight Arrow Connector 304">
            <a:extLst>
              <a:ext uri="{FF2B5EF4-FFF2-40B4-BE49-F238E27FC236}">
                <a16:creationId xmlns:a16="http://schemas.microsoft.com/office/drawing/2014/main" id="{CA1BDFE2-79E1-4456-BCBA-48EDE5CEDAD2}"/>
              </a:ext>
            </a:extLst>
          </p:cNvPr>
          <p:cNvCxnSpPr>
            <a:cxnSpLocks/>
          </p:cNvCxnSpPr>
          <p:nvPr/>
        </p:nvCxnSpPr>
        <p:spPr>
          <a:xfrm flipV="1">
            <a:off x="2513795" y="4531883"/>
            <a:ext cx="2435275" cy="320587"/>
          </a:xfrm>
          <a:prstGeom prst="straightConnector1">
            <a:avLst/>
          </a:prstGeom>
          <a:ln w="381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9" name="Straight Arrow Connector 308">
            <a:extLst>
              <a:ext uri="{FF2B5EF4-FFF2-40B4-BE49-F238E27FC236}">
                <a16:creationId xmlns:a16="http://schemas.microsoft.com/office/drawing/2014/main" id="{B8B606BE-0A05-4CDA-9A15-19D9BD5A378F}"/>
              </a:ext>
            </a:extLst>
          </p:cNvPr>
          <p:cNvCxnSpPr>
            <a:cxnSpLocks/>
          </p:cNvCxnSpPr>
          <p:nvPr/>
        </p:nvCxnSpPr>
        <p:spPr>
          <a:xfrm flipV="1">
            <a:off x="1715501" y="5315598"/>
            <a:ext cx="3440211" cy="230127"/>
          </a:xfrm>
          <a:prstGeom prst="straightConnector1">
            <a:avLst/>
          </a:prstGeom>
          <a:ln w="381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2EB1114C-1030-4704-BAF8-BA0D8E7ADE98}"/>
              </a:ext>
            </a:extLst>
          </p:cNvPr>
          <p:cNvCxnSpPr>
            <a:cxnSpLocks/>
          </p:cNvCxnSpPr>
          <p:nvPr/>
        </p:nvCxnSpPr>
        <p:spPr>
          <a:xfrm flipV="1">
            <a:off x="3230863" y="5489470"/>
            <a:ext cx="1800712" cy="439985"/>
          </a:xfrm>
          <a:prstGeom prst="straightConnector1">
            <a:avLst/>
          </a:prstGeom>
          <a:ln w="38100" cap="flat" cmpd="sng" algn="ctr">
            <a:solidFill>
              <a:schemeClr val="tx1">
                <a:lumMod val="85000"/>
                <a:lumOff val="15000"/>
              </a:schemeClr>
            </a:solidFill>
            <a:prstDash val="solid"/>
            <a:round/>
            <a:headEnd type="none" w="med" len="med"/>
            <a:tailEnd type="arrow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2700"/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562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250" grpId="0" animBg="1"/>
      <p:bldP spid="251" grpId="0" animBg="1"/>
      <p:bldP spid="252" grpId="0" animBg="1"/>
      <p:bldP spid="18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49">
            <a:extLst>
              <a:ext uri="{FF2B5EF4-FFF2-40B4-BE49-F238E27FC236}">
                <a16:creationId xmlns:a16="http://schemas.microsoft.com/office/drawing/2014/main" id="{2B5876E8-0600-4669-B85D-F67255186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Concerns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6D867ADE-8BAC-4C0A-B7B2-27B989688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just use graph theory?</a:t>
            </a:r>
          </a:p>
          <a:p>
            <a:pPr lvl="1"/>
            <a:r>
              <a:rPr lang="en-US" dirty="0"/>
              <a:t>Graph theory is a particular case in which all of the structure has been flattened, there are no equations, and nothing is infinite</a:t>
            </a:r>
          </a:p>
          <a:p>
            <a:r>
              <a:rPr lang="en-US" dirty="0"/>
              <a:t>This isn’t even all that general. What about hyper-graphs? </a:t>
            </a:r>
          </a:p>
          <a:p>
            <a:pPr lvl="1"/>
            <a:r>
              <a:rPr lang="en-US" dirty="0"/>
              <a:t>This definition can be used to build hyper-graphs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9D9D6-3EBB-45CC-8711-E6297E0A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5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A5E4A3-243E-493D-9A09-20A4EE92C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US">
                <a:solidFill>
                  <a:schemeClr val="accent1"/>
                </a:solidFill>
              </a:rPr>
              <a:t>A Primordial Ooze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4BA55-D0E5-4890-9303-0769580E1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/>
              <a:t>Everything could be defined in terms of anything else.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38764-B769-44B5-AAE8-D66CC638B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0FEE3FB-74B0-4DB5-B0B4-9DC5D2DC112A}" type="slidenum">
              <a:rPr lang="en-US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448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0" name="Picture 26" descr="http://latex2png.com/output/latex_409b62eab8759af8c80cc114ad01b372.png">
            <a:extLst>
              <a:ext uri="{FF2B5EF4-FFF2-40B4-BE49-F238E27FC236}">
                <a16:creationId xmlns:a16="http://schemas.microsoft.com/office/drawing/2014/main" id="{82580AA8-C137-4C73-A866-6E4FC923C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9946" y="2095602"/>
            <a:ext cx="4375583" cy="150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F4E803A-B3D4-4AAA-85A9-90507FDAD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Formal Definition: a category 	consists of</a:t>
            </a:r>
          </a:p>
        </p:txBody>
      </p:sp>
      <p:pic>
        <p:nvPicPr>
          <p:cNvPr id="1028" name="Picture 4" descr="http://latex2png.com/output/latex_bb91b569b2283da62f572c1b146f7188.png">
            <a:extLst>
              <a:ext uri="{FF2B5EF4-FFF2-40B4-BE49-F238E27FC236}">
                <a16:creationId xmlns:a16="http://schemas.microsoft.com/office/drawing/2014/main" id="{BADF756A-569B-4C10-88A4-6AC6086EFA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994" y="2560880"/>
            <a:ext cx="852629" cy="40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latex2png.com/output/latex_1404439a21b46c1a8654e0765830795a.png">
            <a:extLst>
              <a:ext uri="{FF2B5EF4-FFF2-40B4-BE49-F238E27FC236}">
                <a16:creationId xmlns:a16="http://schemas.microsoft.com/office/drawing/2014/main" id="{BD2712A6-7D09-410B-869A-20AF10D57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033" y="1652931"/>
            <a:ext cx="937522" cy="40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BB932D2-ED49-439A-B17C-28BF5D97E980}"/>
              </a:ext>
            </a:extLst>
          </p:cNvPr>
          <p:cNvSpPr txBox="1"/>
          <p:nvPr/>
        </p:nvSpPr>
        <p:spPr>
          <a:xfrm>
            <a:off x="3449946" y="1636924"/>
            <a:ext cx="2261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collection of objects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1A4F46-756A-4339-BE6B-324927CCCD60}"/>
              </a:ext>
            </a:extLst>
          </p:cNvPr>
          <p:cNvSpPr txBox="1"/>
          <p:nvPr/>
        </p:nvSpPr>
        <p:spPr>
          <a:xfrm>
            <a:off x="3799140" y="3676526"/>
            <a:ext cx="3824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collection of arrows from A to B, for each pair of objects A and B</a:t>
            </a:r>
          </a:p>
        </p:txBody>
      </p:sp>
      <p:pic>
        <p:nvPicPr>
          <p:cNvPr id="1034" name="Picture 10" descr="http://latex2png.com/output/latex_32c036cf728bac9e9a09043bc876ff76.png">
            <a:extLst>
              <a:ext uri="{FF2B5EF4-FFF2-40B4-BE49-F238E27FC236}">
                <a16:creationId xmlns:a16="http://schemas.microsoft.com/office/drawing/2014/main" id="{7BB9226D-5815-43E8-A8F0-06CC1A4F5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8443" y="2855792"/>
            <a:ext cx="2033235" cy="650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latex2png.com/output/latex_3e59e6bb6b567af887474b55c0c1288e.png">
            <a:extLst>
              <a:ext uri="{FF2B5EF4-FFF2-40B4-BE49-F238E27FC236}">
                <a16:creationId xmlns:a16="http://schemas.microsoft.com/office/drawing/2014/main" id="{8C0256D5-1A04-4999-9AB1-AB304622C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9176" y="1679364"/>
            <a:ext cx="54314" cy="21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latex2png.com/output/latex_3e59e6bb6b567af887474b55c0c1288e.png">
            <a:extLst>
              <a:ext uri="{FF2B5EF4-FFF2-40B4-BE49-F238E27FC236}">
                <a16:creationId xmlns:a16="http://schemas.microsoft.com/office/drawing/2014/main" id="{ECF66C01-4285-4EF9-BD13-F528D7BE6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805" y="2712534"/>
            <a:ext cx="54314" cy="21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3CFC2B-CC0B-434D-BB43-75D2341F3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8</a:t>
            </a:fld>
            <a:endParaRPr lang="en-US" dirty="0"/>
          </a:p>
        </p:txBody>
      </p:sp>
      <p:pic>
        <p:nvPicPr>
          <p:cNvPr id="1042" name="Picture 18" descr="http://latex2png.com/output/latex_53d68ca2cf76461f569aa733e4aa1565.png">
            <a:extLst>
              <a:ext uri="{FF2B5EF4-FFF2-40B4-BE49-F238E27FC236}">
                <a16:creationId xmlns:a16="http://schemas.microsoft.com/office/drawing/2014/main" id="{511CAB3B-6D43-47DF-8D42-51410E2C2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632" y="4574060"/>
            <a:ext cx="194843" cy="194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http://latex2png.com/output/latex_3e59e6bb6b567af887474b55c0c1288e.png">
            <a:extLst>
              <a:ext uri="{FF2B5EF4-FFF2-40B4-BE49-F238E27FC236}">
                <a16:creationId xmlns:a16="http://schemas.microsoft.com/office/drawing/2014/main" id="{CD2363F9-8DBF-443E-880A-49B012FDF9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583" y="4574060"/>
            <a:ext cx="54314" cy="21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latex2png.com/output/latex_b50c463e76b3d2fc54a476cbd5c84e66.png">
            <a:extLst>
              <a:ext uri="{FF2B5EF4-FFF2-40B4-BE49-F238E27FC236}">
                <a16:creationId xmlns:a16="http://schemas.microsoft.com/office/drawing/2014/main" id="{CD4F2312-ECD1-437E-85CD-C863F1A33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181" y="2276164"/>
            <a:ext cx="1962587" cy="42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A333CE2-9586-4156-A8B9-99EC0466EF7C}"/>
              </a:ext>
            </a:extLst>
          </p:cNvPr>
          <p:cNvSpPr txBox="1"/>
          <p:nvPr/>
        </p:nvSpPr>
        <p:spPr>
          <a:xfrm>
            <a:off x="3603097" y="4938298"/>
            <a:ext cx="4020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way of composing arrows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(associative) </a:t>
            </a:r>
          </a:p>
        </p:txBody>
      </p:sp>
      <p:pic>
        <p:nvPicPr>
          <p:cNvPr id="1052" name="Picture 28" descr="http://latex2png.com/output/latex_75b3784c6ca52a7d07eccc3d29503ca4.png">
            <a:extLst>
              <a:ext uri="{FF2B5EF4-FFF2-40B4-BE49-F238E27FC236}">
                <a16:creationId xmlns:a16="http://schemas.microsoft.com/office/drawing/2014/main" id="{744CA325-D5BA-469F-9F16-C9AF9E8EC2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276" y="5564648"/>
            <a:ext cx="603858" cy="370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http://latex2png.com/output/latex_3e59e6bb6b567af887474b55c0c1288e.png">
            <a:extLst>
              <a:ext uri="{FF2B5EF4-FFF2-40B4-BE49-F238E27FC236}">
                <a16:creationId xmlns:a16="http://schemas.microsoft.com/office/drawing/2014/main" id="{293D50C5-1EA9-4D5B-8FAC-B62E581D40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962" y="5627629"/>
            <a:ext cx="54314" cy="21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latex2png.com/output/latex_18fe9804655710f86e9ae198c3eff208.png">
            <a:extLst>
              <a:ext uri="{FF2B5EF4-FFF2-40B4-BE49-F238E27FC236}">
                <a16:creationId xmlns:a16="http://schemas.microsoft.com/office/drawing/2014/main" id="{5B357929-0118-40B6-802B-3317F9D4F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20" y="5564648"/>
            <a:ext cx="1275460" cy="399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0E37E14-C37A-4FA6-AE4C-2A4996D8C763}"/>
              </a:ext>
            </a:extLst>
          </p:cNvPr>
          <p:cNvSpPr txBox="1"/>
          <p:nvPr/>
        </p:nvSpPr>
        <p:spPr>
          <a:xfrm>
            <a:off x="3603098" y="5922784"/>
            <a:ext cx="3520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dirty="0"/>
              <a:t> arrow, for every object A</a:t>
            </a:r>
          </a:p>
        </p:txBody>
      </p:sp>
      <p:pic>
        <p:nvPicPr>
          <p:cNvPr id="1060" name="Picture 36" descr="http://latex2png.com/output/latex_d0868adbb54e704031a503390ede2019.png">
            <a:extLst>
              <a:ext uri="{FF2B5EF4-FFF2-40B4-BE49-F238E27FC236}">
                <a16:creationId xmlns:a16="http://schemas.microsoft.com/office/drawing/2014/main" id="{4337A08C-33DD-4F18-A1DC-B6602DB91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020" y="4503158"/>
            <a:ext cx="5558780" cy="434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2" name="Picture 38" descr="http://latex2png.com/output/latex_f8497a552f4d326feb673c6707bfa7fe.png">
            <a:extLst>
              <a:ext uri="{FF2B5EF4-FFF2-40B4-BE49-F238E27FC236}">
                <a16:creationId xmlns:a16="http://schemas.microsoft.com/office/drawing/2014/main" id="{8932F59D-C32E-4BCB-85EB-ECCDDA9B9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599" y="788754"/>
            <a:ext cx="297808" cy="40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8425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0AD34-C57E-4161-8A7F-908D875F5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Definition: a category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04539-9AE6-4272-93F8-C75B07FE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EE3FB-74B0-4DB5-B0B4-9DC5D2DC112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picture containing object&#10;&#10;Description generated with very high confidence">
            <a:extLst>
              <a:ext uri="{FF2B5EF4-FFF2-40B4-BE49-F238E27FC236}">
                <a16:creationId xmlns:a16="http://schemas.microsoft.com/office/drawing/2014/main" id="{A9D036B5-6038-4E37-B167-4AA7168CD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30" y="3429000"/>
            <a:ext cx="10810875" cy="2905125"/>
          </a:xfrm>
          <a:prstGeom prst="rect">
            <a:avLst/>
          </a:prstGeom>
        </p:spPr>
      </p:pic>
      <p:pic>
        <p:nvPicPr>
          <p:cNvPr id="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9789269-547F-411C-9B5B-8B4621B84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5425" y="2415484"/>
            <a:ext cx="9201150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5A64FF-CA01-402D-9245-F3C2C15B1532}"/>
              </a:ext>
            </a:extLst>
          </p:cNvPr>
          <p:cNvSpPr txBox="1"/>
          <p:nvPr/>
        </p:nvSpPr>
        <p:spPr>
          <a:xfrm>
            <a:off x="2810577" y="2005389"/>
            <a:ext cx="1325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Associativity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BB71C9-48B9-402F-8917-71BCC47E9587}"/>
              </a:ext>
            </a:extLst>
          </p:cNvPr>
          <p:cNvSpPr txBox="1"/>
          <p:nvPr/>
        </p:nvSpPr>
        <p:spPr>
          <a:xfrm>
            <a:off x="6873616" y="2023927"/>
            <a:ext cx="285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id</a:t>
            </a:r>
            <a:r>
              <a:rPr lang="en-US" baseline="-25000" dirty="0" err="1"/>
              <a:t>A</a:t>
            </a:r>
            <a:r>
              <a:rPr lang="en-US" dirty="0"/>
              <a:t> is a right and left identity</a:t>
            </a:r>
          </a:p>
        </p:txBody>
      </p:sp>
      <p:pic>
        <p:nvPicPr>
          <p:cNvPr id="11" name="Picture 38" descr="http://latex2png.com/output/latex_f8497a552f4d326feb673c6707bfa7fe.png">
            <a:extLst>
              <a:ext uri="{FF2B5EF4-FFF2-40B4-BE49-F238E27FC236}">
                <a16:creationId xmlns:a16="http://schemas.microsoft.com/office/drawing/2014/main" id="{6D348EF9-D6E7-40C4-B6DC-90E410468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3599" y="788754"/>
            <a:ext cx="297808" cy="406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03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6">
      <a:majorFont>
        <a:latin typeface="Baskerville Old Face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938</Words>
  <Application>Microsoft Office PowerPoint</Application>
  <PresentationFormat>Widescreen</PresentationFormat>
  <Paragraphs>188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Baskerville Old Face</vt:lpstr>
      <vt:lpstr>Calibri</vt:lpstr>
      <vt:lpstr>Calibri Light</vt:lpstr>
      <vt:lpstr>Courier New</vt:lpstr>
      <vt:lpstr>Office Theme</vt:lpstr>
      <vt:lpstr>Cat Thoughts</vt:lpstr>
      <vt:lpstr>Category Theory is:</vt:lpstr>
      <vt:lpstr>Set Theory has Two Levels</vt:lpstr>
      <vt:lpstr>Set Theory has Two Levels</vt:lpstr>
      <vt:lpstr>… but there are lots of composable things!</vt:lpstr>
      <vt:lpstr>Potential Concerns</vt:lpstr>
      <vt:lpstr>A Primordial Ooze</vt:lpstr>
      <vt:lpstr>Formal Definition: a category  consists of</vt:lpstr>
      <vt:lpstr>Formal Definition: a category</vt:lpstr>
      <vt:lpstr>Examples of categories</vt:lpstr>
      <vt:lpstr>Orders are purely horizontal categories.</vt:lpstr>
      <vt:lpstr>Groups are Vertical Categories</vt:lpstr>
      <vt:lpstr>Functors</vt:lpstr>
      <vt:lpstr>Examples</vt:lpstr>
      <vt:lpstr>Making Categories out of categories</vt:lpstr>
      <vt:lpstr>Making Categories out of categories</vt:lpstr>
      <vt:lpstr>Natural Transformations</vt:lpstr>
      <vt:lpstr>Natural Transformations</vt:lpstr>
      <vt:lpstr>Natural Transformations: composition</vt:lpstr>
      <vt:lpstr>Examples</vt:lpstr>
      <vt:lpstr>Equivalences of Categories</vt:lpstr>
      <vt:lpstr>Membership</vt:lpstr>
      <vt:lpstr>Vectors</vt:lpstr>
      <vt:lpstr>Tensors</vt:lpstr>
      <vt:lpstr>Subsets</vt:lpstr>
      <vt:lpstr>Moral: Even objects, especially infinite ones, can be sometimes better described as maps.   These come in two flavors: left (maps into), and right (maps out of).</vt:lpstr>
      <vt:lpstr>Databases</vt:lpstr>
      <vt:lpstr>Databases</vt:lpstr>
      <vt:lpstr>Graphs</vt:lpstr>
      <vt:lpstr>Representability,  Adjunctions,  Limits</vt:lpstr>
      <vt:lpstr>Limit</vt:lpstr>
      <vt:lpstr>Limit</vt:lpstr>
      <vt:lpstr>String Diagrams  (dual in the plane)</vt:lpstr>
      <vt:lpstr>PowerPoint Presentation</vt:lpstr>
      <vt:lpstr>PowerPoint Presentation</vt:lpstr>
      <vt:lpstr>PowerPoint Presentation</vt:lpstr>
      <vt:lpstr>The (Poincare) Dual Diagram</vt:lpstr>
      <vt:lpstr>PowerPoint Presentation</vt:lpstr>
      <vt:lpstr>PowerPoint Presentation</vt:lpstr>
      <vt:lpstr>PowerPoint Presentation</vt:lpstr>
      <vt:lpstr>Adjunctions via Snake Equations</vt:lpstr>
      <vt:lpstr>Bibliography</vt:lpstr>
      <vt:lpstr>Takeaways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 Thoughts</dc:title>
  <dc:creator>Oliver Richardson</dc:creator>
  <cp:lastModifiedBy>Oliver Richardson</cp:lastModifiedBy>
  <cp:revision>1</cp:revision>
  <dcterms:created xsi:type="dcterms:W3CDTF">2019-02-20T16:55:27Z</dcterms:created>
  <dcterms:modified xsi:type="dcterms:W3CDTF">2019-02-20T22:17:10Z</dcterms:modified>
</cp:coreProperties>
</file>