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7" r:id="rId3"/>
    <p:sldId id="279" r:id="rId4"/>
    <p:sldId id="281" r:id="rId5"/>
    <p:sldId id="280" r:id="rId6"/>
    <p:sldId id="283" r:id="rId7"/>
    <p:sldId id="288" r:id="rId8"/>
    <p:sldId id="289" r:id="rId9"/>
    <p:sldId id="290" r:id="rId10"/>
    <p:sldId id="286" r:id="rId11"/>
    <p:sldId id="291" r:id="rId12"/>
    <p:sldId id="292" r:id="rId13"/>
    <p:sldId id="287" r:id="rId14"/>
    <p:sldId id="285" r:id="rId15"/>
    <p:sldId id="278" r:id="rId16"/>
    <p:sldId id="284" r:id="rId17"/>
    <p:sldId id="260" r:id="rId18"/>
    <p:sldId id="265" r:id="rId19"/>
    <p:sldId id="257" r:id="rId20"/>
    <p:sldId id="259" r:id="rId21"/>
    <p:sldId id="272" r:id="rId22"/>
    <p:sldId id="275" r:id="rId23"/>
    <p:sldId id="268" r:id="rId24"/>
    <p:sldId id="271" r:id="rId25"/>
    <p:sldId id="264" r:id="rId26"/>
    <p:sldId id="276" r:id="rId27"/>
    <p:sldId id="261" r:id="rId28"/>
    <p:sldId id="269" r:id="rId29"/>
    <p:sldId id="266" r:id="rId30"/>
    <p:sldId id="270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EE95CC-1AE6-428F-B252-8B945E774E55}">
          <p14:sldIdLst>
            <p14:sldId id="256"/>
            <p14:sldId id="277"/>
            <p14:sldId id="279"/>
            <p14:sldId id="281"/>
            <p14:sldId id="280"/>
            <p14:sldId id="283"/>
            <p14:sldId id="288"/>
            <p14:sldId id="289"/>
            <p14:sldId id="290"/>
            <p14:sldId id="286"/>
            <p14:sldId id="291"/>
            <p14:sldId id="292"/>
            <p14:sldId id="287"/>
            <p14:sldId id="285"/>
          </p14:sldIdLst>
        </p14:section>
        <p14:section name="Old Slides" id="{40E20A20-36A4-446D-AEFA-4E716F0F52D0}">
          <p14:sldIdLst>
            <p14:sldId id="278"/>
            <p14:sldId id="284"/>
            <p14:sldId id="260"/>
            <p14:sldId id="265"/>
            <p14:sldId id="257"/>
            <p14:sldId id="259"/>
            <p14:sldId id="272"/>
            <p14:sldId id="275"/>
            <p14:sldId id="268"/>
            <p14:sldId id="271"/>
            <p14:sldId id="264"/>
            <p14:sldId id="276"/>
            <p14:sldId id="261"/>
            <p14:sldId id="269"/>
            <p14:sldId id="266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607D"/>
    <a:srgbClr val="BAD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54D4F-596D-4A9C-BF56-1DB628A7EA13}" v="958" dt="2025-07-22T16:51:34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9" autoAdjust="0"/>
    <p:restoredTop sz="94660"/>
  </p:normalViewPr>
  <p:slideViewPr>
    <p:cSldViewPr snapToGrid="0">
      <p:cViewPr>
        <p:scale>
          <a:sx n="100" d="100"/>
          <a:sy n="100" d="100"/>
        </p:scale>
        <p:origin x="-48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Richardson" userId="cd5f33dd71adc40f" providerId="LiveId" clId="{876F33E6-118B-46C9-8C63-29AD85D3C398}"/>
    <pc:docChg chg="undo custSel modSld">
      <pc:chgData name="Oliver Richardson" userId="cd5f33dd71adc40f" providerId="LiveId" clId="{876F33E6-118B-46C9-8C63-29AD85D3C398}" dt="2025-07-09T14:56:32.054" v="283" actId="20577"/>
      <pc:docMkLst>
        <pc:docMk/>
      </pc:docMkLst>
      <pc:sldChg chg="modSp mod">
        <pc:chgData name="Oliver Richardson" userId="cd5f33dd71adc40f" providerId="LiveId" clId="{876F33E6-118B-46C9-8C63-29AD85D3C398}" dt="2025-06-27T06:00:59.324" v="80" actId="692"/>
        <pc:sldMkLst>
          <pc:docMk/>
          <pc:sldMk cId="3275737825" sldId="256"/>
        </pc:sldMkLst>
        <pc:spChg chg="mod">
          <ac:chgData name="Oliver Richardson" userId="cd5f33dd71adc40f" providerId="LiveId" clId="{876F33E6-118B-46C9-8C63-29AD85D3C398}" dt="2025-06-27T06:00:05.787" v="75"/>
          <ac:spMkLst>
            <pc:docMk/>
            <pc:sldMk cId="3275737825" sldId="256"/>
            <ac:spMk id="2" creationId="{930DD1A6-FA2D-F16E-8399-0F6BC19808ED}"/>
          </ac:spMkLst>
        </pc:spChg>
        <pc:spChg chg="mod">
          <ac:chgData name="Oliver Richardson" userId="cd5f33dd71adc40f" providerId="LiveId" clId="{876F33E6-118B-46C9-8C63-29AD85D3C398}" dt="2025-06-27T06:00:05.787" v="75"/>
          <ac:spMkLst>
            <pc:docMk/>
            <pc:sldMk cId="3275737825" sldId="256"/>
            <ac:spMk id="3" creationId="{51A4285F-FF40-89FE-CCAB-5F2273D06D37}"/>
          </ac:spMkLst>
        </pc:spChg>
        <pc:spChg chg="mod">
          <ac:chgData name="Oliver Richardson" userId="cd5f33dd71adc40f" providerId="LiveId" clId="{876F33E6-118B-46C9-8C63-29AD85D3C398}" dt="2025-06-27T06:00:59.324" v="80" actId="692"/>
          <ac:spMkLst>
            <pc:docMk/>
            <pc:sldMk cId="3275737825" sldId="256"/>
            <ac:spMk id="5" creationId="{A104018A-4337-B4BB-2D7E-83A43851AD1A}"/>
          </ac:spMkLst>
        </pc:spChg>
        <pc:cxnChg chg="mod">
          <ac:chgData name="Oliver Richardson" userId="cd5f33dd71adc40f" providerId="LiveId" clId="{876F33E6-118B-46C9-8C63-29AD85D3C398}" dt="2025-06-27T06:00:59.324" v="80" actId="692"/>
          <ac:cxnSpMkLst>
            <pc:docMk/>
            <pc:sldMk cId="3275737825" sldId="256"/>
            <ac:cxnSpMk id="6" creationId="{7894EB5C-7980-545E-D280-0BF1AD274F08}"/>
          </ac:cxnSpMkLst>
        </pc:cxnChg>
        <pc:cxnChg chg="mod">
          <ac:chgData name="Oliver Richardson" userId="cd5f33dd71adc40f" providerId="LiveId" clId="{876F33E6-118B-46C9-8C63-29AD85D3C398}" dt="2025-06-27T06:00:59.324" v="80" actId="692"/>
          <ac:cxnSpMkLst>
            <pc:docMk/>
            <pc:sldMk cId="3275737825" sldId="256"/>
            <ac:cxnSpMk id="7" creationId="{46BABB9E-46E4-B59C-EC10-404758E8E8CB}"/>
          </ac:cxnSpMkLst>
        </pc:cxnChg>
        <pc:cxnChg chg="mod">
          <ac:chgData name="Oliver Richardson" userId="cd5f33dd71adc40f" providerId="LiveId" clId="{876F33E6-118B-46C9-8C63-29AD85D3C398}" dt="2025-06-27T06:00:59.324" v="80" actId="692"/>
          <ac:cxnSpMkLst>
            <pc:docMk/>
            <pc:sldMk cId="3275737825" sldId="256"/>
            <ac:cxnSpMk id="8" creationId="{540061B4-0FEA-3AEA-240D-611D325EACA5}"/>
          </ac:cxnSpMkLst>
        </pc:cxnChg>
        <pc:cxnChg chg="mod">
          <ac:chgData name="Oliver Richardson" userId="cd5f33dd71adc40f" providerId="LiveId" clId="{876F33E6-118B-46C9-8C63-29AD85D3C398}" dt="2025-06-27T06:00:59.324" v="80" actId="692"/>
          <ac:cxnSpMkLst>
            <pc:docMk/>
            <pc:sldMk cId="3275737825" sldId="256"/>
            <ac:cxnSpMk id="9" creationId="{A98B758D-6520-8128-4740-B367FCBF84FD}"/>
          </ac:cxnSpMkLst>
        </pc:cxnChg>
        <pc:cxnChg chg="mod">
          <ac:chgData name="Oliver Richardson" userId="cd5f33dd71adc40f" providerId="LiveId" clId="{876F33E6-118B-46C9-8C63-29AD85D3C398}" dt="2025-06-27T06:00:59.324" v="80" actId="692"/>
          <ac:cxnSpMkLst>
            <pc:docMk/>
            <pc:sldMk cId="3275737825" sldId="256"/>
            <ac:cxnSpMk id="10" creationId="{63E56E26-B09A-52AA-B031-CD07A86C9F5D}"/>
          </ac:cxnSpMkLst>
        </pc:cxnChg>
      </pc:sldChg>
      <pc:sldChg chg="modSp mod">
        <pc:chgData name="Oliver Richardson" userId="cd5f33dd71adc40f" providerId="LiveId" clId="{876F33E6-118B-46C9-8C63-29AD85D3C398}" dt="2025-06-27T06:04:00.405" v="110" actId="1076"/>
        <pc:sldMkLst>
          <pc:docMk/>
          <pc:sldMk cId="2373869240" sldId="259"/>
        </pc:sldMkLst>
        <pc:spChg chg="mod">
          <ac:chgData name="Oliver Richardson" userId="cd5f33dd71adc40f" providerId="LiveId" clId="{876F33E6-118B-46C9-8C63-29AD85D3C398}" dt="2025-06-27T06:03:44.573" v="109" actId="1076"/>
          <ac:spMkLst>
            <pc:docMk/>
            <pc:sldMk cId="2373869240" sldId="259"/>
            <ac:spMk id="19" creationId="{D74AD2A3-FA65-FD80-05CD-5FD1CA5763F7}"/>
          </ac:spMkLst>
        </pc:spChg>
        <pc:picChg chg="mod">
          <ac:chgData name="Oliver Richardson" userId="cd5f33dd71adc40f" providerId="LiveId" clId="{876F33E6-118B-46C9-8C63-29AD85D3C398}" dt="2025-06-27T06:04:00.405" v="110" actId="1076"/>
          <ac:picMkLst>
            <pc:docMk/>
            <pc:sldMk cId="2373869240" sldId="259"/>
            <ac:picMk id="1026" creationId="{9E9B1218-FAA5-5E9D-1D14-327A962ACDA1}"/>
          </ac:picMkLst>
        </pc:picChg>
      </pc:sldChg>
      <pc:sldChg chg="modSp mod">
        <pc:chgData name="Oliver Richardson" userId="cd5f33dd71adc40f" providerId="LiveId" clId="{876F33E6-118B-46C9-8C63-29AD85D3C398}" dt="2025-06-27T06:03:15.733" v="103" actId="1076"/>
        <pc:sldMkLst>
          <pc:docMk/>
          <pc:sldMk cId="3506093537" sldId="260"/>
        </pc:sldMkLst>
        <pc:spChg chg="mod">
          <ac:chgData name="Oliver Richardson" userId="cd5f33dd71adc40f" providerId="LiveId" clId="{876F33E6-118B-46C9-8C63-29AD85D3C398}" dt="2025-06-27T06:00:05.787" v="75"/>
          <ac:spMkLst>
            <pc:docMk/>
            <pc:sldMk cId="3506093537" sldId="260"/>
            <ac:spMk id="2" creationId="{4BEDD804-B385-412F-CC67-5C8FCE672D97}"/>
          </ac:spMkLst>
        </pc:spChg>
        <pc:spChg chg="mod">
          <ac:chgData name="Oliver Richardson" userId="cd5f33dd71adc40f" providerId="LiveId" clId="{876F33E6-118B-46C9-8C63-29AD85D3C398}" dt="2025-06-27T06:02:29.787" v="92" actId="14100"/>
          <ac:spMkLst>
            <pc:docMk/>
            <pc:sldMk cId="3506093537" sldId="260"/>
            <ac:spMk id="6" creationId="{3A4B0011-8F8C-BFE0-DFB3-0B2CB1FA0AF0}"/>
          </ac:spMkLst>
        </pc:spChg>
        <pc:spChg chg="mod">
          <ac:chgData name="Oliver Richardson" userId="cd5f33dd71adc40f" providerId="LiveId" clId="{876F33E6-118B-46C9-8C63-29AD85D3C398}" dt="2025-06-27T06:02:13.835" v="87" actId="20577"/>
          <ac:spMkLst>
            <pc:docMk/>
            <pc:sldMk cId="3506093537" sldId="260"/>
            <ac:spMk id="9" creationId="{31015C82-BB9E-2549-7C10-F55316E5ECD3}"/>
          </ac:spMkLst>
        </pc:spChg>
        <pc:spChg chg="mod">
          <ac:chgData name="Oliver Richardson" userId="cd5f33dd71adc40f" providerId="LiveId" clId="{876F33E6-118B-46C9-8C63-29AD85D3C398}" dt="2025-06-27T06:03:15.733" v="103" actId="1076"/>
          <ac:spMkLst>
            <pc:docMk/>
            <pc:sldMk cId="3506093537" sldId="260"/>
            <ac:spMk id="26" creationId="{5588B1EA-1290-0BF7-4F97-0A23B8C7A587}"/>
          </ac:spMkLst>
        </pc:spChg>
        <pc:spChg chg="mod">
          <ac:chgData name="Oliver Richardson" userId="cd5f33dd71adc40f" providerId="LiveId" clId="{876F33E6-118B-46C9-8C63-29AD85D3C398}" dt="2025-06-27T06:02:58.996" v="98" actId="1076"/>
          <ac:spMkLst>
            <pc:docMk/>
            <pc:sldMk cId="3506093537" sldId="260"/>
            <ac:spMk id="36" creationId="{59878CE1-14ED-1D27-718E-A71347985D39}"/>
          </ac:spMkLst>
        </pc:spChg>
        <pc:grpChg chg="mod">
          <ac:chgData name="Oliver Richardson" userId="cd5f33dd71adc40f" providerId="LiveId" clId="{876F33E6-118B-46C9-8C63-29AD85D3C398}" dt="2025-06-27T06:03:07.381" v="100" actId="1076"/>
          <ac:grpSpMkLst>
            <pc:docMk/>
            <pc:sldMk cId="3506093537" sldId="260"/>
            <ac:grpSpMk id="25" creationId="{5527F410-9475-59F5-C3E3-11F94924C572}"/>
          </ac:grpSpMkLst>
        </pc:grpChg>
        <pc:grpChg chg="mod">
          <ac:chgData name="Oliver Richardson" userId="cd5f33dd71adc40f" providerId="LiveId" clId="{876F33E6-118B-46C9-8C63-29AD85D3C398}" dt="2025-06-27T06:02:31.868" v="93" actId="1076"/>
          <ac:grpSpMkLst>
            <pc:docMk/>
            <pc:sldMk cId="3506093537" sldId="260"/>
            <ac:grpSpMk id="28" creationId="{590ED352-9BE6-5710-EEE3-81880904D708}"/>
          </ac:grpSpMkLst>
        </pc:grpChg>
        <pc:cxnChg chg="mod">
          <ac:chgData name="Oliver Richardson" userId="cd5f33dd71adc40f" providerId="LiveId" clId="{876F33E6-118B-46C9-8C63-29AD85D3C398}" dt="2025-06-27T06:02:47.735" v="97" actId="14100"/>
          <ac:cxnSpMkLst>
            <pc:docMk/>
            <pc:sldMk cId="3506093537" sldId="260"/>
            <ac:cxnSpMk id="41" creationId="{3480D9E4-CEF5-D2D9-F918-23B22B15EFF5}"/>
          </ac:cxnSpMkLst>
        </pc:cxnChg>
        <pc:cxnChg chg="mod">
          <ac:chgData name="Oliver Richardson" userId="cd5f33dd71adc40f" providerId="LiveId" clId="{876F33E6-118B-46C9-8C63-29AD85D3C398}" dt="2025-06-27T06:03:13.981" v="102" actId="1076"/>
          <ac:cxnSpMkLst>
            <pc:docMk/>
            <pc:sldMk cId="3506093537" sldId="260"/>
            <ac:cxnSpMk id="42" creationId="{F27771F5-ACF9-B4FD-ED8E-B0082516C1CF}"/>
          </ac:cxnSpMkLst>
        </pc:cxnChg>
      </pc:sldChg>
      <pc:sldChg chg="modSp mod">
        <pc:chgData name="Oliver Richardson" userId="cd5f33dd71adc40f" providerId="LiveId" clId="{876F33E6-118B-46C9-8C63-29AD85D3C398}" dt="2025-07-09T14:56:32.054" v="283" actId="20577"/>
        <pc:sldMkLst>
          <pc:docMk/>
          <pc:sldMk cId="2627849565" sldId="265"/>
        </pc:sldMkLst>
        <pc:spChg chg="mod">
          <ac:chgData name="Oliver Richardson" userId="cd5f33dd71adc40f" providerId="LiveId" clId="{876F33E6-118B-46C9-8C63-29AD85D3C398}" dt="2025-07-09T14:56:32.054" v="283" actId="20577"/>
          <ac:spMkLst>
            <pc:docMk/>
            <pc:sldMk cId="2627849565" sldId="265"/>
            <ac:spMk id="8" creationId="{1E2FFEE9-2581-4C4D-25BB-A33D5863CE2D}"/>
          </ac:spMkLst>
        </pc:spChg>
        <pc:spChg chg="mod">
          <ac:chgData name="Oliver Richardson" userId="cd5f33dd71adc40f" providerId="LiveId" clId="{876F33E6-118B-46C9-8C63-29AD85D3C398}" dt="2025-06-27T05:57:47.603" v="6"/>
          <ac:spMkLst>
            <pc:docMk/>
            <pc:sldMk cId="2627849565" sldId="265"/>
            <ac:spMk id="36" creationId="{47629812-965D-381E-19B1-31C99B63E77F}"/>
          </ac:spMkLst>
        </pc:spChg>
        <pc:spChg chg="mod">
          <ac:chgData name="Oliver Richardson" userId="cd5f33dd71adc40f" providerId="LiveId" clId="{876F33E6-118B-46C9-8C63-29AD85D3C398}" dt="2025-06-27T05:57:47.603" v="6"/>
          <ac:spMkLst>
            <pc:docMk/>
            <pc:sldMk cId="2627849565" sldId="265"/>
            <ac:spMk id="44" creationId="{503A2995-29B6-F0E1-A2A1-96AAF1BEE1AD}"/>
          </ac:spMkLst>
        </pc:spChg>
      </pc:sldChg>
      <pc:sldChg chg="modSp">
        <pc:chgData name="Oliver Richardson" userId="cd5f33dd71adc40f" providerId="LiveId" clId="{876F33E6-118B-46C9-8C63-29AD85D3C398}" dt="2025-06-27T06:00:05.787" v="75"/>
        <pc:sldMkLst>
          <pc:docMk/>
          <pc:sldMk cId="3430623984" sldId="266"/>
        </pc:sldMkLst>
        <pc:spChg chg="mod">
          <ac:chgData name="Oliver Richardson" userId="cd5f33dd71adc40f" providerId="LiveId" clId="{876F33E6-118B-46C9-8C63-29AD85D3C398}" dt="2025-06-27T06:00:05.787" v="75"/>
          <ac:spMkLst>
            <pc:docMk/>
            <pc:sldMk cId="3430623984" sldId="266"/>
            <ac:spMk id="3" creationId="{3AE8E387-EC43-73C8-E0CF-7993FA064BD2}"/>
          </ac:spMkLst>
        </pc:spChg>
        <pc:picChg chg="mod">
          <ac:chgData name="Oliver Richardson" userId="cd5f33dd71adc40f" providerId="LiveId" clId="{876F33E6-118B-46C9-8C63-29AD85D3C398}" dt="2025-06-27T06:00:05.787" v="75"/>
          <ac:picMkLst>
            <pc:docMk/>
            <pc:sldMk cId="3430623984" sldId="266"/>
            <ac:picMk id="5" creationId="{A5A30501-72A4-9AF9-CCCA-3D8F2DAE29C4}"/>
          </ac:picMkLst>
        </pc:picChg>
      </pc:sldChg>
      <pc:sldChg chg="modSp mod">
        <pc:chgData name="Oliver Richardson" userId="cd5f33dd71adc40f" providerId="LiveId" clId="{876F33E6-118B-46C9-8C63-29AD85D3C398}" dt="2025-06-27T06:00:25.712" v="76" actId="27636"/>
        <pc:sldMkLst>
          <pc:docMk/>
          <pc:sldMk cId="4081817436" sldId="269"/>
        </pc:sldMkLst>
        <pc:spChg chg="mod">
          <ac:chgData name="Oliver Richardson" userId="cd5f33dd71adc40f" providerId="LiveId" clId="{876F33E6-118B-46C9-8C63-29AD85D3C398}" dt="2025-06-27T06:00:25.712" v="76" actId="27636"/>
          <ac:spMkLst>
            <pc:docMk/>
            <pc:sldMk cId="4081817436" sldId="269"/>
            <ac:spMk id="20" creationId="{8CB2A350-6564-9C5E-C027-7F32BE460C1C}"/>
          </ac:spMkLst>
        </pc:spChg>
      </pc:sldChg>
      <pc:sldChg chg="addSp modSp mod modAnim">
        <pc:chgData name="Oliver Richardson" userId="cd5f33dd71adc40f" providerId="LiveId" clId="{876F33E6-118B-46C9-8C63-29AD85D3C398}" dt="2025-06-27T06:09:14.291" v="251" actId="6549"/>
        <pc:sldMkLst>
          <pc:docMk/>
          <pc:sldMk cId="259551625" sldId="273"/>
        </pc:sldMkLst>
      </pc:sldChg>
      <pc:sldChg chg="modSp">
        <pc:chgData name="Oliver Richardson" userId="cd5f33dd71adc40f" providerId="LiveId" clId="{876F33E6-118B-46C9-8C63-29AD85D3C398}" dt="2025-06-27T06:00:05.787" v="75"/>
        <pc:sldMkLst>
          <pc:docMk/>
          <pc:sldMk cId="41416164" sldId="274"/>
        </pc:sldMkLst>
        <pc:spChg chg="mod">
          <ac:chgData name="Oliver Richardson" userId="cd5f33dd71adc40f" providerId="LiveId" clId="{876F33E6-118B-46C9-8C63-29AD85D3C398}" dt="2025-06-27T06:00:05.787" v="75"/>
          <ac:spMkLst>
            <pc:docMk/>
            <pc:sldMk cId="41416164" sldId="274"/>
            <ac:spMk id="2" creationId="{BD23EB31-A4C6-C6B7-89D7-6FDFA419E45E}"/>
          </ac:spMkLst>
        </pc:spChg>
        <pc:spChg chg="mod">
          <ac:chgData name="Oliver Richardson" userId="cd5f33dd71adc40f" providerId="LiveId" clId="{876F33E6-118B-46C9-8C63-29AD85D3C398}" dt="2025-06-27T06:00:05.787" v="75"/>
          <ac:spMkLst>
            <pc:docMk/>
            <pc:sldMk cId="41416164" sldId="274"/>
            <ac:spMk id="3" creationId="{ECE9A39B-386A-0D33-7581-31939D4B3077}"/>
          </ac:spMkLst>
        </pc:spChg>
      </pc:sldChg>
    </pc:docChg>
  </pc:docChgLst>
  <pc:docChgLst>
    <pc:chgData name="Oliver Richardson" userId="cd5f33dd71adc40f" providerId="LiveId" clId="{99454D4F-596D-4A9C-BF56-1DB628A7EA13}"/>
    <pc:docChg chg="undo redo custSel addSld delSld modSld sldOrd addSection modSection">
      <pc:chgData name="Oliver Richardson" userId="cd5f33dd71adc40f" providerId="LiveId" clId="{99454D4F-596D-4A9C-BF56-1DB628A7EA13}" dt="2025-07-22T16:51:34.600" v="5434"/>
      <pc:docMkLst>
        <pc:docMk/>
      </pc:docMkLst>
      <pc:sldChg chg="addSp modSp mod">
        <pc:chgData name="Oliver Richardson" userId="cd5f33dd71adc40f" providerId="LiveId" clId="{99454D4F-596D-4A9C-BF56-1DB628A7EA13}" dt="2025-07-22T03:55:47.348" v="1020" actId="1076"/>
        <pc:sldMkLst>
          <pc:docMk/>
          <pc:sldMk cId="3275737825" sldId="256"/>
        </pc:sldMkLst>
        <pc:spChg chg="mod">
          <ac:chgData name="Oliver Richardson" userId="cd5f33dd71adc40f" providerId="LiveId" clId="{99454D4F-596D-4A9C-BF56-1DB628A7EA13}" dt="2025-07-22T03:55:14.699" v="1013" actId="14100"/>
          <ac:spMkLst>
            <pc:docMk/>
            <pc:sldMk cId="3275737825" sldId="256"/>
            <ac:spMk id="2" creationId="{930DD1A6-FA2D-F16E-8399-0F6BC19808ED}"/>
          </ac:spMkLst>
        </pc:spChg>
        <pc:spChg chg="mod">
          <ac:chgData name="Oliver Richardson" userId="cd5f33dd71adc40f" providerId="LiveId" clId="{99454D4F-596D-4A9C-BF56-1DB628A7EA13}" dt="2025-07-22T03:55:42.647" v="1019" actId="1076"/>
          <ac:spMkLst>
            <pc:docMk/>
            <pc:sldMk cId="3275737825" sldId="256"/>
            <ac:spMk id="3" creationId="{51A4285F-FF40-89FE-CCAB-5F2273D06D37}"/>
          </ac:spMkLst>
        </pc:spChg>
        <pc:spChg chg="mod">
          <ac:chgData name="Oliver Richardson" userId="cd5f33dd71adc40f" providerId="LiveId" clId="{99454D4F-596D-4A9C-BF56-1DB628A7EA13}" dt="2025-07-22T03:55:47.348" v="1020" actId="1076"/>
          <ac:spMkLst>
            <pc:docMk/>
            <pc:sldMk cId="3275737825" sldId="256"/>
            <ac:spMk id="11" creationId="{96BDF193-66A1-2E20-0FB4-2ACC1703FA40}"/>
          </ac:spMkLst>
        </pc:spChg>
        <pc:spChg chg="mod">
          <ac:chgData name="Oliver Richardson" userId="cd5f33dd71adc40f" providerId="LiveId" clId="{99454D4F-596D-4A9C-BF56-1DB628A7EA13}" dt="2025-07-22T03:55:47.348" v="1020" actId="1076"/>
          <ac:spMkLst>
            <pc:docMk/>
            <pc:sldMk cId="3275737825" sldId="256"/>
            <ac:spMk id="12" creationId="{9B13079F-8AB2-FEAA-2E25-F44592A9E451}"/>
          </ac:spMkLst>
        </pc:spChg>
        <pc:grpChg chg="mod">
          <ac:chgData name="Oliver Richardson" userId="cd5f33dd71adc40f" providerId="LiveId" clId="{99454D4F-596D-4A9C-BF56-1DB628A7EA13}" dt="2025-07-22T03:55:47.348" v="1020" actId="1076"/>
          <ac:grpSpMkLst>
            <pc:docMk/>
            <pc:sldMk cId="3275737825" sldId="256"/>
            <ac:grpSpMk id="4" creationId="{7A75C094-6A9B-4D61-5559-7C797EC00363}"/>
          </ac:grpSpMkLst>
        </pc:grpChg>
        <pc:grpChg chg="add mod">
          <ac:chgData name="Oliver Richardson" userId="cd5f33dd71adc40f" providerId="LiveId" clId="{99454D4F-596D-4A9C-BF56-1DB628A7EA13}" dt="2025-07-22T00:47:57.758" v="1011" actId="1076"/>
          <ac:grpSpMkLst>
            <pc:docMk/>
            <pc:sldMk cId="3275737825" sldId="256"/>
            <ac:grpSpMk id="18" creationId="{AD7A54EB-EB35-2055-9AB8-9FE7CF39400E}"/>
          </ac:grpSpMkLst>
        </pc:grpChg>
        <pc:picChg chg="add mod">
          <ac:chgData name="Oliver Richardson" userId="cd5f33dd71adc40f" providerId="LiveId" clId="{99454D4F-596D-4A9C-BF56-1DB628A7EA13}" dt="2025-07-22T00:47:57.758" v="1011" actId="1076"/>
          <ac:picMkLst>
            <pc:docMk/>
            <pc:sldMk cId="3275737825" sldId="256"/>
            <ac:picMk id="13" creationId="{10AECB41-D377-861F-423E-F442AF5C6B66}"/>
          </ac:picMkLst>
        </pc:picChg>
        <pc:picChg chg="add mod">
          <ac:chgData name="Oliver Richardson" userId="cd5f33dd71adc40f" providerId="LiveId" clId="{99454D4F-596D-4A9C-BF56-1DB628A7EA13}" dt="2025-07-22T00:47:57.758" v="1011" actId="1076"/>
          <ac:picMkLst>
            <pc:docMk/>
            <pc:sldMk cId="3275737825" sldId="256"/>
            <ac:picMk id="15" creationId="{A5144D55-37E2-E3B6-2D8E-B54C788E124D}"/>
          </ac:picMkLst>
        </pc:picChg>
        <pc:picChg chg="add mod">
          <ac:chgData name="Oliver Richardson" userId="cd5f33dd71adc40f" providerId="LiveId" clId="{99454D4F-596D-4A9C-BF56-1DB628A7EA13}" dt="2025-07-22T00:47:57.758" v="1011" actId="1076"/>
          <ac:picMkLst>
            <pc:docMk/>
            <pc:sldMk cId="3275737825" sldId="256"/>
            <ac:picMk id="16" creationId="{F33FEAE5-2F80-A450-B898-7161A1E8E09D}"/>
          </ac:picMkLst>
        </pc:picChg>
        <pc:cxnChg chg="mod">
          <ac:chgData name="Oliver Richardson" userId="cd5f33dd71adc40f" providerId="LiveId" clId="{99454D4F-596D-4A9C-BF56-1DB628A7EA13}" dt="2025-07-22T03:55:47.348" v="1020" actId="1076"/>
          <ac:cxnSpMkLst>
            <pc:docMk/>
            <pc:sldMk cId="3275737825" sldId="256"/>
            <ac:cxnSpMk id="14" creationId="{4F524D04-CABA-92F4-99E4-4DE37BA350FA}"/>
          </ac:cxnSpMkLst>
        </pc:cxnChg>
        <pc:cxnChg chg="add mod">
          <ac:chgData name="Oliver Richardson" userId="cd5f33dd71adc40f" providerId="LiveId" clId="{99454D4F-596D-4A9C-BF56-1DB628A7EA13}" dt="2025-07-22T00:47:57.758" v="1011" actId="1076"/>
          <ac:cxnSpMkLst>
            <pc:docMk/>
            <pc:sldMk cId="3275737825" sldId="256"/>
            <ac:cxnSpMk id="17" creationId="{CD9C8A10-8CDC-A90F-069C-B8EB545F965C}"/>
          </ac:cxnSpMkLst>
        </pc:cxnChg>
        <pc:cxnChg chg="mod">
          <ac:chgData name="Oliver Richardson" userId="cd5f33dd71adc40f" providerId="LiveId" clId="{99454D4F-596D-4A9C-BF56-1DB628A7EA13}" dt="2025-07-22T03:55:47.348" v="1020" actId="1076"/>
          <ac:cxnSpMkLst>
            <pc:docMk/>
            <pc:sldMk cId="3275737825" sldId="256"/>
            <ac:cxnSpMk id="23" creationId="{02D0D606-9F36-28E7-64C3-B63CDB85A10F}"/>
          </ac:cxnSpMkLst>
        </pc:cxnChg>
      </pc:sldChg>
      <pc:sldChg chg="addSp modSp mod modAnim">
        <pc:chgData name="Oliver Richardson" userId="cd5f33dd71adc40f" providerId="LiveId" clId="{99454D4F-596D-4A9C-BF56-1DB628A7EA13}" dt="2025-07-22T13:39:48.772" v="1500" actId="1076"/>
        <pc:sldMkLst>
          <pc:docMk/>
          <pc:sldMk cId="1122978390" sldId="257"/>
        </pc:sldMkLst>
        <pc:spChg chg="mod">
          <ac:chgData name="Oliver Richardson" userId="cd5f33dd71adc40f" providerId="LiveId" clId="{99454D4F-596D-4A9C-BF56-1DB628A7EA13}" dt="2025-07-22T13:02:58.928" v="1404" actId="20577"/>
          <ac:spMkLst>
            <pc:docMk/>
            <pc:sldMk cId="1122978390" sldId="257"/>
            <ac:spMk id="4" creationId="{6E3BAABD-FBA4-A7BC-7603-666ECA4A2500}"/>
          </ac:spMkLst>
        </pc:spChg>
        <pc:spChg chg="mod">
          <ac:chgData name="Oliver Richardson" userId="cd5f33dd71adc40f" providerId="LiveId" clId="{99454D4F-596D-4A9C-BF56-1DB628A7EA13}" dt="2025-07-22T13:02:46.217" v="1385" actId="1076"/>
          <ac:spMkLst>
            <pc:docMk/>
            <pc:sldMk cId="1122978390" sldId="257"/>
            <ac:spMk id="5" creationId="{F96411E3-DA4D-336C-4892-A89AAAD309B5}"/>
          </ac:spMkLst>
        </pc:spChg>
        <pc:spChg chg="add mod">
          <ac:chgData name="Oliver Richardson" userId="cd5f33dd71adc40f" providerId="LiveId" clId="{99454D4F-596D-4A9C-BF56-1DB628A7EA13}" dt="2025-07-22T13:03:22.686" v="1419" actId="571"/>
          <ac:spMkLst>
            <pc:docMk/>
            <pc:sldMk cId="1122978390" sldId="257"/>
            <ac:spMk id="6" creationId="{E93B7CFB-0EA0-5181-7C8F-A7AF5A5B2FB3}"/>
          </ac:spMkLst>
        </pc:spChg>
        <pc:spChg chg="add mod">
          <ac:chgData name="Oliver Richardson" userId="cd5f33dd71adc40f" providerId="LiveId" clId="{99454D4F-596D-4A9C-BF56-1DB628A7EA13}" dt="2025-07-22T13:03:22.686" v="1419" actId="571"/>
          <ac:spMkLst>
            <pc:docMk/>
            <pc:sldMk cId="1122978390" sldId="257"/>
            <ac:spMk id="7" creationId="{8826AFB5-F364-4F98-4ED4-142B498D01CE}"/>
          </ac:spMkLst>
        </pc:spChg>
        <pc:spChg chg="mod">
          <ac:chgData name="Oliver Richardson" userId="cd5f33dd71adc40f" providerId="LiveId" clId="{99454D4F-596D-4A9C-BF56-1DB628A7EA13}" dt="2025-07-22T13:02:55.007" v="1403" actId="20577"/>
          <ac:spMkLst>
            <pc:docMk/>
            <pc:sldMk cId="1122978390" sldId="257"/>
            <ac:spMk id="8" creationId="{0FE6371C-837C-9898-FFFB-84A051AF6BD1}"/>
          </ac:spMkLst>
        </pc:spChg>
        <pc:spChg chg="add mod">
          <ac:chgData name="Oliver Richardson" userId="cd5f33dd71adc40f" providerId="LiveId" clId="{99454D4F-596D-4A9C-BF56-1DB628A7EA13}" dt="2025-07-22T13:03:22.686" v="1419" actId="571"/>
          <ac:spMkLst>
            <pc:docMk/>
            <pc:sldMk cId="1122978390" sldId="257"/>
            <ac:spMk id="9" creationId="{CBAFD42B-44D7-BFC9-4EB2-B4797EAFC71A}"/>
          </ac:spMkLst>
        </pc:spChg>
        <pc:spChg chg="add mod">
          <ac:chgData name="Oliver Richardson" userId="cd5f33dd71adc40f" providerId="LiveId" clId="{99454D4F-596D-4A9C-BF56-1DB628A7EA13}" dt="2025-07-22T13:03:22.686" v="1419" actId="571"/>
          <ac:spMkLst>
            <pc:docMk/>
            <pc:sldMk cId="1122978390" sldId="257"/>
            <ac:spMk id="11" creationId="{6EC8A0A1-556E-5816-7BEF-13B15E32DBE9}"/>
          </ac:spMkLst>
        </pc:spChg>
        <pc:spChg chg="add mod">
          <ac:chgData name="Oliver Richardson" userId="cd5f33dd71adc40f" providerId="LiveId" clId="{99454D4F-596D-4A9C-BF56-1DB628A7EA13}" dt="2025-07-22T13:05:05.890" v="1454" actId="571"/>
          <ac:spMkLst>
            <pc:docMk/>
            <pc:sldMk cId="1122978390" sldId="257"/>
            <ac:spMk id="13" creationId="{967CDF75-54D6-9FF9-D60D-607EE9E7E199}"/>
          </ac:spMkLst>
        </pc:spChg>
        <pc:spChg chg="add mod">
          <ac:chgData name="Oliver Richardson" userId="cd5f33dd71adc40f" providerId="LiveId" clId="{99454D4F-596D-4A9C-BF56-1DB628A7EA13}" dt="2025-07-22T13:05:05.890" v="1454" actId="571"/>
          <ac:spMkLst>
            <pc:docMk/>
            <pc:sldMk cId="1122978390" sldId="257"/>
            <ac:spMk id="14" creationId="{6787FC0D-FAA1-0FB7-3FCA-B6A7C9B45E5F}"/>
          </ac:spMkLst>
        </pc:spChg>
        <pc:spChg chg="add mod">
          <ac:chgData name="Oliver Richardson" userId="cd5f33dd71adc40f" providerId="LiveId" clId="{99454D4F-596D-4A9C-BF56-1DB628A7EA13}" dt="2025-07-22T13:06:57.671" v="1467" actId="1076"/>
          <ac:spMkLst>
            <pc:docMk/>
            <pc:sldMk cId="1122978390" sldId="257"/>
            <ac:spMk id="15" creationId="{44F82D79-6ACE-8084-688C-4C52D7F93DD2}"/>
          </ac:spMkLst>
        </pc:spChg>
        <pc:spChg chg="add mod">
          <ac:chgData name="Oliver Richardson" userId="cd5f33dd71adc40f" providerId="LiveId" clId="{99454D4F-596D-4A9C-BF56-1DB628A7EA13}" dt="2025-07-22T13:07:19.229" v="1474" actId="20577"/>
          <ac:spMkLst>
            <pc:docMk/>
            <pc:sldMk cId="1122978390" sldId="257"/>
            <ac:spMk id="16" creationId="{38056548-026B-E5FD-D41A-EB3116D13552}"/>
          </ac:spMkLst>
        </pc:spChg>
        <pc:spChg chg="add mod">
          <ac:chgData name="Oliver Richardson" userId="cd5f33dd71adc40f" providerId="LiveId" clId="{99454D4F-596D-4A9C-BF56-1DB628A7EA13}" dt="2025-07-22T13:07:20.953" v="1476" actId="20577"/>
          <ac:spMkLst>
            <pc:docMk/>
            <pc:sldMk cId="1122978390" sldId="257"/>
            <ac:spMk id="17" creationId="{F9349C6D-926E-2D51-97E0-EDE95C1F860C}"/>
          </ac:spMkLst>
        </pc:spChg>
        <pc:spChg chg="mod">
          <ac:chgData name="Oliver Richardson" userId="cd5f33dd71adc40f" providerId="LiveId" clId="{99454D4F-596D-4A9C-BF56-1DB628A7EA13}" dt="2025-07-22T13:05:37.050" v="1457" actId="1076"/>
          <ac:spMkLst>
            <pc:docMk/>
            <pc:sldMk cId="1122978390" sldId="257"/>
            <ac:spMk id="18" creationId="{0EC95F92-049D-F81A-CDAD-4B35C26ED780}"/>
          </ac:spMkLst>
        </pc:spChg>
        <pc:spChg chg="mod">
          <ac:chgData name="Oliver Richardson" userId="cd5f33dd71adc40f" providerId="LiveId" clId="{99454D4F-596D-4A9C-BF56-1DB628A7EA13}" dt="2025-07-22T13:02:46.217" v="1385" actId="1076"/>
          <ac:spMkLst>
            <pc:docMk/>
            <pc:sldMk cId="1122978390" sldId="257"/>
            <ac:spMk id="19" creationId="{11925F9A-2AA3-7168-D86B-6C423F38C6B6}"/>
          </ac:spMkLst>
        </pc:spChg>
        <pc:spChg chg="mod">
          <ac:chgData name="Oliver Richardson" userId="cd5f33dd71adc40f" providerId="LiveId" clId="{99454D4F-596D-4A9C-BF56-1DB628A7EA13}" dt="2025-07-22T13:06:45.438" v="1460" actId="1076"/>
          <ac:spMkLst>
            <pc:docMk/>
            <pc:sldMk cId="1122978390" sldId="257"/>
            <ac:spMk id="20" creationId="{88AFF92B-F4A5-BB46-9809-4AE2DA43920E}"/>
          </ac:spMkLst>
        </pc:spChg>
        <pc:spChg chg="mod">
          <ac:chgData name="Oliver Richardson" userId="cd5f33dd71adc40f" providerId="LiveId" clId="{99454D4F-596D-4A9C-BF56-1DB628A7EA13}" dt="2025-07-22T13:06:45.438" v="1460" actId="1076"/>
          <ac:spMkLst>
            <pc:docMk/>
            <pc:sldMk cId="1122978390" sldId="257"/>
            <ac:spMk id="21" creationId="{A6822EDD-BB45-FA4B-F37D-D7564A1A055B}"/>
          </ac:spMkLst>
        </pc:spChg>
        <pc:spChg chg="mod">
          <ac:chgData name="Oliver Richardson" userId="cd5f33dd71adc40f" providerId="LiveId" clId="{99454D4F-596D-4A9C-BF56-1DB628A7EA13}" dt="2025-07-22T13:06:45.438" v="1460" actId="1076"/>
          <ac:spMkLst>
            <pc:docMk/>
            <pc:sldMk cId="1122978390" sldId="257"/>
            <ac:spMk id="22" creationId="{64B1FB32-EEC8-5E0B-8388-9D94960BAD6C}"/>
          </ac:spMkLst>
        </pc:spChg>
        <pc:spChg chg="add mod">
          <ac:chgData name="Oliver Richardson" userId="cd5f33dd71adc40f" providerId="LiveId" clId="{99454D4F-596D-4A9C-BF56-1DB628A7EA13}" dt="2025-07-22T13:07:22.861" v="1478" actId="20577"/>
          <ac:spMkLst>
            <pc:docMk/>
            <pc:sldMk cId="1122978390" sldId="257"/>
            <ac:spMk id="23" creationId="{883A0CD2-4B13-F647-0690-3BB23CE269BF}"/>
          </ac:spMkLst>
        </pc:spChg>
        <pc:spChg chg="mod">
          <ac:chgData name="Oliver Richardson" userId="cd5f33dd71adc40f" providerId="LiveId" clId="{99454D4F-596D-4A9C-BF56-1DB628A7EA13}" dt="2025-07-22T13:06:45.438" v="1460" actId="1076"/>
          <ac:spMkLst>
            <pc:docMk/>
            <pc:sldMk cId="1122978390" sldId="257"/>
            <ac:spMk id="24" creationId="{A08D4520-91FC-9387-8464-E52E87337B43}"/>
          </ac:spMkLst>
        </pc:spChg>
        <pc:spChg chg="add mod">
          <ac:chgData name="Oliver Richardson" userId="cd5f33dd71adc40f" providerId="LiveId" clId="{99454D4F-596D-4A9C-BF56-1DB628A7EA13}" dt="2025-07-22T13:07:57.524" v="1493" actId="1076"/>
          <ac:spMkLst>
            <pc:docMk/>
            <pc:sldMk cId="1122978390" sldId="257"/>
            <ac:spMk id="25" creationId="{2F861257-5BE3-3EA9-EF89-6BF02DE639DA}"/>
          </ac:spMkLst>
        </pc:spChg>
        <pc:spChg chg="mod">
          <ac:chgData name="Oliver Richardson" userId="cd5f33dd71adc40f" providerId="LiveId" clId="{99454D4F-596D-4A9C-BF56-1DB628A7EA13}" dt="2025-07-22T13:06:45.438" v="1460" actId="1076"/>
          <ac:spMkLst>
            <pc:docMk/>
            <pc:sldMk cId="1122978390" sldId="257"/>
            <ac:spMk id="26" creationId="{F5CD5F38-AA28-8784-AD3F-7428095C5873}"/>
          </ac:spMkLst>
        </pc:spChg>
        <pc:spChg chg="add mod">
          <ac:chgData name="Oliver Richardson" userId="cd5f33dd71adc40f" providerId="LiveId" clId="{99454D4F-596D-4A9C-BF56-1DB628A7EA13}" dt="2025-07-22T13:07:51.041" v="1491" actId="1076"/>
          <ac:spMkLst>
            <pc:docMk/>
            <pc:sldMk cId="1122978390" sldId="257"/>
            <ac:spMk id="34" creationId="{6CC4157C-2520-D4D0-A806-62B57E05F0CD}"/>
          </ac:spMkLst>
        </pc:spChg>
        <pc:spChg chg="add mod">
          <ac:chgData name="Oliver Richardson" userId="cd5f33dd71adc40f" providerId="LiveId" clId="{99454D4F-596D-4A9C-BF56-1DB628A7EA13}" dt="2025-07-22T13:07:46.330" v="1489" actId="122"/>
          <ac:spMkLst>
            <pc:docMk/>
            <pc:sldMk cId="1122978390" sldId="257"/>
            <ac:spMk id="35" creationId="{7479D79E-E9D6-D329-5E66-DAE872672441}"/>
          </ac:spMkLst>
        </pc:spChg>
        <pc:spChg chg="mod">
          <ac:chgData name="Oliver Richardson" userId="cd5f33dd71adc40f" providerId="LiveId" clId="{99454D4F-596D-4A9C-BF56-1DB628A7EA13}" dt="2025-07-22T13:04:47.968" v="1449" actId="1076"/>
          <ac:spMkLst>
            <pc:docMk/>
            <pc:sldMk cId="1122978390" sldId="257"/>
            <ac:spMk id="36" creationId="{67C1601E-1DBF-1E00-479F-BEE38CAAE336}"/>
          </ac:spMkLst>
        </pc:spChg>
        <pc:spChg chg="mod">
          <ac:chgData name="Oliver Richardson" userId="cd5f33dd71adc40f" providerId="LiveId" clId="{99454D4F-596D-4A9C-BF56-1DB628A7EA13}" dt="2025-07-22T13:04:47.968" v="1449" actId="1076"/>
          <ac:spMkLst>
            <pc:docMk/>
            <pc:sldMk cId="1122978390" sldId="257"/>
            <ac:spMk id="37" creationId="{3F83F9D5-7195-AE1C-E606-BC4B3701B8EB}"/>
          </ac:spMkLst>
        </pc:spChg>
        <pc:spChg chg="mod">
          <ac:chgData name="Oliver Richardson" userId="cd5f33dd71adc40f" providerId="LiveId" clId="{99454D4F-596D-4A9C-BF56-1DB628A7EA13}" dt="2025-07-22T13:06:49.467" v="1461" actId="1076"/>
          <ac:spMkLst>
            <pc:docMk/>
            <pc:sldMk cId="1122978390" sldId="257"/>
            <ac:spMk id="38" creationId="{A2FBB085-200B-4D80-CFEA-F32B88B92021}"/>
          </ac:spMkLst>
        </pc:spChg>
        <pc:spChg chg="mod">
          <ac:chgData name="Oliver Richardson" userId="cd5f33dd71adc40f" providerId="LiveId" clId="{99454D4F-596D-4A9C-BF56-1DB628A7EA13}" dt="2025-07-22T13:05:37.050" v="1457" actId="1076"/>
          <ac:spMkLst>
            <pc:docMk/>
            <pc:sldMk cId="1122978390" sldId="257"/>
            <ac:spMk id="40" creationId="{16B76892-4594-EF37-ACED-057F01D848F2}"/>
          </ac:spMkLst>
        </pc:spChg>
        <pc:spChg chg="mod">
          <ac:chgData name="Oliver Richardson" userId="cd5f33dd71adc40f" providerId="LiveId" clId="{99454D4F-596D-4A9C-BF56-1DB628A7EA13}" dt="2025-07-22T13:06:45.438" v="1460" actId="1076"/>
          <ac:spMkLst>
            <pc:docMk/>
            <pc:sldMk cId="1122978390" sldId="257"/>
            <ac:spMk id="41" creationId="{F6CB6B54-D4EE-B772-61F9-8897A0DF7669}"/>
          </ac:spMkLst>
        </pc:spChg>
        <pc:spChg chg="mod">
          <ac:chgData name="Oliver Richardson" userId="cd5f33dd71adc40f" providerId="LiveId" clId="{99454D4F-596D-4A9C-BF56-1DB628A7EA13}" dt="2025-07-22T13:06:45.438" v="1460" actId="1076"/>
          <ac:spMkLst>
            <pc:docMk/>
            <pc:sldMk cId="1122978390" sldId="257"/>
            <ac:spMk id="42" creationId="{DD8AEB95-62B6-EE87-5AE6-86B04768A52E}"/>
          </ac:spMkLst>
        </pc:spChg>
        <pc:spChg chg="mod">
          <ac:chgData name="Oliver Richardson" userId="cd5f33dd71adc40f" providerId="LiveId" clId="{99454D4F-596D-4A9C-BF56-1DB628A7EA13}" dt="2025-07-22T13:05:37.050" v="1457" actId="1076"/>
          <ac:spMkLst>
            <pc:docMk/>
            <pc:sldMk cId="1122978390" sldId="257"/>
            <ac:spMk id="43" creationId="{BCA6A154-6B7D-123D-4CB8-B03D291469F8}"/>
          </ac:spMkLst>
        </pc:spChg>
        <pc:spChg chg="mod">
          <ac:chgData name="Oliver Richardson" userId="cd5f33dd71adc40f" providerId="LiveId" clId="{99454D4F-596D-4A9C-BF56-1DB628A7EA13}" dt="2025-07-22T13:06:45.438" v="1460" actId="1076"/>
          <ac:spMkLst>
            <pc:docMk/>
            <pc:sldMk cId="1122978390" sldId="257"/>
            <ac:spMk id="44" creationId="{90DBE175-CCCD-0D58-E215-1DE5261447CB}"/>
          </ac:spMkLst>
        </pc:spChg>
        <pc:spChg chg="mod">
          <ac:chgData name="Oliver Richardson" userId="cd5f33dd71adc40f" providerId="LiveId" clId="{99454D4F-596D-4A9C-BF56-1DB628A7EA13}" dt="2025-07-22T13:06:45.438" v="1460" actId="1076"/>
          <ac:spMkLst>
            <pc:docMk/>
            <pc:sldMk cId="1122978390" sldId="257"/>
            <ac:spMk id="46" creationId="{DBD95479-9F1C-9F94-BF3F-87B7B6CBBFC7}"/>
          </ac:spMkLst>
        </pc:spChg>
        <pc:spChg chg="mod">
          <ac:chgData name="Oliver Richardson" userId="cd5f33dd71adc40f" providerId="LiveId" clId="{99454D4F-596D-4A9C-BF56-1DB628A7EA13}" dt="2025-07-22T13:02:21.201" v="1378" actId="14100"/>
          <ac:spMkLst>
            <pc:docMk/>
            <pc:sldMk cId="1122978390" sldId="257"/>
            <ac:spMk id="47" creationId="{A2048AF7-4441-2697-7DB5-574D0037897A}"/>
          </ac:spMkLst>
        </pc:spChg>
        <pc:grpChg chg="mod">
          <ac:chgData name="Oliver Richardson" userId="cd5f33dd71adc40f" providerId="LiveId" clId="{99454D4F-596D-4A9C-BF56-1DB628A7EA13}" dt="2025-07-22T13:04:51.337" v="1450" actId="1076"/>
          <ac:grpSpMkLst>
            <pc:docMk/>
            <pc:sldMk cId="1122978390" sldId="257"/>
            <ac:grpSpMk id="27" creationId="{1152C37A-E35C-5AFF-0B8C-1A3F34823579}"/>
          </ac:grpSpMkLst>
        </pc:grpChg>
        <pc:picChg chg="mod">
          <ac:chgData name="Oliver Richardson" userId="cd5f33dd71adc40f" providerId="LiveId" clId="{99454D4F-596D-4A9C-BF56-1DB628A7EA13}" dt="2025-07-22T13:39:48.772" v="1500" actId="1076"/>
          <ac:picMkLst>
            <pc:docMk/>
            <pc:sldMk cId="1122978390" sldId="257"/>
            <ac:picMk id="2050" creationId="{F7E2A02E-3D2D-846A-B7BA-9638522E4136}"/>
          </ac:picMkLst>
        </pc:picChg>
        <pc:cxnChg chg="mod">
          <ac:chgData name="Oliver Richardson" userId="cd5f33dd71adc40f" providerId="LiveId" clId="{99454D4F-596D-4A9C-BF56-1DB628A7EA13}" dt="2025-07-22T13:02:46.217" v="1385" actId="1076"/>
          <ac:cxnSpMkLst>
            <pc:docMk/>
            <pc:sldMk cId="1122978390" sldId="257"/>
            <ac:cxnSpMk id="10" creationId="{5A45409D-B5B3-FFCA-B30A-25ADF7DDF811}"/>
          </ac:cxnSpMkLst>
        </pc:cxnChg>
        <pc:cxnChg chg="mod">
          <ac:chgData name="Oliver Richardson" userId="cd5f33dd71adc40f" providerId="LiveId" clId="{99454D4F-596D-4A9C-BF56-1DB628A7EA13}" dt="2025-07-22T13:02:46.217" v="1385" actId="1076"/>
          <ac:cxnSpMkLst>
            <pc:docMk/>
            <pc:sldMk cId="1122978390" sldId="257"/>
            <ac:cxnSpMk id="12" creationId="{5CC07B56-91DE-0F6F-A8AC-BD9D90525683}"/>
          </ac:cxnSpMkLst>
        </pc:cxnChg>
      </pc:sldChg>
      <pc:sldChg chg="modSp mod">
        <pc:chgData name="Oliver Richardson" userId="cd5f33dd71adc40f" providerId="LiveId" clId="{99454D4F-596D-4A9C-BF56-1DB628A7EA13}" dt="2025-07-22T13:08:14.558" v="1497" actId="1076"/>
        <pc:sldMkLst>
          <pc:docMk/>
          <pc:sldMk cId="3506093537" sldId="260"/>
        </pc:sldMkLst>
        <pc:spChg chg="mod">
          <ac:chgData name="Oliver Richardson" userId="cd5f33dd71adc40f" providerId="LiveId" clId="{99454D4F-596D-4A9C-BF56-1DB628A7EA13}" dt="2025-07-22T13:08:14.558" v="1497" actId="1076"/>
          <ac:spMkLst>
            <pc:docMk/>
            <pc:sldMk cId="3506093537" sldId="260"/>
            <ac:spMk id="2" creationId="{4BEDD804-B385-412F-CC67-5C8FCE672D97}"/>
          </ac:spMkLst>
        </pc:spChg>
        <pc:spChg chg="mod">
          <ac:chgData name="Oliver Richardson" userId="cd5f33dd71adc40f" providerId="LiveId" clId="{99454D4F-596D-4A9C-BF56-1DB628A7EA13}" dt="2025-07-21T20:43:44.934" v="50" actId="1076"/>
          <ac:spMkLst>
            <pc:docMk/>
            <pc:sldMk cId="3506093537" sldId="260"/>
            <ac:spMk id="6" creationId="{3A4B0011-8F8C-BFE0-DFB3-0B2CB1FA0AF0}"/>
          </ac:spMkLst>
        </pc:spChg>
        <pc:spChg chg="mod">
          <ac:chgData name="Oliver Richardson" userId="cd5f33dd71adc40f" providerId="LiveId" clId="{99454D4F-596D-4A9C-BF56-1DB628A7EA13}" dt="2025-07-21T20:43:35.221" v="48" actId="20577"/>
          <ac:spMkLst>
            <pc:docMk/>
            <pc:sldMk cId="3506093537" sldId="260"/>
            <ac:spMk id="9" creationId="{31015C82-BB9E-2549-7C10-F55316E5ECD3}"/>
          </ac:spMkLst>
        </pc:spChg>
        <pc:cxnChg chg="mod">
          <ac:chgData name="Oliver Richardson" userId="cd5f33dd71adc40f" providerId="LiveId" clId="{99454D4F-596D-4A9C-BF56-1DB628A7EA13}" dt="2025-07-22T13:08:13.035" v="1495" actId="1076"/>
          <ac:cxnSpMkLst>
            <pc:docMk/>
            <pc:sldMk cId="3506093537" sldId="260"/>
            <ac:cxnSpMk id="41" creationId="{3480D9E4-CEF5-D2D9-F918-23B22B15EFF5}"/>
          </ac:cxnSpMkLst>
        </pc:cxnChg>
      </pc:sldChg>
      <pc:sldChg chg="addSp delSp modSp mod">
        <pc:chgData name="Oliver Richardson" userId="cd5f33dd71adc40f" providerId="LiveId" clId="{99454D4F-596D-4A9C-BF56-1DB628A7EA13}" dt="2025-07-22T15:42:02.666" v="3355" actId="1076"/>
        <pc:sldMkLst>
          <pc:docMk/>
          <pc:sldMk cId="1698191177" sldId="268"/>
        </pc:sldMkLst>
        <pc:spChg chg="mod">
          <ac:chgData name="Oliver Richardson" userId="cd5f33dd71adc40f" providerId="LiveId" clId="{99454D4F-596D-4A9C-BF56-1DB628A7EA13}" dt="2025-07-22T14:36:36.291" v="2483" actId="1076"/>
          <ac:spMkLst>
            <pc:docMk/>
            <pc:sldMk cId="1698191177" sldId="268"/>
            <ac:spMk id="2" creationId="{A788B710-AF9F-F079-4ABB-471C4A3A300F}"/>
          </ac:spMkLst>
        </pc:spChg>
        <pc:spChg chg="add del mod">
          <ac:chgData name="Oliver Richardson" userId="cd5f33dd71adc40f" providerId="LiveId" clId="{99454D4F-596D-4A9C-BF56-1DB628A7EA13}" dt="2025-07-22T14:37:25.529" v="2495"/>
          <ac:spMkLst>
            <pc:docMk/>
            <pc:sldMk cId="1698191177" sldId="268"/>
            <ac:spMk id="25" creationId="{3E678A56-2B05-F0C2-F4CD-23611EF23DD6}"/>
          </ac:spMkLst>
        </pc:spChg>
        <pc:picChg chg="del mod">
          <ac:chgData name="Oliver Richardson" userId="cd5f33dd71adc40f" providerId="LiveId" clId="{99454D4F-596D-4A9C-BF56-1DB628A7EA13}" dt="2025-07-22T14:37:25.529" v="2495"/>
          <ac:picMkLst>
            <pc:docMk/>
            <pc:sldMk cId="1698191177" sldId="268"/>
            <ac:picMk id="21" creationId="{FFF2CD0F-3208-B0DF-15CB-24F959067EA6}"/>
          </ac:picMkLst>
        </pc:picChg>
        <pc:picChg chg="mod">
          <ac:chgData name="Oliver Richardson" userId="cd5f33dd71adc40f" providerId="LiveId" clId="{99454D4F-596D-4A9C-BF56-1DB628A7EA13}" dt="2025-07-22T14:37:43.866" v="2498" actId="1076"/>
          <ac:picMkLst>
            <pc:docMk/>
            <pc:sldMk cId="1698191177" sldId="268"/>
            <ac:picMk id="23" creationId="{6201A745-3E7E-DBFB-D31F-A546EA60718D}"/>
          </ac:picMkLst>
        </pc:picChg>
        <pc:picChg chg="mod">
          <ac:chgData name="Oliver Richardson" userId="cd5f33dd71adc40f" providerId="LiveId" clId="{99454D4F-596D-4A9C-BF56-1DB628A7EA13}" dt="2025-07-22T14:37:43.866" v="2498" actId="1076"/>
          <ac:picMkLst>
            <pc:docMk/>
            <pc:sldMk cId="1698191177" sldId="268"/>
            <ac:picMk id="26" creationId="{EC25DCB1-41F8-FEA4-EC9F-FC84CDE7A7E5}"/>
          </ac:picMkLst>
        </pc:picChg>
        <pc:picChg chg="del mod">
          <ac:chgData name="Oliver Richardson" userId="cd5f33dd71adc40f" providerId="LiveId" clId="{99454D4F-596D-4A9C-BF56-1DB628A7EA13}" dt="2025-07-22T14:37:30.995" v="2496" actId="478"/>
          <ac:picMkLst>
            <pc:docMk/>
            <pc:sldMk cId="1698191177" sldId="268"/>
            <ac:picMk id="27" creationId="{603B45BD-DC4B-4DA1-BC1C-E083ACC03501}"/>
          </ac:picMkLst>
        </pc:picChg>
        <pc:picChg chg="del mod">
          <ac:chgData name="Oliver Richardson" userId="cd5f33dd71adc40f" providerId="LiveId" clId="{99454D4F-596D-4A9C-BF56-1DB628A7EA13}" dt="2025-07-22T14:37:30.995" v="2496" actId="478"/>
          <ac:picMkLst>
            <pc:docMk/>
            <pc:sldMk cId="1698191177" sldId="268"/>
            <ac:picMk id="29" creationId="{F64A5612-6708-134C-1DB4-46FD617EDC91}"/>
          </ac:picMkLst>
        </pc:picChg>
        <pc:picChg chg="mod">
          <ac:chgData name="Oliver Richardson" userId="cd5f33dd71adc40f" providerId="LiveId" clId="{99454D4F-596D-4A9C-BF56-1DB628A7EA13}" dt="2025-07-22T14:37:25.529" v="2495"/>
          <ac:picMkLst>
            <pc:docMk/>
            <pc:sldMk cId="1698191177" sldId="268"/>
            <ac:picMk id="30" creationId="{0680F4CC-25E7-0751-43DC-3DCAA441D42C}"/>
          </ac:picMkLst>
        </pc:picChg>
        <pc:picChg chg="del mod">
          <ac:chgData name="Oliver Richardson" userId="cd5f33dd71adc40f" providerId="LiveId" clId="{99454D4F-596D-4A9C-BF56-1DB628A7EA13}" dt="2025-07-22T14:37:34.453" v="2497" actId="478"/>
          <ac:picMkLst>
            <pc:docMk/>
            <pc:sldMk cId="1698191177" sldId="268"/>
            <ac:picMk id="31" creationId="{2D904AA8-50CA-68D3-99F9-B7EB7FF2E244}"/>
          </ac:picMkLst>
        </pc:picChg>
        <pc:picChg chg="mod">
          <ac:chgData name="Oliver Richardson" userId="cd5f33dd71adc40f" providerId="LiveId" clId="{99454D4F-596D-4A9C-BF56-1DB628A7EA13}" dt="2025-07-22T15:42:02.666" v="3355" actId="1076"/>
          <ac:picMkLst>
            <pc:docMk/>
            <pc:sldMk cId="1698191177" sldId="268"/>
            <ac:picMk id="1030" creationId="{DBFEA0C3-35A2-A537-CB37-E5D18584E48C}"/>
          </ac:picMkLst>
        </pc:picChg>
      </pc:sldChg>
      <pc:sldChg chg="addSp delSp modSp del mod">
        <pc:chgData name="Oliver Richardson" userId="cd5f33dd71adc40f" providerId="LiveId" clId="{99454D4F-596D-4A9C-BF56-1DB628A7EA13}" dt="2025-07-22T14:06:06.690" v="1972" actId="47"/>
        <pc:sldMkLst>
          <pc:docMk/>
          <pc:sldMk cId="259551625" sldId="273"/>
        </pc:sldMkLst>
        <pc:spChg chg="del">
          <ac:chgData name="Oliver Richardson" userId="cd5f33dd71adc40f" providerId="LiveId" clId="{99454D4F-596D-4A9C-BF56-1DB628A7EA13}" dt="2025-07-22T14:00:36.524" v="1691" actId="478"/>
          <ac:spMkLst>
            <pc:docMk/>
            <pc:sldMk cId="259551625" sldId="273"/>
            <ac:spMk id="4" creationId="{0E6FE7A7-EE34-0B6F-ECB0-8A6AD4FCFC53}"/>
          </ac:spMkLst>
        </pc:spChg>
        <pc:spChg chg="del">
          <ac:chgData name="Oliver Richardson" userId="cd5f33dd71adc40f" providerId="LiveId" clId="{99454D4F-596D-4A9C-BF56-1DB628A7EA13}" dt="2025-07-22T14:00:36.524" v="1691" actId="478"/>
          <ac:spMkLst>
            <pc:docMk/>
            <pc:sldMk cId="259551625" sldId="273"/>
            <ac:spMk id="5" creationId="{38645751-7B20-CB31-E601-913EE6AE4F24}"/>
          </ac:spMkLst>
        </pc:spChg>
        <pc:spChg chg="del">
          <ac:chgData name="Oliver Richardson" userId="cd5f33dd71adc40f" providerId="LiveId" clId="{99454D4F-596D-4A9C-BF56-1DB628A7EA13}" dt="2025-07-22T14:00:36.524" v="1691" actId="478"/>
          <ac:spMkLst>
            <pc:docMk/>
            <pc:sldMk cId="259551625" sldId="273"/>
            <ac:spMk id="7" creationId="{C6FBBA52-B4EC-E5AA-C7CF-86D84F5B2F15}"/>
          </ac:spMkLst>
        </pc:spChg>
        <pc:spChg chg="del">
          <ac:chgData name="Oliver Richardson" userId="cd5f33dd71adc40f" providerId="LiveId" clId="{99454D4F-596D-4A9C-BF56-1DB628A7EA13}" dt="2025-07-22T14:00:36.524" v="1691" actId="478"/>
          <ac:spMkLst>
            <pc:docMk/>
            <pc:sldMk cId="259551625" sldId="273"/>
            <ac:spMk id="8" creationId="{426D6A45-82CC-B28B-C32E-61FA7F600F68}"/>
          </ac:spMkLst>
        </pc:spChg>
        <pc:spChg chg="mod">
          <ac:chgData name="Oliver Richardson" userId="cd5f33dd71adc40f" providerId="LiveId" clId="{99454D4F-596D-4A9C-BF56-1DB628A7EA13}" dt="2025-07-22T14:02:45.718" v="1844" actId="1076"/>
          <ac:spMkLst>
            <pc:docMk/>
            <pc:sldMk cId="259551625" sldId="273"/>
            <ac:spMk id="18" creationId="{34E5AB45-9429-1AE6-2806-6C21722C54CC}"/>
          </ac:spMkLst>
        </pc:spChg>
        <pc:spChg chg="del">
          <ac:chgData name="Oliver Richardson" userId="cd5f33dd71adc40f" providerId="LiveId" clId="{99454D4F-596D-4A9C-BF56-1DB628A7EA13}" dt="2025-07-22T14:00:36.524" v="1691" actId="478"/>
          <ac:spMkLst>
            <pc:docMk/>
            <pc:sldMk cId="259551625" sldId="273"/>
            <ac:spMk id="19" creationId="{8631D2F9-A179-ABAF-3CB8-28F02C4404E3}"/>
          </ac:spMkLst>
        </pc:spChg>
        <pc:spChg chg="mod">
          <ac:chgData name="Oliver Richardson" userId="cd5f33dd71adc40f" providerId="LiveId" clId="{99454D4F-596D-4A9C-BF56-1DB628A7EA13}" dt="2025-07-22T14:02:45.718" v="1844" actId="1076"/>
          <ac:spMkLst>
            <pc:docMk/>
            <pc:sldMk cId="259551625" sldId="273"/>
            <ac:spMk id="21" creationId="{A3C728A4-93B7-3D0D-3D9A-FE5511068A21}"/>
          </ac:spMkLst>
        </pc:spChg>
        <pc:spChg chg="mod">
          <ac:chgData name="Oliver Richardson" userId="cd5f33dd71adc40f" providerId="LiveId" clId="{99454D4F-596D-4A9C-BF56-1DB628A7EA13}" dt="2025-07-22T14:02:45.718" v="1844" actId="1076"/>
          <ac:spMkLst>
            <pc:docMk/>
            <pc:sldMk cId="259551625" sldId="273"/>
            <ac:spMk id="22" creationId="{8EEFD045-6C2D-7205-0851-218AB8CDEA9B}"/>
          </ac:spMkLst>
        </pc:spChg>
        <pc:spChg chg="add del">
          <ac:chgData name="Oliver Richardson" userId="cd5f33dd71adc40f" providerId="LiveId" clId="{99454D4F-596D-4A9C-BF56-1DB628A7EA13}" dt="2025-07-22T13:59:35.161" v="1643" actId="11529"/>
          <ac:spMkLst>
            <pc:docMk/>
            <pc:sldMk cId="259551625" sldId="273"/>
            <ac:spMk id="23" creationId="{2C77F232-4760-D14E-C79C-B71D9B2EA68D}"/>
          </ac:spMkLst>
        </pc:spChg>
        <pc:spChg chg="add mod ord">
          <ac:chgData name="Oliver Richardson" userId="cd5f33dd71adc40f" providerId="LiveId" clId="{99454D4F-596D-4A9C-BF56-1DB628A7EA13}" dt="2025-07-22T14:02:45.718" v="1844" actId="1076"/>
          <ac:spMkLst>
            <pc:docMk/>
            <pc:sldMk cId="259551625" sldId="273"/>
            <ac:spMk id="24" creationId="{F2275C79-6B47-81B7-D562-6B3FEBEA68CE}"/>
          </ac:spMkLst>
        </pc:spChg>
        <pc:spChg chg="mod">
          <ac:chgData name="Oliver Richardson" userId="cd5f33dd71adc40f" providerId="LiveId" clId="{99454D4F-596D-4A9C-BF56-1DB628A7EA13}" dt="2025-07-22T14:04:53.399" v="1966" actId="1076"/>
          <ac:spMkLst>
            <pc:docMk/>
            <pc:sldMk cId="259551625" sldId="273"/>
            <ac:spMk id="25" creationId="{8632ACAD-49D8-8F65-1D00-CC90FAA76ECD}"/>
          </ac:spMkLst>
        </pc:spChg>
        <pc:spChg chg="mod">
          <ac:chgData name="Oliver Richardson" userId="cd5f33dd71adc40f" providerId="LiveId" clId="{99454D4F-596D-4A9C-BF56-1DB628A7EA13}" dt="2025-07-22T14:00:45.774" v="1694" actId="1076"/>
          <ac:spMkLst>
            <pc:docMk/>
            <pc:sldMk cId="259551625" sldId="273"/>
            <ac:spMk id="26" creationId="{DF075CD4-7439-A2BD-C911-5398AC5D98D7}"/>
          </ac:spMkLst>
        </pc:spChg>
        <pc:spChg chg="mod">
          <ac:chgData name="Oliver Richardson" userId="cd5f33dd71adc40f" providerId="LiveId" clId="{99454D4F-596D-4A9C-BF56-1DB628A7EA13}" dt="2025-07-22T14:02:45.718" v="1844" actId="1076"/>
          <ac:spMkLst>
            <pc:docMk/>
            <pc:sldMk cId="259551625" sldId="273"/>
            <ac:spMk id="27" creationId="{5570F535-56E4-5378-FEA0-A70E978E12C5}"/>
          </ac:spMkLst>
        </pc:spChg>
        <pc:spChg chg="mod">
          <ac:chgData name="Oliver Richardson" userId="cd5f33dd71adc40f" providerId="LiveId" clId="{99454D4F-596D-4A9C-BF56-1DB628A7EA13}" dt="2025-07-22T14:00:45.774" v="1694" actId="1076"/>
          <ac:spMkLst>
            <pc:docMk/>
            <pc:sldMk cId="259551625" sldId="273"/>
            <ac:spMk id="30" creationId="{B77D8D0E-4D48-246E-3F1C-D4A865AF3466}"/>
          </ac:spMkLst>
        </pc:spChg>
        <pc:spChg chg="mod">
          <ac:chgData name="Oliver Richardson" userId="cd5f33dd71adc40f" providerId="LiveId" clId="{99454D4F-596D-4A9C-BF56-1DB628A7EA13}" dt="2025-07-22T14:02:45.718" v="1844" actId="1076"/>
          <ac:spMkLst>
            <pc:docMk/>
            <pc:sldMk cId="259551625" sldId="273"/>
            <ac:spMk id="31" creationId="{F6BC7AEE-EB6F-064C-925D-0EDD545FCF8D}"/>
          </ac:spMkLst>
        </pc:spChg>
        <pc:spChg chg="mod">
          <ac:chgData name="Oliver Richardson" userId="cd5f33dd71adc40f" providerId="LiveId" clId="{99454D4F-596D-4A9C-BF56-1DB628A7EA13}" dt="2025-07-22T14:00:45.503" v="1693" actId="1076"/>
          <ac:spMkLst>
            <pc:docMk/>
            <pc:sldMk cId="259551625" sldId="273"/>
            <ac:spMk id="33" creationId="{C8007A89-DFA6-0DCA-4D3F-9CFDD7EE48BE}"/>
          </ac:spMkLst>
        </pc:spChg>
        <pc:spChg chg="mod">
          <ac:chgData name="Oliver Richardson" userId="cd5f33dd71adc40f" providerId="LiveId" clId="{99454D4F-596D-4A9C-BF56-1DB628A7EA13}" dt="2025-07-22T14:02:45.718" v="1844" actId="1076"/>
          <ac:spMkLst>
            <pc:docMk/>
            <pc:sldMk cId="259551625" sldId="273"/>
            <ac:spMk id="35" creationId="{F63FF53F-63EB-11E0-949B-8CC0CDD899F2}"/>
          </ac:spMkLst>
        </pc:spChg>
        <pc:spChg chg="mod">
          <ac:chgData name="Oliver Richardson" userId="cd5f33dd71adc40f" providerId="LiveId" clId="{99454D4F-596D-4A9C-BF56-1DB628A7EA13}" dt="2025-07-22T14:00:45.774" v="1694" actId="1076"/>
          <ac:spMkLst>
            <pc:docMk/>
            <pc:sldMk cId="259551625" sldId="273"/>
            <ac:spMk id="36" creationId="{669D3425-E4D4-7B07-C28F-4117DF32B8DD}"/>
          </ac:spMkLst>
        </pc:spChg>
        <pc:spChg chg="mod">
          <ac:chgData name="Oliver Richardson" userId="cd5f33dd71adc40f" providerId="LiveId" clId="{99454D4F-596D-4A9C-BF56-1DB628A7EA13}" dt="2025-07-22T14:00:45.774" v="1694" actId="1076"/>
          <ac:spMkLst>
            <pc:docMk/>
            <pc:sldMk cId="259551625" sldId="273"/>
            <ac:spMk id="37" creationId="{FED797BD-D3DE-A454-7628-B9529A9E9755}"/>
          </ac:spMkLst>
        </pc:spChg>
        <pc:spChg chg="mod">
          <ac:chgData name="Oliver Richardson" userId="cd5f33dd71adc40f" providerId="LiveId" clId="{99454D4F-596D-4A9C-BF56-1DB628A7EA13}" dt="2025-07-22T14:02:45.718" v="1844" actId="1076"/>
          <ac:spMkLst>
            <pc:docMk/>
            <pc:sldMk cId="259551625" sldId="273"/>
            <ac:spMk id="38" creationId="{237154DB-97E9-EE83-6284-5BFCF93E7C2A}"/>
          </ac:spMkLst>
        </pc:spChg>
        <pc:spChg chg="mod">
          <ac:chgData name="Oliver Richardson" userId="cd5f33dd71adc40f" providerId="LiveId" clId="{99454D4F-596D-4A9C-BF56-1DB628A7EA13}" dt="2025-07-22T14:02:45.718" v="1844" actId="1076"/>
          <ac:spMkLst>
            <pc:docMk/>
            <pc:sldMk cId="259551625" sldId="273"/>
            <ac:spMk id="39" creationId="{4E78920F-1CD1-6778-E477-40EA148A86C2}"/>
          </ac:spMkLst>
        </pc:spChg>
        <pc:spChg chg="add mod">
          <ac:chgData name="Oliver Richardson" userId="cd5f33dd71adc40f" providerId="LiveId" clId="{99454D4F-596D-4A9C-BF56-1DB628A7EA13}" dt="2025-07-22T14:02:38.081" v="1843" actId="1076"/>
          <ac:spMkLst>
            <pc:docMk/>
            <pc:sldMk cId="259551625" sldId="273"/>
            <ac:spMk id="40" creationId="{E4F72C0A-3706-19DE-F6F4-BED0B9181634}"/>
          </ac:spMkLst>
        </pc:spChg>
        <pc:spChg chg="mod">
          <ac:chgData name="Oliver Richardson" userId="cd5f33dd71adc40f" providerId="LiveId" clId="{99454D4F-596D-4A9C-BF56-1DB628A7EA13}" dt="2025-07-22T14:02:45.718" v="1844" actId="1076"/>
          <ac:spMkLst>
            <pc:docMk/>
            <pc:sldMk cId="259551625" sldId="273"/>
            <ac:spMk id="41" creationId="{B863F2C9-9C89-2B91-CE7A-924556B67F84}"/>
          </ac:spMkLst>
        </pc:spChg>
        <pc:spChg chg="mod">
          <ac:chgData name="Oliver Richardson" userId="cd5f33dd71adc40f" providerId="LiveId" clId="{99454D4F-596D-4A9C-BF56-1DB628A7EA13}" dt="2025-07-22T14:01:48.332" v="1786" actId="1035"/>
          <ac:spMkLst>
            <pc:docMk/>
            <pc:sldMk cId="259551625" sldId="273"/>
            <ac:spMk id="42" creationId="{A336EF8D-53F0-B780-12B9-618F3F39CB6E}"/>
          </ac:spMkLst>
        </pc:spChg>
        <pc:spChg chg="mod">
          <ac:chgData name="Oliver Richardson" userId="cd5f33dd71adc40f" providerId="LiveId" clId="{99454D4F-596D-4A9C-BF56-1DB628A7EA13}" dt="2025-07-22T14:01:42.969" v="1781" actId="14100"/>
          <ac:spMkLst>
            <pc:docMk/>
            <pc:sldMk cId="259551625" sldId="273"/>
            <ac:spMk id="43" creationId="{1148FA13-1BF4-AF6A-5FA8-E2EA5E5E7268}"/>
          </ac:spMkLst>
        </pc:spChg>
        <pc:spChg chg="add mod">
          <ac:chgData name="Oliver Richardson" userId="cd5f33dd71adc40f" providerId="LiveId" clId="{99454D4F-596D-4A9C-BF56-1DB628A7EA13}" dt="2025-07-22T14:04:21.924" v="1937" actId="20577"/>
          <ac:spMkLst>
            <pc:docMk/>
            <pc:sldMk cId="259551625" sldId="273"/>
            <ac:spMk id="44" creationId="{0201769E-7093-A583-7ED4-D7F43ACD10D6}"/>
          </ac:spMkLst>
        </pc:spChg>
        <pc:spChg chg="add mod">
          <ac:chgData name="Oliver Richardson" userId="cd5f33dd71adc40f" providerId="LiveId" clId="{99454D4F-596D-4A9C-BF56-1DB628A7EA13}" dt="2025-07-22T14:04:02.977" v="1907" actId="20577"/>
          <ac:spMkLst>
            <pc:docMk/>
            <pc:sldMk cId="259551625" sldId="273"/>
            <ac:spMk id="45" creationId="{D1518FF6-2770-ADA6-8D7B-81B18858F9CD}"/>
          </ac:spMkLst>
        </pc:spChg>
        <pc:spChg chg="add mod">
          <ac:chgData name="Oliver Richardson" userId="cd5f33dd71adc40f" providerId="LiveId" clId="{99454D4F-596D-4A9C-BF56-1DB628A7EA13}" dt="2025-07-22T14:04:26.089" v="1938" actId="1076"/>
          <ac:spMkLst>
            <pc:docMk/>
            <pc:sldMk cId="259551625" sldId="273"/>
            <ac:spMk id="49" creationId="{3D7A9D90-9C13-4E34-990E-C4CDE00D1272}"/>
          </ac:spMkLst>
        </pc:spChg>
        <pc:grpChg chg="del">
          <ac:chgData name="Oliver Richardson" userId="cd5f33dd71adc40f" providerId="LiveId" clId="{99454D4F-596D-4A9C-BF56-1DB628A7EA13}" dt="2025-07-22T14:00:36.524" v="1691" actId="478"/>
          <ac:grpSpMkLst>
            <pc:docMk/>
            <pc:sldMk cId="259551625" sldId="273"/>
            <ac:grpSpMk id="17" creationId="{9492FC49-E6D2-5B42-C574-71489A7B54F4}"/>
          </ac:grpSpMkLst>
        </pc:grpChg>
        <pc:cxnChg chg="del">
          <ac:chgData name="Oliver Richardson" userId="cd5f33dd71adc40f" providerId="LiveId" clId="{99454D4F-596D-4A9C-BF56-1DB628A7EA13}" dt="2025-07-22T14:00:36.524" v="1691" actId="478"/>
          <ac:cxnSpMkLst>
            <pc:docMk/>
            <pc:sldMk cId="259551625" sldId="273"/>
            <ac:cxnSpMk id="10" creationId="{995D386D-5BAD-B615-CE5D-CFD7D29D8350}"/>
          </ac:cxnSpMkLst>
        </pc:cxnChg>
        <pc:cxnChg chg="del">
          <ac:chgData name="Oliver Richardson" userId="cd5f33dd71adc40f" providerId="LiveId" clId="{99454D4F-596D-4A9C-BF56-1DB628A7EA13}" dt="2025-07-22T14:00:36.524" v="1691" actId="478"/>
          <ac:cxnSpMkLst>
            <pc:docMk/>
            <pc:sldMk cId="259551625" sldId="273"/>
            <ac:cxnSpMk id="12" creationId="{F576D9E1-9193-E450-548C-AB0DCCE33F86}"/>
          </ac:cxnSpMkLst>
        </pc:cxnChg>
        <pc:cxnChg chg="del">
          <ac:chgData name="Oliver Richardson" userId="cd5f33dd71adc40f" providerId="LiveId" clId="{99454D4F-596D-4A9C-BF56-1DB628A7EA13}" dt="2025-07-22T14:00:36.524" v="1691" actId="478"/>
          <ac:cxnSpMkLst>
            <pc:docMk/>
            <pc:sldMk cId="259551625" sldId="273"/>
            <ac:cxnSpMk id="13" creationId="{9C6D5214-5D0C-125B-82BA-C82EA3095B2B}"/>
          </ac:cxnSpMkLst>
        </pc:cxnChg>
      </pc:sldChg>
      <pc:sldChg chg="addSp delSp modSp new mod modAnim">
        <pc:chgData name="Oliver Richardson" userId="cd5f33dd71adc40f" providerId="LiveId" clId="{99454D4F-596D-4A9C-BF56-1DB628A7EA13}" dt="2025-07-22T16:46:42.555" v="5209"/>
        <pc:sldMkLst>
          <pc:docMk/>
          <pc:sldMk cId="3650492330" sldId="277"/>
        </pc:sldMkLst>
        <pc:spChg chg="mod">
          <ac:chgData name="Oliver Richardson" userId="cd5f33dd71adc40f" providerId="LiveId" clId="{99454D4F-596D-4A9C-BF56-1DB628A7EA13}" dt="2025-07-22T00:24:48.635" v="156" actId="20577"/>
          <ac:spMkLst>
            <pc:docMk/>
            <pc:sldMk cId="3650492330" sldId="277"/>
            <ac:spMk id="2" creationId="{92642CEE-A13B-27CA-3202-4E2746289307}"/>
          </ac:spMkLst>
        </pc:spChg>
        <pc:spChg chg="del mod">
          <ac:chgData name="Oliver Richardson" userId="cd5f33dd71adc40f" providerId="LiveId" clId="{99454D4F-596D-4A9C-BF56-1DB628A7EA13}" dt="2025-07-21T20:46:49.943" v="137" actId="478"/>
          <ac:spMkLst>
            <pc:docMk/>
            <pc:sldMk cId="3650492330" sldId="277"/>
            <ac:spMk id="3" creationId="{B0EE6FB4-1D02-DED2-704A-EF1A7CDE826C}"/>
          </ac:spMkLst>
        </pc:spChg>
        <pc:spChg chg="add mod">
          <ac:chgData name="Oliver Richardson" userId="cd5f33dd71adc40f" providerId="LiveId" clId="{99454D4F-596D-4A9C-BF56-1DB628A7EA13}" dt="2025-07-22T16:14:27.260" v="4363" actId="14100"/>
          <ac:spMkLst>
            <pc:docMk/>
            <pc:sldMk cId="3650492330" sldId="277"/>
            <ac:spMk id="5" creationId="{349BA2BC-833F-E3B3-542F-2B6BD1CBC1F2}"/>
          </ac:spMkLst>
        </pc:spChg>
        <pc:spChg chg="add mod">
          <ac:chgData name="Oliver Richardson" userId="cd5f33dd71adc40f" providerId="LiveId" clId="{99454D4F-596D-4A9C-BF56-1DB628A7EA13}" dt="2025-07-22T00:29:11.181" v="527" actId="1076"/>
          <ac:spMkLst>
            <pc:docMk/>
            <pc:sldMk cId="3650492330" sldId="277"/>
            <ac:spMk id="6" creationId="{BD01FB95-AC3A-E5C3-8220-DB2BB6B56D5A}"/>
          </ac:spMkLst>
        </pc:spChg>
        <pc:spChg chg="add mod">
          <ac:chgData name="Oliver Richardson" userId="cd5f33dd71adc40f" providerId="LiveId" clId="{99454D4F-596D-4A9C-BF56-1DB628A7EA13}" dt="2025-07-22T16:45:12.071" v="5197" actId="1076"/>
          <ac:spMkLst>
            <pc:docMk/>
            <pc:sldMk cId="3650492330" sldId="277"/>
            <ac:spMk id="8" creationId="{E6DA5625-C63E-27CA-9ECE-D2812A1B5EE0}"/>
          </ac:spMkLst>
        </pc:spChg>
        <pc:spChg chg="add mod">
          <ac:chgData name="Oliver Richardson" userId="cd5f33dd71adc40f" providerId="LiveId" clId="{99454D4F-596D-4A9C-BF56-1DB628A7EA13}" dt="2025-07-22T16:46:10.405" v="5205" actId="207"/>
          <ac:spMkLst>
            <pc:docMk/>
            <pc:sldMk cId="3650492330" sldId="277"/>
            <ac:spMk id="9" creationId="{3E83DBC9-1469-1F06-C801-62A60F536781}"/>
          </ac:spMkLst>
        </pc:spChg>
        <pc:spChg chg="add mod">
          <ac:chgData name="Oliver Richardson" userId="cd5f33dd71adc40f" providerId="LiveId" clId="{99454D4F-596D-4A9C-BF56-1DB628A7EA13}" dt="2025-07-22T16:45:12.071" v="5197" actId="1076"/>
          <ac:spMkLst>
            <pc:docMk/>
            <pc:sldMk cId="3650492330" sldId="277"/>
            <ac:spMk id="10" creationId="{2DFFAB58-89A7-5CF0-28BD-52C914D90329}"/>
          </ac:spMkLst>
        </pc:spChg>
        <pc:spChg chg="add mod">
          <ac:chgData name="Oliver Richardson" userId="cd5f33dd71adc40f" providerId="LiveId" clId="{99454D4F-596D-4A9C-BF56-1DB628A7EA13}" dt="2025-07-22T16:45:58.074" v="5204" actId="1076"/>
          <ac:spMkLst>
            <pc:docMk/>
            <pc:sldMk cId="3650492330" sldId="277"/>
            <ac:spMk id="11" creationId="{1DDAAFCD-1EE5-5312-D088-4F7CD7526FED}"/>
          </ac:spMkLst>
        </pc:spChg>
      </pc:sldChg>
      <pc:sldChg chg="addSp delSp modSp new mod ord">
        <pc:chgData name="Oliver Richardson" userId="cd5f33dd71adc40f" providerId="LiveId" clId="{99454D4F-596D-4A9C-BF56-1DB628A7EA13}" dt="2025-07-22T16:02:20.429" v="4093" actId="20578"/>
        <pc:sldMkLst>
          <pc:docMk/>
          <pc:sldMk cId="280610354" sldId="278"/>
        </pc:sldMkLst>
        <pc:graphicFrameChg chg="add del modGraphic">
          <ac:chgData name="Oliver Richardson" userId="cd5f33dd71adc40f" providerId="LiveId" clId="{99454D4F-596D-4A9C-BF56-1DB628A7EA13}" dt="2025-07-22T16:02:19.470" v="4092" actId="27309"/>
          <ac:graphicFrameMkLst>
            <pc:docMk/>
            <pc:sldMk cId="280610354" sldId="278"/>
            <ac:graphicFrameMk id="5" creationId="{1106A47F-2A02-9401-26D7-001647970DFA}"/>
          </ac:graphicFrameMkLst>
        </pc:graphicFrameChg>
      </pc:sldChg>
      <pc:sldChg chg="addSp delSp modSp new mod modTransition modAnim">
        <pc:chgData name="Oliver Richardson" userId="cd5f33dd71adc40f" providerId="LiveId" clId="{99454D4F-596D-4A9C-BF56-1DB628A7EA13}" dt="2025-07-22T16:46:19.322" v="5206" actId="207"/>
        <pc:sldMkLst>
          <pc:docMk/>
          <pc:sldMk cId="2449182376" sldId="279"/>
        </pc:sldMkLst>
        <pc:spChg chg="del mod">
          <ac:chgData name="Oliver Richardson" userId="cd5f33dd71adc40f" providerId="LiveId" clId="{99454D4F-596D-4A9C-BF56-1DB628A7EA13}" dt="2025-07-22T00:33:51.063" v="617" actId="478"/>
          <ac:spMkLst>
            <pc:docMk/>
            <pc:sldMk cId="2449182376" sldId="279"/>
            <ac:spMk id="2" creationId="{29D19C57-61FB-3B2C-26AB-3E09F943D891}"/>
          </ac:spMkLst>
        </pc:spChg>
        <pc:spChg chg="del">
          <ac:chgData name="Oliver Richardson" userId="cd5f33dd71adc40f" providerId="LiveId" clId="{99454D4F-596D-4A9C-BF56-1DB628A7EA13}" dt="2025-07-22T00:29:49.475" v="529" actId="478"/>
          <ac:spMkLst>
            <pc:docMk/>
            <pc:sldMk cId="2449182376" sldId="279"/>
            <ac:spMk id="3" creationId="{76D93210-9B81-B936-A1D1-80DBAEA01E48}"/>
          </ac:spMkLst>
        </pc:spChg>
        <pc:spChg chg="add del mod">
          <ac:chgData name="Oliver Richardson" userId="cd5f33dd71adc40f" providerId="LiveId" clId="{99454D4F-596D-4A9C-BF56-1DB628A7EA13}" dt="2025-07-22T00:30:02.746" v="535" actId="478"/>
          <ac:spMkLst>
            <pc:docMk/>
            <pc:sldMk cId="2449182376" sldId="279"/>
            <ac:spMk id="4" creationId="{77C84ECF-D35C-DAD5-498A-C9C5CD2CBBAC}"/>
          </ac:spMkLst>
        </pc:spChg>
        <pc:spChg chg="add del mod">
          <ac:chgData name="Oliver Richardson" userId="cd5f33dd71adc40f" providerId="LiveId" clId="{99454D4F-596D-4A9C-BF56-1DB628A7EA13}" dt="2025-07-22T00:31:49.557" v="548" actId="478"/>
          <ac:spMkLst>
            <pc:docMk/>
            <pc:sldMk cId="2449182376" sldId="279"/>
            <ac:spMk id="5" creationId="{C2DA5CFD-930B-CCCC-799E-F5BEF8C993CB}"/>
          </ac:spMkLst>
        </pc:spChg>
        <pc:spChg chg="add del mod ord">
          <ac:chgData name="Oliver Richardson" userId="cd5f33dd71adc40f" providerId="LiveId" clId="{99454D4F-596D-4A9C-BF56-1DB628A7EA13}" dt="2025-07-22T16:17:41.086" v="4395" actId="164"/>
          <ac:spMkLst>
            <pc:docMk/>
            <pc:sldMk cId="2449182376" sldId="279"/>
            <ac:spMk id="6" creationId="{0F3A30E3-637D-48E4-3BE2-297934DD0007}"/>
          </ac:spMkLst>
        </pc:spChg>
        <pc:spChg chg="add del mod ord">
          <ac:chgData name="Oliver Richardson" userId="cd5f33dd71adc40f" providerId="LiveId" clId="{99454D4F-596D-4A9C-BF56-1DB628A7EA13}" dt="2025-07-22T16:17:34.658" v="4394" actId="164"/>
          <ac:spMkLst>
            <pc:docMk/>
            <pc:sldMk cId="2449182376" sldId="279"/>
            <ac:spMk id="7" creationId="{DC33856E-6277-50B0-95A1-7B5B18E77045}"/>
          </ac:spMkLst>
        </pc:spChg>
        <pc:spChg chg="add del mod">
          <ac:chgData name="Oliver Richardson" userId="cd5f33dd71adc40f" providerId="LiveId" clId="{99454D4F-596D-4A9C-BF56-1DB628A7EA13}" dt="2025-07-22T00:31:51.081" v="549" actId="478"/>
          <ac:spMkLst>
            <pc:docMk/>
            <pc:sldMk cId="2449182376" sldId="279"/>
            <ac:spMk id="8" creationId="{C1DB79A8-43BB-E0AA-DA12-4A319636DFBC}"/>
          </ac:spMkLst>
        </pc:spChg>
        <pc:spChg chg="add mod">
          <ac:chgData name="Oliver Richardson" userId="cd5f33dd71adc40f" providerId="LiveId" clId="{99454D4F-596D-4A9C-BF56-1DB628A7EA13}" dt="2025-07-22T00:32:50.724" v="557" actId="571"/>
          <ac:spMkLst>
            <pc:docMk/>
            <pc:sldMk cId="2449182376" sldId="279"/>
            <ac:spMk id="9" creationId="{CF07CD6D-AC6E-E0FF-1034-9ED9083F6583}"/>
          </ac:spMkLst>
        </pc:spChg>
        <pc:spChg chg="add mod">
          <ac:chgData name="Oliver Richardson" userId="cd5f33dd71adc40f" providerId="LiveId" clId="{99454D4F-596D-4A9C-BF56-1DB628A7EA13}" dt="2025-07-22T00:32:50.724" v="557" actId="571"/>
          <ac:spMkLst>
            <pc:docMk/>
            <pc:sldMk cId="2449182376" sldId="279"/>
            <ac:spMk id="10" creationId="{9ED4605D-20CB-77E8-DF6F-499EAA3F9AD5}"/>
          </ac:spMkLst>
        </pc:spChg>
        <pc:spChg chg="add del mod ord">
          <ac:chgData name="Oliver Richardson" userId="cd5f33dd71adc40f" providerId="LiveId" clId="{99454D4F-596D-4A9C-BF56-1DB628A7EA13}" dt="2025-07-22T16:17:10.331" v="4390" actId="164"/>
          <ac:spMkLst>
            <pc:docMk/>
            <pc:sldMk cId="2449182376" sldId="279"/>
            <ac:spMk id="11" creationId="{4C689FDB-535A-F44B-ED4B-E37FC146F137}"/>
          </ac:spMkLst>
        </pc:spChg>
        <pc:spChg chg="add del mod ord">
          <ac:chgData name="Oliver Richardson" userId="cd5f33dd71adc40f" providerId="LiveId" clId="{99454D4F-596D-4A9C-BF56-1DB628A7EA13}" dt="2025-07-22T16:17:20.299" v="4393" actId="164"/>
          <ac:spMkLst>
            <pc:docMk/>
            <pc:sldMk cId="2449182376" sldId="279"/>
            <ac:spMk id="12" creationId="{60BD97F2-0518-1B3E-754B-4CEA8E529558}"/>
          </ac:spMkLst>
        </pc:spChg>
        <pc:spChg chg="add mod">
          <ac:chgData name="Oliver Richardson" userId="cd5f33dd71adc40f" providerId="LiveId" clId="{99454D4F-596D-4A9C-BF56-1DB628A7EA13}" dt="2025-07-22T13:52:53.498" v="1624" actId="207"/>
          <ac:spMkLst>
            <pc:docMk/>
            <pc:sldMk cId="2449182376" sldId="279"/>
            <ac:spMk id="13" creationId="{6C5D5C26-B79E-496B-D5D9-734A9D51FB4C}"/>
          </ac:spMkLst>
        </pc:spChg>
        <pc:spChg chg="add mod">
          <ac:chgData name="Oliver Richardson" userId="cd5f33dd71adc40f" providerId="LiveId" clId="{99454D4F-596D-4A9C-BF56-1DB628A7EA13}" dt="2025-07-22T00:34:09.238" v="623" actId="571"/>
          <ac:spMkLst>
            <pc:docMk/>
            <pc:sldMk cId="2449182376" sldId="279"/>
            <ac:spMk id="14" creationId="{A400B013-F4A1-9D73-93D2-C3F71E630E9C}"/>
          </ac:spMkLst>
        </pc:spChg>
        <pc:spChg chg="add mod">
          <ac:chgData name="Oliver Richardson" userId="cd5f33dd71adc40f" providerId="LiveId" clId="{99454D4F-596D-4A9C-BF56-1DB628A7EA13}" dt="2025-07-22T00:34:09.238" v="623" actId="571"/>
          <ac:spMkLst>
            <pc:docMk/>
            <pc:sldMk cId="2449182376" sldId="279"/>
            <ac:spMk id="15" creationId="{83BA2CC4-E897-3DDB-2749-300CA4D4E1B6}"/>
          </ac:spMkLst>
        </pc:spChg>
        <pc:spChg chg="add mod">
          <ac:chgData name="Oliver Richardson" userId="cd5f33dd71adc40f" providerId="LiveId" clId="{99454D4F-596D-4A9C-BF56-1DB628A7EA13}" dt="2025-07-22T16:46:19.322" v="5206" actId="207"/>
          <ac:spMkLst>
            <pc:docMk/>
            <pc:sldMk cId="2449182376" sldId="279"/>
            <ac:spMk id="16" creationId="{7CE8E2A5-1F44-C308-9666-D6C91D976DDF}"/>
          </ac:spMkLst>
        </pc:spChg>
        <pc:spChg chg="add mod">
          <ac:chgData name="Oliver Richardson" userId="cd5f33dd71adc40f" providerId="LiveId" clId="{99454D4F-596D-4A9C-BF56-1DB628A7EA13}" dt="2025-07-22T00:39:47.480" v="729" actId="1076"/>
          <ac:spMkLst>
            <pc:docMk/>
            <pc:sldMk cId="2449182376" sldId="279"/>
            <ac:spMk id="17" creationId="{7ED8F027-CB8E-259A-1B52-C8DD08C5C754}"/>
          </ac:spMkLst>
        </pc:spChg>
        <pc:spChg chg="add mod">
          <ac:chgData name="Oliver Richardson" userId="cd5f33dd71adc40f" providerId="LiveId" clId="{99454D4F-596D-4A9C-BF56-1DB628A7EA13}" dt="2025-07-22T00:39:53.544" v="730" actId="1076"/>
          <ac:spMkLst>
            <pc:docMk/>
            <pc:sldMk cId="2449182376" sldId="279"/>
            <ac:spMk id="18" creationId="{DDDAECBC-CF49-F2CA-8FA1-A19ED4BF9B92}"/>
          </ac:spMkLst>
        </pc:spChg>
        <pc:spChg chg="add mod">
          <ac:chgData name="Oliver Richardson" userId="cd5f33dd71adc40f" providerId="LiveId" clId="{99454D4F-596D-4A9C-BF56-1DB628A7EA13}" dt="2025-07-22T13:49:12.903" v="1592" actId="1076"/>
          <ac:spMkLst>
            <pc:docMk/>
            <pc:sldMk cId="2449182376" sldId="279"/>
            <ac:spMk id="19" creationId="{267B90D4-25C0-183A-B565-0D7000F9BDC4}"/>
          </ac:spMkLst>
        </pc:spChg>
        <pc:spChg chg="add mod">
          <ac:chgData name="Oliver Richardson" userId="cd5f33dd71adc40f" providerId="LiveId" clId="{99454D4F-596D-4A9C-BF56-1DB628A7EA13}" dt="2025-07-22T13:49:12.903" v="1592" actId="1076"/>
          <ac:spMkLst>
            <pc:docMk/>
            <pc:sldMk cId="2449182376" sldId="279"/>
            <ac:spMk id="20" creationId="{24F4C760-6821-C241-D273-192EC9C5853B}"/>
          </ac:spMkLst>
        </pc:spChg>
        <pc:spChg chg="add del mod">
          <ac:chgData name="Oliver Richardson" userId="cd5f33dd71adc40f" providerId="LiveId" clId="{99454D4F-596D-4A9C-BF56-1DB628A7EA13}" dt="2025-07-22T00:41:42.522" v="769" actId="478"/>
          <ac:spMkLst>
            <pc:docMk/>
            <pc:sldMk cId="2449182376" sldId="279"/>
            <ac:spMk id="31" creationId="{111740C2-5695-C77F-7F4D-47A0E31935E3}"/>
          </ac:spMkLst>
        </pc:spChg>
        <pc:spChg chg="add mod">
          <ac:chgData name="Oliver Richardson" userId="cd5f33dd71adc40f" providerId="LiveId" clId="{99454D4F-596D-4A9C-BF56-1DB628A7EA13}" dt="2025-07-22T16:17:20.299" v="4393" actId="164"/>
          <ac:spMkLst>
            <pc:docMk/>
            <pc:sldMk cId="2449182376" sldId="279"/>
            <ac:spMk id="32" creationId="{4A7FFC90-E9FA-39B3-C9FD-C065EF429DD9}"/>
          </ac:spMkLst>
        </pc:spChg>
        <pc:spChg chg="add mod">
          <ac:chgData name="Oliver Richardson" userId="cd5f33dd71adc40f" providerId="LiveId" clId="{99454D4F-596D-4A9C-BF56-1DB628A7EA13}" dt="2025-07-22T16:17:34.658" v="4394" actId="164"/>
          <ac:spMkLst>
            <pc:docMk/>
            <pc:sldMk cId="2449182376" sldId="279"/>
            <ac:spMk id="33" creationId="{EDFA0DBF-13F7-05B8-2B62-1DE77DE76C53}"/>
          </ac:spMkLst>
        </pc:spChg>
        <pc:spChg chg="add mod">
          <ac:chgData name="Oliver Richardson" userId="cd5f33dd71adc40f" providerId="LiveId" clId="{99454D4F-596D-4A9C-BF56-1DB628A7EA13}" dt="2025-07-22T16:17:41.086" v="4395" actId="164"/>
          <ac:spMkLst>
            <pc:docMk/>
            <pc:sldMk cId="2449182376" sldId="279"/>
            <ac:spMk id="34" creationId="{EFB9C0C6-62E7-5658-F040-5B2586A69291}"/>
          </ac:spMkLst>
        </pc:spChg>
        <pc:spChg chg="add mod">
          <ac:chgData name="Oliver Richardson" userId="cd5f33dd71adc40f" providerId="LiveId" clId="{99454D4F-596D-4A9C-BF56-1DB628A7EA13}" dt="2025-07-22T16:17:10.331" v="4390" actId="164"/>
          <ac:spMkLst>
            <pc:docMk/>
            <pc:sldMk cId="2449182376" sldId="279"/>
            <ac:spMk id="35" creationId="{AECFFBB0-4F49-9EEB-3E9E-BFD1457174DF}"/>
          </ac:spMkLst>
        </pc:spChg>
        <pc:spChg chg="add del">
          <ac:chgData name="Oliver Richardson" userId="cd5f33dd71adc40f" providerId="LiveId" clId="{99454D4F-596D-4A9C-BF56-1DB628A7EA13}" dt="2025-07-22T00:43:10.828" v="811" actId="11529"/>
          <ac:spMkLst>
            <pc:docMk/>
            <pc:sldMk cId="2449182376" sldId="279"/>
            <ac:spMk id="36" creationId="{355B574A-2987-115A-2C56-43D38F605A34}"/>
          </ac:spMkLst>
        </pc:spChg>
        <pc:spChg chg="add mod">
          <ac:chgData name="Oliver Richardson" userId="cd5f33dd71adc40f" providerId="LiveId" clId="{99454D4F-596D-4A9C-BF56-1DB628A7EA13}" dt="2025-07-22T16:16:15.935" v="4381" actId="164"/>
          <ac:spMkLst>
            <pc:docMk/>
            <pc:sldMk cId="2449182376" sldId="279"/>
            <ac:spMk id="37" creationId="{3C2F9860-3692-FC3A-CD3A-F2E4C7AD44BD}"/>
          </ac:spMkLst>
        </pc:spChg>
        <pc:spChg chg="add mod">
          <ac:chgData name="Oliver Richardson" userId="cd5f33dd71adc40f" providerId="LiveId" clId="{99454D4F-596D-4A9C-BF56-1DB628A7EA13}" dt="2025-07-22T00:43:32.344" v="819" actId="571"/>
          <ac:spMkLst>
            <pc:docMk/>
            <pc:sldMk cId="2449182376" sldId="279"/>
            <ac:spMk id="38" creationId="{FC345CAD-CC32-4CA0-2419-A2D98E83CC67}"/>
          </ac:spMkLst>
        </pc:spChg>
        <pc:spChg chg="add mod">
          <ac:chgData name="Oliver Richardson" userId="cd5f33dd71adc40f" providerId="LiveId" clId="{99454D4F-596D-4A9C-BF56-1DB628A7EA13}" dt="2025-07-22T16:16:15.935" v="4381" actId="164"/>
          <ac:spMkLst>
            <pc:docMk/>
            <pc:sldMk cId="2449182376" sldId="279"/>
            <ac:spMk id="39" creationId="{6FC8A600-0E55-C419-9EF8-C23D91874EBF}"/>
          </ac:spMkLst>
        </pc:spChg>
        <pc:spChg chg="add mod">
          <ac:chgData name="Oliver Richardson" userId="cd5f33dd71adc40f" providerId="LiveId" clId="{99454D4F-596D-4A9C-BF56-1DB628A7EA13}" dt="2025-07-22T16:16:15.935" v="4381" actId="164"/>
          <ac:spMkLst>
            <pc:docMk/>
            <pc:sldMk cId="2449182376" sldId="279"/>
            <ac:spMk id="55" creationId="{772410AF-9C3D-D635-A6E1-86E7457CA05F}"/>
          </ac:spMkLst>
        </pc:spChg>
        <pc:spChg chg="add del mod">
          <ac:chgData name="Oliver Richardson" userId="cd5f33dd71adc40f" providerId="LiveId" clId="{99454D4F-596D-4A9C-BF56-1DB628A7EA13}" dt="2025-07-22T13:09:23.657" v="1498" actId="478"/>
          <ac:spMkLst>
            <pc:docMk/>
            <pc:sldMk cId="2449182376" sldId="279"/>
            <ac:spMk id="56" creationId="{0A8BFDAD-C5CC-621D-317D-1E393BA8182F}"/>
          </ac:spMkLst>
        </pc:spChg>
        <pc:spChg chg="add del mod">
          <ac:chgData name="Oliver Richardson" userId="cd5f33dd71adc40f" providerId="LiveId" clId="{99454D4F-596D-4A9C-BF56-1DB628A7EA13}" dt="2025-07-22T16:07:11.183" v="4239" actId="478"/>
          <ac:spMkLst>
            <pc:docMk/>
            <pc:sldMk cId="2449182376" sldId="279"/>
            <ac:spMk id="57" creationId="{97353D29-7727-2085-2DD3-23FBA9AF9DD0}"/>
          </ac:spMkLst>
        </pc:spChg>
        <pc:spChg chg="add del mod">
          <ac:chgData name="Oliver Richardson" userId="cd5f33dd71adc40f" providerId="LiveId" clId="{99454D4F-596D-4A9C-BF56-1DB628A7EA13}" dt="2025-07-22T16:07:00.466" v="4236"/>
          <ac:spMkLst>
            <pc:docMk/>
            <pc:sldMk cId="2449182376" sldId="279"/>
            <ac:spMk id="58" creationId="{1035A4EB-5250-2589-1E12-00E55A8CD18D}"/>
          </ac:spMkLst>
        </pc:spChg>
        <pc:spChg chg="mod">
          <ac:chgData name="Oliver Richardson" userId="cd5f33dd71adc40f" providerId="LiveId" clId="{99454D4F-596D-4A9C-BF56-1DB628A7EA13}" dt="2025-07-22T16:11:40.124" v="4277"/>
          <ac:spMkLst>
            <pc:docMk/>
            <pc:sldMk cId="2449182376" sldId="279"/>
            <ac:spMk id="7175" creationId="{F13631B9-2DF3-3E6E-11B0-C0AF2578395F}"/>
          </ac:spMkLst>
        </pc:spChg>
        <pc:spChg chg="add mod">
          <ac:chgData name="Oliver Richardson" userId="cd5f33dd71adc40f" providerId="LiveId" clId="{99454D4F-596D-4A9C-BF56-1DB628A7EA13}" dt="2025-07-22T16:15:35.022" v="4371" actId="571"/>
          <ac:spMkLst>
            <pc:docMk/>
            <pc:sldMk cId="2449182376" sldId="279"/>
            <ac:spMk id="7182" creationId="{5BCD3760-E813-AEEF-2085-C1AA044AD9EC}"/>
          </ac:spMkLst>
        </pc:spChg>
        <pc:spChg chg="add mod">
          <ac:chgData name="Oliver Richardson" userId="cd5f33dd71adc40f" providerId="LiveId" clId="{99454D4F-596D-4A9C-BF56-1DB628A7EA13}" dt="2025-07-22T16:15:35.022" v="4371" actId="571"/>
          <ac:spMkLst>
            <pc:docMk/>
            <pc:sldMk cId="2449182376" sldId="279"/>
            <ac:spMk id="7183" creationId="{8AFFF432-5B98-1EC3-5AA2-65A855A1F801}"/>
          </ac:spMkLst>
        </pc:spChg>
        <pc:spChg chg="add mod">
          <ac:chgData name="Oliver Richardson" userId="cd5f33dd71adc40f" providerId="LiveId" clId="{99454D4F-596D-4A9C-BF56-1DB628A7EA13}" dt="2025-07-22T16:15:35.022" v="4371" actId="571"/>
          <ac:spMkLst>
            <pc:docMk/>
            <pc:sldMk cId="2449182376" sldId="279"/>
            <ac:spMk id="7184" creationId="{7C101D03-B018-964A-E0EA-6EFB49928CFF}"/>
          </ac:spMkLst>
        </pc:spChg>
        <pc:spChg chg="add mod">
          <ac:chgData name="Oliver Richardson" userId="cd5f33dd71adc40f" providerId="LiveId" clId="{99454D4F-596D-4A9C-BF56-1DB628A7EA13}" dt="2025-07-22T16:16:56.237" v="4388" actId="571"/>
          <ac:spMkLst>
            <pc:docMk/>
            <pc:sldMk cId="2449182376" sldId="279"/>
            <ac:spMk id="7186" creationId="{4A7FF8A6-82FD-B631-FED1-94B99CC73BF4}"/>
          </ac:spMkLst>
        </pc:spChg>
        <pc:spChg chg="add mod">
          <ac:chgData name="Oliver Richardson" userId="cd5f33dd71adc40f" providerId="LiveId" clId="{99454D4F-596D-4A9C-BF56-1DB628A7EA13}" dt="2025-07-22T16:16:56.237" v="4388" actId="571"/>
          <ac:spMkLst>
            <pc:docMk/>
            <pc:sldMk cId="2449182376" sldId="279"/>
            <ac:spMk id="7187" creationId="{58F19BF9-AC65-9824-BD76-5FB1ABB13DA3}"/>
          </ac:spMkLst>
        </pc:spChg>
        <pc:spChg chg="add mod">
          <ac:chgData name="Oliver Richardson" userId="cd5f33dd71adc40f" providerId="LiveId" clId="{99454D4F-596D-4A9C-BF56-1DB628A7EA13}" dt="2025-07-22T16:16:56.237" v="4388" actId="571"/>
          <ac:spMkLst>
            <pc:docMk/>
            <pc:sldMk cId="2449182376" sldId="279"/>
            <ac:spMk id="7188" creationId="{802DF077-7369-C84B-56E1-4DA06F9D6666}"/>
          </ac:spMkLst>
        </pc:spChg>
        <pc:grpChg chg="add mod">
          <ac:chgData name="Oliver Richardson" userId="cd5f33dd71adc40f" providerId="LiveId" clId="{99454D4F-596D-4A9C-BF56-1DB628A7EA13}" dt="2025-07-22T16:17:20.299" v="4393" actId="164"/>
          <ac:grpSpMkLst>
            <pc:docMk/>
            <pc:sldMk cId="2449182376" sldId="279"/>
            <ac:grpSpMk id="7173" creationId="{8CAD4BCE-C42C-3C17-D355-CD595B74773E}"/>
          </ac:grpSpMkLst>
        </pc:grpChg>
        <pc:grpChg chg="add mod">
          <ac:chgData name="Oliver Richardson" userId="cd5f33dd71adc40f" providerId="LiveId" clId="{99454D4F-596D-4A9C-BF56-1DB628A7EA13}" dt="2025-07-22T16:17:41.086" v="4395" actId="164"/>
          <ac:grpSpMkLst>
            <pc:docMk/>
            <pc:sldMk cId="2449182376" sldId="279"/>
            <ac:grpSpMk id="7185" creationId="{790B4AF8-B0CE-422F-8FD2-773FEFB585AE}"/>
          </ac:grpSpMkLst>
        </pc:grpChg>
        <pc:grpChg chg="add mod">
          <ac:chgData name="Oliver Richardson" userId="cd5f33dd71adc40f" providerId="LiveId" clId="{99454D4F-596D-4A9C-BF56-1DB628A7EA13}" dt="2025-07-22T16:17:10.331" v="4390" actId="164"/>
          <ac:grpSpMkLst>
            <pc:docMk/>
            <pc:sldMk cId="2449182376" sldId="279"/>
            <ac:grpSpMk id="7189" creationId="{CD1593FA-8FCF-A713-A145-82A33821BAEE}"/>
          </ac:grpSpMkLst>
        </pc:grpChg>
        <pc:grpChg chg="add mod">
          <ac:chgData name="Oliver Richardson" userId="cd5f33dd71adc40f" providerId="LiveId" clId="{99454D4F-596D-4A9C-BF56-1DB628A7EA13}" dt="2025-07-22T16:17:20.299" v="4393" actId="164"/>
          <ac:grpSpMkLst>
            <pc:docMk/>
            <pc:sldMk cId="2449182376" sldId="279"/>
            <ac:grpSpMk id="7190" creationId="{9D53CEC1-E233-44BF-DD41-4CC11F8C2F0A}"/>
          </ac:grpSpMkLst>
        </pc:grpChg>
        <pc:grpChg chg="add mod">
          <ac:chgData name="Oliver Richardson" userId="cd5f33dd71adc40f" providerId="LiveId" clId="{99454D4F-596D-4A9C-BF56-1DB628A7EA13}" dt="2025-07-22T16:17:34.658" v="4394" actId="164"/>
          <ac:grpSpMkLst>
            <pc:docMk/>
            <pc:sldMk cId="2449182376" sldId="279"/>
            <ac:grpSpMk id="7191" creationId="{5898A8F2-CB34-3311-A0F2-A3A9858172EE}"/>
          </ac:grpSpMkLst>
        </pc:grpChg>
        <pc:grpChg chg="add mod">
          <ac:chgData name="Oliver Richardson" userId="cd5f33dd71adc40f" providerId="LiveId" clId="{99454D4F-596D-4A9C-BF56-1DB628A7EA13}" dt="2025-07-22T16:17:41.086" v="4395" actId="164"/>
          <ac:grpSpMkLst>
            <pc:docMk/>
            <pc:sldMk cId="2449182376" sldId="279"/>
            <ac:grpSpMk id="7192" creationId="{CB1044A2-33E4-AE29-1E91-30594E14C389}"/>
          </ac:grpSpMkLst>
        </pc:grpChg>
        <pc:picChg chg="mod">
          <ac:chgData name="Oliver Richardson" userId="cd5f33dd71adc40f" providerId="LiveId" clId="{99454D4F-596D-4A9C-BF56-1DB628A7EA13}" dt="2025-07-22T16:17:10.331" v="4390" actId="164"/>
          <ac:picMkLst>
            <pc:docMk/>
            <pc:sldMk cId="2449182376" sldId="279"/>
            <ac:picMk id="59" creationId="{923723D1-13B5-E311-E84E-B861F54F89C9}"/>
          </ac:picMkLst>
        </pc:picChg>
        <pc:picChg chg="add del mod">
          <ac:chgData name="Oliver Richardson" userId="cd5f33dd71adc40f" providerId="LiveId" clId="{99454D4F-596D-4A9C-BF56-1DB628A7EA13}" dt="2025-07-22T16:07:00.466" v="4236"/>
          <ac:picMkLst>
            <pc:docMk/>
            <pc:sldMk cId="2449182376" sldId="279"/>
            <ac:picMk id="7170" creationId="{F9F49539-49B0-59B6-4502-27668D1FFDA5}"/>
          </ac:picMkLst>
        </pc:picChg>
        <pc:picChg chg="add mod">
          <ac:chgData name="Oliver Richardson" userId="cd5f33dd71adc40f" providerId="LiveId" clId="{99454D4F-596D-4A9C-BF56-1DB628A7EA13}" dt="2025-07-22T16:17:34.658" v="4394" actId="164"/>
          <ac:picMkLst>
            <pc:docMk/>
            <pc:sldMk cId="2449182376" sldId="279"/>
            <ac:picMk id="7172" creationId="{0ED9D789-ABE3-AC85-435A-8B7A7757F520}"/>
          </ac:picMkLst>
        </pc:picChg>
        <pc:picChg chg="add mod">
          <ac:chgData name="Oliver Richardson" userId="cd5f33dd71adc40f" providerId="LiveId" clId="{99454D4F-596D-4A9C-BF56-1DB628A7EA13}" dt="2025-07-22T16:17:20.299" v="4393" actId="164"/>
          <ac:picMkLst>
            <pc:docMk/>
            <pc:sldMk cId="2449182376" sldId="279"/>
            <ac:picMk id="7174" creationId="{7C568C6F-E161-0BFD-7E69-5E6FE3EBF329}"/>
          </ac:picMkLst>
        </pc:picChg>
        <pc:picChg chg="add del mod">
          <ac:chgData name="Oliver Richardson" userId="cd5f33dd71adc40f" providerId="LiveId" clId="{99454D4F-596D-4A9C-BF56-1DB628A7EA13}" dt="2025-07-22T16:11:29.156" v="4276" actId="478"/>
          <ac:picMkLst>
            <pc:docMk/>
            <pc:sldMk cId="2449182376" sldId="279"/>
            <ac:picMk id="7176" creationId="{83B3CFA9-C7F4-7F57-3AF3-9FAF8E47CA3F}"/>
          </ac:picMkLst>
        </pc:picChg>
        <pc:cxnChg chg="add mod">
          <ac:chgData name="Oliver Richardson" userId="cd5f33dd71adc40f" providerId="LiveId" clId="{99454D4F-596D-4A9C-BF56-1DB628A7EA13}" dt="2025-07-22T16:09:56.141" v="4267" actId="692"/>
          <ac:cxnSpMkLst>
            <pc:docMk/>
            <pc:sldMk cId="2449182376" sldId="279"/>
            <ac:cxnSpMk id="22" creationId="{D08924DA-95B9-D9E9-C55E-1E90018F549F}"/>
          </ac:cxnSpMkLst>
        </pc:cxnChg>
        <pc:cxnChg chg="add del mod">
          <ac:chgData name="Oliver Richardson" userId="cd5f33dd71adc40f" providerId="LiveId" clId="{99454D4F-596D-4A9C-BF56-1DB628A7EA13}" dt="2025-07-22T00:38:47.683" v="716" actId="478"/>
          <ac:cxnSpMkLst>
            <pc:docMk/>
            <pc:sldMk cId="2449182376" sldId="279"/>
            <ac:cxnSpMk id="24" creationId="{490A7669-4834-55D3-EEEA-C6866EB05862}"/>
          </ac:cxnSpMkLst>
        </pc:cxnChg>
        <pc:cxnChg chg="add mod">
          <ac:chgData name="Oliver Richardson" userId="cd5f33dd71adc40f" providerId="LiveId" clId="{99454D4F-596D-4A9C-BF56-1DB628A7EA13}" dt="2025-07-22T16:17:12.958" v="4392" actId="1076"/>
          <ac:cxnSpMkLst>
            <pc:docMk/>
            <pc:sldMk cId="2449182376" sldId="279"/>
            <ac:cxnSpMk id="28" creationId="{143DEA5E-9705-4514-3F84-5E104DD3B703}"/>
          </ac:cxnSpMkLst>
        </pc:cxnChg>
        <pc:cxnChg chg="add mod">
          <ac:chgData name="Oliver Richardson" userId="cd5f33dd71adc40f" providerId="LiveId" clId="{99454D4F-596D-4A9C-BF56-1DB628A7EA13}" dt="2025-07-22T16:16:15.935" v="4381" actId="164"/>
          <ac:cxnSpMkLst>
            <pc:docMk/>
            <pc:sldMk cId="2449182376" sldId="279"/>
            <ac:cxnSpMk id="41" creationId="{F9644EC3-8F0F-B5A9-DBD1-CA435353396F}"/>
          </ac:cxnSpMkLst>
        </pc:cxnChg>
        <pc:cxnChg chg="add mod">
          <ac:chgData name="Oliver Richardson" userId="cd5f33dd71adc40f" providerId="LiveId" clId="{99454D4F-596D-4A9C-BF56-1DB628A7EA13}" dt="2025-07-22T16:16:15.935" v="4381" actId="164"/>
          <ac:cxnSpMkLst>
            <pc:docMk/>
            <pc:sldMk cId="2449182376" sldId="279"/>
            <ac:cxnSpMk id="42" creationId="{19D45573-2A72-73E5-37DE-2D9E7D280503}"/>
          </ac:cxnSpMkLst>
        </pc:cxnChg>
        <pc:cxnChg chg="add del mod">
          <ac:chgData name="Oliver Richardson" userId="cd5f33dd71adc40f" providerId="LiveId" clId="{99454D4F-596D-4A9C-BF56-1DB628A7EA13}" dt="2025-07-22T12:57:12.339" v="1295" actId="478"/>
          <ac:cxnSpMkLst>
            <pc:docMk/>
            <pc:sldMk cId="2449182376" sldId="279"/>
            <ac:cxnSpMk id="48" creationId="{012D4D89-66A8-ADB1-AA6D-51936056060C}"/>
          </ac:cxnSpMkLst>
        </pc:cxnChg>
        <pc:cxnChg chg="add del mod">
          <ac:chgData name="Oliver Richardson" userId="cd5f33dd71adc40f" providerId="LiveId" clId="{99454D4F-596D-4A9C-BF56-1DB628A7EA13}" dt="2025-07-22T12:57:12.339" v="1295" actId="478"/>
          <ac:cxnSpMkLst>
            <pc:docMk/>
            <pc:sldMk cId="2449182376" sldId="279"/>
            <ac:cxnSpMk id="51" creationId="{E669CDE1-4161-4019-6E07-A9650DF7EB1E}"/>
          </ac:cxnSpMkLst>
        </pc:cxnChg>
        <pc:cxnChg chg="add del mod">
          <ac:chgData name="Oliver Richardson" userId="cd5f33dd71adc40f" providerId="LiveId" clId="{99454D4F-596D-4A9C-BF56-1DB628A7EA13}" dt="2025-07-22T12:57:12.339" v="1295" actId="478"/>
          <ac:cxnSpMkLst>
            <pc:docMk/>
            <pc:sldMk cId="2449182376" sldId="279"/>
            <ac:cxnSpMk id="53" creationId="{F6CC2CD3-0448-D02C-F711-8285667C16EB}"/>
          </ac:cxnSpMkLst>
        </pc:cxnChg>
        <pc:cxnChg chg="add del mod">
          <ac:chgData name="Oliver Richardson" userId="cd5f33dd71adc40f" providerId="LiveId" clId="{99454D4F-596D-4A9C-BF56-1DB628A7EA13}" dt="2025-07-22T16:09:21.622" v="4259" actId="478"/>
          <ac:cxnSpMkLst>
            <pc:docMk/>
            <pc:sldMk cId="2449182376" sldId="279"/>
            <ac:cxnSpMk id="60" creationId="{CA6C868D-7304-D42F-AF68-002B351F78E4}"/>
          </ac:cxnSpMkLst>
        </pc:cxnChg>
        <pc:cxnChg chg="add mod">
          <ac:chgData name="Oliver Richardson" userId="cd5f33dd71adc40f" providerId="LiveId" clId="{99454D4F-596D-4A9C-BF56-1DB628A7EA13}" dt="2025-07-22T16:17:34.658" v="4394" actId="164"/>
          <ac:cxnSpMkLst>
            <pc:docMk/>
            <pc:sldMk cId="2449182376" sldId="279"/>
            <ac:cxnSpMk id="62" creationId="{BC819CE0-8FA8-FB6C-CDE9-6DC03438F2CD}"/>
          </ac:cxnSpMkLst>
        </pc:cxnChg>
        <pc:cxnChg chg="mod">
          <ac:chgData name="Oliver Richardson" userId="cd5f33dd71adc40f" providerId="LiveId" clId="{99454D4F-596D-4A9C-BF56-1DB628A7EA13}" dt="2025-07-22T16:11:40.124" v="4277"/>
          <ac:cxnSpMkLst>
            <pc:docMk/>
            <pc:sldMk cId="2449182376" sldId="279"/>
            <ac:cxnSpMk id="7177" creationId="{92230013-0A91-1160-D2E9-584D4E0F082A}"/>
          </ac:cxnSpMkLst>
        </pc:cxnChg>
        <pc:cxnChg chg="mod">
          <ac:chgData name="Oliver Richardson" userId="cd5f33dd71adc40f" providerId="LiveId" clId="{99454D4F-596D-4A9C-BF56-1DB628A7EA13}" dt="2025-07-22T16:11:40.124" v="4277"/>
          <ac:cxnSpMkLst>
            <pc:docMk/>
            <pc:sldMk cId="2449182376" sldId="279"/>
            <ac:cxnSpMk id="7178" creationId="{0DFB394B-F30D-5046-6D29-166DBD4591D9}"/>
          </ac:cxnSpMkLst>
        </pc:cxnChg>
        <pc:cxnChg chg="mod">
          <ac:chgData name="Oliver Richardson" userId="cd5f33dd71adc40f" providerId="LiveId" clId="{99454D4F-596D-4A9C-BF56-1DB628A7EA13}" dt="2025-07-22T16:11:40.124" v="4277"/>
          <ac:cxnSpMkLst>
            <pc:docMk/>
            <pc:sldMk cId="2449182376" sldId="279"/>
            <ac:cxnSpMk id="7179" creationId="{2B80F545-0D74-02EC-1D5E-D896D6D62EEE}"/>
          </ac:cxnSpMkLst>
        </pc:cxnChg>
        <pc:cxnChg chg="mod">
          <ac:chgData name="Oliver Richardson" userId="cd5f33dd71adc40f" providerId="LiveId" clId="{99454D4F-596D-4A9C-BF56-1DB628A7EA13}" dt="2025-07-22T16:11:40.124" v="4277"/>
          <ac:cxnSpMkLst>
            <pc:docMk/>
            <pc:sldMk cId="2449182376" sldId="279"/>
            <ac:cxnSpMk id="7180" creationId="{B7863F82-4FCD-6B92-844F-E177B759C830}"/>
          </ac:cxnSpMkLst>
        </pc:cxnChg>
        <pc:cxnChg chg="mod">
          <ac:chgData name="Oliver Richardson" userId="cd5f33dd71adc40f" providerId="LiveId" clId="{99454D4F-596D-4A9C-BF56-1DB628A7EA13}" dt="2025-07-22T16:11:40.124" v="4277"/>
          <ac:cxnSpMkLst>
            <pc:docMk/>
            <pc:sldMk cId="2449182376" sldId="279"/>
            <ac:cxnSpMk id="7181" creationId="{D225822B-2D00-DC23-0215-DCD17853DFBD}"/>
          </ac:cxnSpMkLst>
        </pc:cxnChg>
      </pc:sldChg>
      <pc:sldChg chg="addSp delSp modSp new mod modAnim">
        <pc:chgData name="Oliver Richardson" userId="cd5f33dd71adc40f" providerId="LiveId" clId="{99454D4F-596D-4A9C-BF56-1DB628A7EA13}" dt="2025-07-22T16:32:47.990" v="4927" actId="1076"/>
        <pc:sldMkLst>
          <pc:docMk/>
          <pc:sldMk cId="2726983908" sldId="280"/>
        </pc:sldMkLst>
        <pc:spChg chg="mod">
          <ac:chgData name="Oliver Richardson" userId="cd5f33dd71adc40f" providerId="LiveId" clId="{99454D4F-596D-4A9C-BF56-1DB628A7EA13}" dt="2025-07-22T15:07:38.427" v="2836" actId="20577"/>
          <ac:spMkLst>
            <pc:docMk/>
            <pc:sldMk cId="2726983908" sldId="280"/>
            <ac:spMk id="2" creationId="{C5E9B50A-F86F-40E0-9E09-32E4426F709A}"/>
          </ac:spMkLst>
        </pc:spChg>
        <pc:spChg chg="del mod">
          <ac:chgData name="Oliver Richardson" userId="cd5f33dd71adc40f" providerId="LiveId" clId="{99454D4F-596D-4A9C-BF56-1DB628A7EA13}" dt="2025-07-22T14:26:27.044" v="2359" actId="478"/>
          <ac:spMkLst>
            <pc:docMk/>
            <pc:sldMk cId="2726983908" sldId="280"/>
            <ac:spMk id="3" creationId="{C79161D1-593E-C690-65A3-675BB5F037D3}"/>
          </ac:spMkLst>
        </pc:spChg>
        <pc:spChg chg="add mod">
          <ac:chgData name="Oliver Richardson" userId="cd5f33dd71adc40f" providerId="LiveId" clId="{99454D4F-596D-4A9C-BF56-1DB628A7EA13}" dt="2025-07-22T15:09:43.177" v="2866" actId="1035"/>
          <ac:spMkLst>
            <pc:docMk/>
            <pc:sldMk cId="2726983908" sldId="280"/>
            <ac:spMk id="4" creationId="{97AD55A6-0752-C1FC-4DE6-9CB190E71A38}"/>
          </ac:spMkLst>
        </pc:spChg>
        <pc:spChg chg="add mod">
          <ac:chgData name="Oliver Richardson" userId="cd5f33dd71adc40f" providerId="LiveId" clId="{99454D4F-596D-4A9C-BF56-1DB628A7EA13}" dt="2025-07-22T15:10:50.994" v="2908" actId="1076"/>
          <ac:spMkLst>
            <pc:docMk/>
            <pc:sldMk cId="2726983908" sldId="280"/>
            <ac:spMk id="5" creationId="{008ED91D-39B4-0B7A-452D-FF50EBA6FD33}"/>
          </ac:spMkLst>
        </pc:spChg>
        <pc:spChg chg="add mod">
          <ac:chgData name="Oliver Richardson" userId="cd5f33dd71adc40f" providerId="LiveId" clId="{99454D4F-596D-4A9C-BF56-1DB628A7EA13}" dt="2025-07-22T15:09:48.225" v="2878" actId="1038"/>
          <ac:spMkLst>
            <pc:docMk/>
            <pc:sldMk cId="2726983908" sldId="280"/>
            <ac:spMk id="6" creationId="{1F3598BE-0D06-F6EB-66B6-17AF64969C05}"/>
          </ac:spMkLst>
        </pc:spChg>
        <pc:spChg chg="add mod">
          <ac:chgData name="Oliver Richardson" userId="cd5f33dd71adc40f" providerId="LiveId" clId="{99454D4F-596D-4A9C-BF56-1DB628A7EA13}" dt="2025-07-22T15:10:50.994" v="2908" actId="1076"/>
          <ac:spMkLst>
            <pc:docMk/>
            <pc:sldMk cId="2726983908" sldId="280"/>
            <ac:spMk id="7" creationId="{5C14BD5B-8DC2-47C5-2092-8AB68C2A5767}"/>
          </ac:spMkLst>
        </pc:spChg>
        <pc:spChg chg="add mod">
          <ac:chgData name="Oliver Richardson" userId="cd5f33dd71adc40f" providerId="LiveId" clId="{99454D4F-596D-4A9C-BF56-1DB628A7EA13}" dt="2025-07-22T15:09:39.250" v="2863" actId="1076"/>
          <ac:spMkLst>
            <pc:docMk/>
            <pc:sldMk cId="2726983908" sldId="280"/>
            <ac:spMk id="8" creationId="{1944F57B-418B-9DA4-19C6-40FFF9F978D2}"/>
          </ac:spMkLst>
        </pc:spChg>
        <pc:spChg chg="add mod">
          <ac:chgData name="Oliver Richardson" userId="cd5f33dd71adc40f" providerId="LiveId" clId="{99454D4F-596D-4A9C-BF56-1DB628A7EA13}" dt="2025-07-22T15:10:50.994" v="2908" actId="1076"/>
          <ac:spMkLst>
            <pc:docMk/>
            <pc:sldMk cId="2726983908" sldId="280"/>
            <ac:spMk id="9" creationId="{87B1AE05-808C-2BD4-A98E-C69F67E570B5}"/>
          </ac:spMkLst>
        </pc:spChg>
        <pc:spChg chg="add mod">
          <ac:chgData name="Oliver Richardson" userId="cd5f33dd71adc40f" providerId="LiveId" clId="{99454D4F-596D-4A9C-BF56-1DB628A7EA13}" dt="2025-07-22T15:10:49.906" v="2906" actId="1076"/>
          <ac:spMkLst>
            <pc:docMk/>
            <pc:sldMk cId="2726983908" sldId="280"/>
            <ac:spMk id="10" creationId="{BAE33772-F638-5304-3E12-87DE9D3FA8A8}"/>
          </ac:spMkLst>
        </pc:spChg>
        <pc:spChg chg="add mod">
          <ac:chgData name="Oliver Richardson" userId="cd5f33dd71adc40f" providerId="LiveId" clId="{99454D4F-596D-4A9C-BF56-1DB628A7EA13}" dt="2025-07-22T15:10:49.906" v="2906" actId="1076"/>
          <ac:spMkLst>
            <pc:docMk/>
            <pc:sldMk cId="2726983908" sldId="280"/>
            <ac:spMk id="11" creationId="{CFC95AE4-EFAA-7AE3-F438-FC863AE03755}"/>
          </ac:spMkLst>
        </pc:spChg>
        <pc:spChg chg="add mod">
          <ac:chgData name="Oliver Richardson" userId="cd5f33dd71adc40f" providerId="LiveId" clId="{99454D4F-596D-4A9C-BF56-1DB628A7EA13}" dt="2025-07-22T15:10:49.906" v="2906" actId="1076"/>
          <ac:spMkLst>
            <pc:docMk/>
            <pc:sldMk cId="2726983908" sldId="280"/>
            <ac:spMk id="12" creationId="{3C9C2158-67D8-992F-33C5-1BC5222601E2}"/>
          </ac:spMkLst>
        </pc:spChg>
        <pc:spChg chg="add del">
          <ac:chgData name="Oliver Richardson" userId="cd5f33dd71adc40f" providerId="LiveId" clId="{99454D4F-596D-4A9C-BF56-1DB628A7EA13}" dt="2025-07-22T14:45:29.870" v="2678" actId="22"/>
          <ac:spMkLst>
            <pc:docMk/>
            <pc:sldMk cId="2726983908" sldId="280"/>
            <ac:spMk id="14" creationId="{B88EFCD0-9EED-CF97-9623-DD36589E31F2}"/>
          </ac:spMkLst>
        </pc:spChg>
        <pc:spChg chg="add mod">
          <ac:chgData name="Oliver Richardson" userId="cd5f33dd71adc40f" providerId="LiveId" clId="{99454D4F-596D-4A9C-BF56-1DB628A7EA13}" dt="2025-07-22T15:07:39.418" v="2839" actId="1076"/>
          <ac:spMkLst>
            <pc:docMk/>
            <pc:sldMk cId="2726983908" sldId="280"/>
            <ac:spMk id="15" creationId="{C317735F-F895-54D3-00D1-F9093803F8FD}"/>
          </ac:spMkLst>
        </pc:spChg>
        <pc:spChg chg="add mod">
          <ac:chgData name="Oliver Richardson" userId="cd5f33dd71adc40f" providerId="LiveId" clId="{99454D4F-596D-4A9C-BF56-1DB628A7EA13}" dt="2025-07-22T14:51:45.559" v="2821" actId="1076"/>
          <ac:spMkLst>
            <pc:docMk/>
            <pc:sldMk cId="2726983908" sldId="280"/>
            <ac:spMk id="16" creationId="{F7BD2B50-DC78-A389-13C5-BA34ED4B2397}"/>
          </ac:spMkLst>
        </pc:spChg>
        <pc:spChg chg="add mod">
          <ac:chgData name="Oliver Richardson" userId="cd5f33dd71adc40f" providerId="LiveId" clId="{99454D4F-596D-4A9C-BF56-1DB628A7EA13}" dt="2025-07-22T14:50:13.830" v="2772" actId="571"/>
          <ac:spMkLst>
            <pc:docMk/>
            <pc:sldMk cId="2726983908" sldId="280"/>
            <ac:spMk id="17" creationId="{33B31137-DF11-CED7-A5AF-528484C9497C}"/>
          </ac:spMkLst>
        </pc:spChg>
        <pc:spChg chg="add mod">
          <ac:chgData name="Oliver Richardson" userId="cd5f33dd71adc40f" providerId="LiveId" clId="{99454D4F-596D-4A9C-BF56-1DB628A7EA13}" dt="2025-07-22T15:11:01.824" v="2911" actId="1076"/>
          <ac:spMkLst>
            <pc:docMk/>
            <pc:sldMk cId="2726983908" sldId="280"/>
            <ac:spMk id="18" creationId="{BDB02621-854D-E42B-0A77-E331CB3F6187}"/>
          </ac:spMkLst>
        </pc:spChg>
        <pc:spChg chg="add mod">
          <ac:chgData name="Oliver Richardson" userId="cd5f33dd71adc40f" providerId="LiveId" clId="{99454D4F-596D-4A9C-BF56-1DB628A7EA13}" dt="2025-07-22T15:08:47.644" v="2850" actId="14100"/>
          <ac:spMkLst>
            <pc:docMk/>
            <pc:sldMk cId="2726983908" sldId="280"/>
            <ac:spMk id="19" creationId="{6C408DFC-1918-8E5D-2F96-36062F02CF21}"/>
          </ac:spMkLst>
        </pc:spChg>
        <pc:spChg chg="add mod">
          <ac:chgData name="Oliver Richardson" userId="cd5f33dd71adc40f" providerId="LiveId" clId="{99454D4F-596D-4A9C-BF56-1DB628A7EA13}" dt="2025-07-22T15:11:01.824" v="2911" actId="1076"/>
          <ac:spMkLst>
            <pc:docMk/>
            <pc:sldMk cId="2726983908" sldId="280"/>
            <ac:spMk id="20" creationId="{150D0B94-0F1D-7437-3A70-F6744C5B22CE}"/>
          </ac:spMkLst>
        </pc:spChg>
        <pc:spChg chg="add mod">
          <ac:chgData name="Oliver Richardson" userId="cd5f33dd71adc40f" providerId="LiveId" clId="{99454D4F-596D-4A9C-BF56-1DB628A7EA13}" dt="2025-07-22T15:08:47.644" v="2850" actId="14100"/>
          <ac:spMkLst>
            <pc:docMk/>
            <pc:sldMk cId="2726983908" sldId="280"/>
            <ac:spMk id="22" creationId="{D5D5779B-08F2-8398-F8F5-AE722910ED77}"/>
          </ac:spMkLst>
        </pc:spChg>
        <pc:spChg chg="mod">
          <ac:chgData name="Oliver Richardson" userId="cd5f33dd71adc40f" providerId="LiveId" clId="{99454D4F-596D-4A9C-BF56-1DB628A7EA13}" dt="2025-07-22T15:12:08.020" v="2920"/>
          <ac:spMkLst>
            <pc:docMk/>
            <pc:sldMk cId="2726983908" sldId="280"/>
            <ac:spMk id="27" creationId="{894FB4F1-E925-1BCE-E3BD-D6EC4B829562}"/>
          </ac:spMkLst>
        </pc:spChg>
        <pc:spChg chg="add del mod">
          <ac:chgData name="Oliver Richardson" userId="cd5f33dd71adc40f" providerId="LiveId" clId="{99454D4F-596D-4A9C-BF56-1DB628A7EA13}" dt="2025-07-22T15:12:40.701" v="2932" actId="14100"/>
          <ac:spMkLst>
            <pc:docMk/>
            <pc:sldMk cId="2726983908" sldId="280"/>
            <ac:spMk id="33" creationId="{077DBA99-DBA2-2530-76C7-1C9973FE9BEB}"/>
          </ac:spMkLst>
        </pc:spChg>
        <pc:spChg chg="mod">
          <ac:chgData name="Oliver Richardson" userId="cd5f33dd71adc40f" providerId="LiveId" clId="{99454D4F-596D-4A9C-BF56-1DB628A7EA13}" dt="2025-07-22T15:28:03.234" v="3061" actId="571"/>
          <ac:spMkLst>
            <pc:docMk/>
            <pc:sldMk cId="2726983908" sldId="280"/>
            <ac:spMk id="37" creationId="{D99D8B58-D434-0ED4-5050-9E777BEE7795}"/>
          </ac:spMkLst>
        </pc:spChg>
        <pc:spChg chg="mod">
          <ac:chgData name="Oliver Richardson" userId="cd5f33dd71adc40f" providerId="LiveId" clId="{99454D4F-596D-4A9C-BF56-1DB628A7EA13}" dt="2025-07-22T15:28:03.234" v="3061" actId="571"/>
          <ac:spMkLst>
            <pc:docMk/>
            <pc:sldMk cId="2726983908" sldId="280"/>
            <ac:spMk id="38" creationId="{03EE25AA-65A8-7884-7EA9-FC1E901C35DE}"/>
          </ac:spMkLst>
        </pc:spChg>
        <pc:spChg chg="mod">
          <ac:chgData name="Oliver Richardson" userId="cd5f33dd71adc40f" providerId="LiveId" clId="{99454D4F-596D-4A9C-BF56-1DB628A7EA13}" dt="2025-07-22T15:28:03.234" v="3061" actId="571"/>
          <ac:spMkLst>
            <pc:docMk/>
            <pc:sldMk cId="2726983908" sldId="280"/>
            <ac:spMk id="39" creationId="{5DB5B790-48C7-BD20-22D1-D4DE6DCDC04E}"/>
          </ac:spMkLst>
        </pc:spChg>
        <pc:spChg chg="add mod">
          <ac:chgData name="Oliver Richardson" userId="cd5f33dd71adc40f" providerId="LiveId" clId="{99454D4F-596D-4A9C-BF56-1DB628A7EA13}" dt="2025-07-22T16:32:47.990" v="4927" actId="1076"/>
          <ac:spMkLst>
            <pc:docMk/>
            <pc:sldMk cId="2726983908" sldId="280"/>
            <ac:spMk id="40" creationId="{42E2629F-26A2-2095-F5D4-800C2DD7E44E}"/>
          </ac:spMkLst>
        </pc:spChg>
        <pc:grpChg chg="add mod">
          <ac:chgData name="Oliver Richardson" userId="cd5f33dd71adc40f" providerId="LiveId" clId="{99454D4F-596D-4A9C-BF56-1DB628A7EA13}" dt="2025-07-22T15:09:39.250" v="2863" actId="1076"/>
          <ac:grpSpMkLst>
            <pc:docMk/>
            <pc:sldMk cId="2726983908" sldId="280"/>
            <ac:grpSpMk id="23" creationId="{A619FA67-2B2A-17FB-4418-FCEF30238C5E}"/>
          </ac:grpSpMkLst>
        </pc:grpChg>
        <pc:grpChg chg="add mod">
          <ac:chgData name="Oliver Richardson" userId="cd5f33dd71adc40f" providerId="LiveId" clId="{99454D4F-596D-4A9C-BF56-1DB628A7EA13}" dt="2025-07-22T15:10:50.994" v="2908" actId="1076"/>
          <ac:grpSpMkLst>
            <pc:docMk/>
            <pc:sldMk cId="2726983908" sldId="280"/>
            <ac:grpSpMk id="24" creationId="{A921E059-27A2-67DF-7F68-16B8EBD9E0A2}"/>
          </ac:grpSpMkLst>
        </pc:grpChg>
        <pc:grpChg chg="add mod">
          <ac:chgData name="Oliver Richardson" userId="cd5f33dd71adc40f" providerId="LiveId" clId="{99454D4F-596D-4A9C-BF56-1DB628A7EA13}" dt="2025-07-22T15:10:49.906" v="2906" actId="1076"/>
          <ac:grpSpMkLst>
            <pc:docMk/>
            <pc:sldMk cId="2726983908" sldId="280"/>
            <ac:grpSpMk id="25" creationId="{CC6ED860-CB04-A3D5-14DB-474F06FCEA2F}"/>
          </ac:grpSpMkLst>
        </pc:grpChg>
        <pc:grpChg chg="add mod">
          <ac:chgData name="Oliver Richardson" userId="cd5f33dd71adc40f" providerId="LiveId" clId="{99454D4F-596D-4A9C-BF56-1DB628A7EA13}" dt="2025-07-22T15:12:41.435" v="2933" actId="1076"/>
          <ac:grpSpMkLst>
            <pc:docMk/>
            <pc:sldMk cId="2726983908" sldId="280"/>
            <ac:grpSpMk id="26" creationId="{2FB7F0D3-7FB4-7A3E-7EFD-D089712E2985}"/>
          </ac:grpSpMkLst>
        </pc:grpChg>
        <pc:grpChg chg="add mod">
          <ac:chgData name="Oliver Richardson" userId="cd5f33dd71adc40f" providerId="LiveId" clId="{99454D4F-596D-4A9C-BF56-1DB628A7EA13}" dt="2025-07-22T15:28:03.234" v="3061" actId="571"/>
          <ac:grpSpMkLst>
            <pc:docMk/>
            <pc:sldMk cId="2726983908" sldId="280"/>
            <ac:grpSpMk id="35" creationId="{FB42C3DE-B5C8-8C2B-5D1E-AA4B3B8D97FB}"/>
          </ac:grpSpMkLst>
        </pc:grpChg>
        <pc:picChg chg="add del mod">
          <ac:chgData name="Oliver Richardson" userId="cd5f33dd71adc40f" providerId="LiveId" clId="{99454D4F-596D-4A9C-BF56-1DB628A7EA13}" dt="2025-07-22T15:13:31.853" v="2939" actId="478"/>
          <ac:picMkLst>
            <pc:docMk/>
            <pc:sldMk cId="2726983908" sldId="280"/>
            <ac:picMk id="34" creationId="{5A6C3280-24AD-B72B-000A-9B118AD0E270}"/>
          </ac:picMkLst>
        </pc:picChg>
        <pc:picChg chg="mod">
          <ac:chgData name="Oliver Richardson" userId="cd5f33dd71adc40f" providerId="LiveId" clId="{99454D4F-596D-4A9C-BF56-1DB628A7EA13}" dt="2025-07-22T15:28:03.234" v="3061" actId="571"/>
          <ac:picMkLst>
            <pc:docMk/>
            <pc:sldMk cId="2726983908" sldId="280"/>
            <ac:picMk id="36" creationId="{A16D44F3-57ED-ADCF-2B09-5806A253A880}"/>
          </ac:picMkLst>
        </pc:picChg>
        <pc:picChg chg="add del mod">
          <ac:chgData name="Oliver Richardson" userId="cd5f33dd71adc40f" providerId="LiveId" clId="{99454D4F-596D-4A9C-BF56-1DB628A7EA13}" dt="2025-07-22T14:34:19.043" v="2412" actId="478"/>
          <ac:picMkLst>
            <pc:docMk/>
            <pc:sldMk cId="2726983908" sldId="280"/>
            <ac:picMk id="2050" creationId="{3F9858AC-AFCF-D123-E7D9-8CFAE06F2697}"/>
          </ac:picMkLst>
        </pc:picChg>
        <pc:picChg chg="add del mod">
          <ac:chgData name="Oliver Richardson" userId="cd5f33dd71adc40f" providerId="LiveId" clId="{99454D4F-596D-4A9C-BF56-1DB628A7EA13}" dt="2025-07-22T14:33:55.476" v="2409" actId="478"/>
          <ac:picMkLst>
            <pc:docMk/>
            <pc:sldMk cId="2726983908" sldId="280"/>
            <ac:picMk id="2052" creationId="{15A7906A-0F1E-8024-211C-7A2F8EC576DD}"/>
          </ac:picMkLst>
        </pc:picChg>
        <pc:picChg chg="add mod">
          <ac:chgData name="Oliver Richardson" userId="cd5f33dd71adc40f" providerId="LiveId" clId="{99454D4F-596D-4A9C-BF56-1DB628A7EA13}" dt="2025-07-22T14:51:45.559" v="2821" actId="1076"/>
          <ac:picMkLst>
            <pc:docMk/>
            <pc:sldMk cId="2726983908" sldId="280"/>
            <ac:picMk id="2054" creationId="{9C936B9A-D0F5-ED2F-9916-6E0E57E07F3C}"/>
          </ac:picMkLst>
        </pc:picChg>
        <pc:picChg chg="add mod">
          <ac:chgData name="Oliver Richardson" userId="cd5f33dd71adc40f" providerId="LiveId" clId="{99454D4F-596D-4A9C-BF56-1DB628A7EA13}" dt="2025-07-22T15:11:01.824" v="2911" actId="1076"/>
          <ac:picMkLst>
            <pc:docMk/>
            <pc:sldMk cId="2726983908" sldId="280"/>
            <ac:picMk id="2056" creationId="{4FBE986B-FD5E-0363-8F8B-AAA18EABDEC6}"/>
          </ac:picMkLst>
        </pc:picChg>
        <pc:picChg chg="add mod">
          <ac:chgData name="Oliver Richardson" userId="cd5f33dd71adc40f" providerId="LiveId" clId="{99454D4F-596D-4A9C-BF56-1DB628A7EA13}" dt="2025-07-22T15:29:19.050" v="3198" actId="1076"/>
          <ac:picMkLst>
            <pc:docMk/>
            <pc:sldMk cId="2726983908" sldId="280"/>
            <ac:picMk id="2058" creationId="{B8A9647A-A7E6-B494-BD48-D5B31E365DF0}"/>
          </ac:picMkLst>
        </pc:picChg>
        <pc:picChg chg="add mod">
          <ac:chgData name="Oliver Richardson" userId="cd5f33dd71adc40f" providerId="LiveId" clId="{99454D4F-596D-4A9C-BF56-1DB628A7EA13}" dt="2025-07-22T15:10:50.994" v="2908" actId="1076"/>
          <ac:picMkLst>
            <pc:docMk/>
            <pc:sldMk cId="2726983908" sldId="280"/>
            <ac:picMk id="2060" creationId="{090FFD8D-69C0-428F-B931-CA1091A79064}"/>
          </ac:picMkLst>
        </pc:picChg>
        <pc:picChg chg="add mod">
          <ac:chgData name="Oliver Richardson" userId="cd5f33dd71adc40f" providerId="LiveId" clId="{99454D4F-596D-4A9C-BF56-1DB628A7EA13}" dt="2025-07-22T15:09:39.250" v="2863" actId="1076"/>
          <ac:picMkLst>
            <pc:docMk/>
            <pc:sldMk cId="2726983908" sldId="280"/>
            <ac:picMk id="2062" creationId="{C28EB2B5-F7E0-3572-E7F8-8D699B9EE6A7}"/>
          </ac:picMkLst>
        </pc:picChg>
        <pc:picChg chg="add mod">
          <ac:chgData name="Oliver Richardson" userId="cd5f33dd71adc40f" providerId="LiveId" clId="{99454D4F-596D-4A9C-BF56-1DB628A7EA13}" dt="2025-07-22T15:10:49.906" v="2906" actId="1076"/>
          <ac:picMkLst>
            <pc:docMk/>
            <pc:sldMk cId="2726983908" sldId="280"/>
            <ac:picMk id="2064" creationId="{938D44DF-F463-64E2-F1D9-8AD86ECBC9F1}"/>
          </ac:picMkLst>
        </pc:picChg>
        <pc:inkChg chg="add mod">
          <ac:chgData name="Oliver Richardson" userId="cd5f33dd71adc40f" providerId="LiveId" clId="{99454D4F-596D-4A9C-BF56-1DB628A7EA13}" dt="2025-07-22T15:06:24.248" v="2823" actId="1076"/>
          <ac:inkMkLst>
            <pc:docMk/>
            <pc:sldMk cId="2726983908" sldId="280"/>
            <ac:inkMk id="21" creationId="{6BA4D25D-7941-40DF-DBB6-770044F44A1F}"/>
          </ac:inkMkLst>
        </pc:inkChg>
        <pc:cxnChg chg="mod">
          <ac:chgData name="Oliver Richardson" userId="cd5f33dd71adc40f" providerId="LiveId" clId="{99454D4F-596D-4A9C-BF56-1DB628A7EA13}" dt="2025-07-22T15:12:08.020" v="2920"/>
          <ac:cxnSpMkLst>
            <pc:docMk/>
            <pc:sldMk cId="2726983908" sldId="280"/>
            <ac:cxnSpMk id="28" creationId="{4B7AD7F9-40BF-3786-FD69-4D6F9A55EB2B}"/>
          </ac:cxnSpMkLst>
        </pc:cxnChg>
        <pc:cxnChg chg="mod">
          <ac:chgData name="Oliver Richardson" userId="cd5f33dd71adc40f" providerId="LiveId" clId="{99454D4F-596D-4A9C-BF56-1DB628A7EA13}" dt="2025-07-22T15:12:08.020" v="2920"/>
          <ac:cxnSpMkLst>
            <pc:docMk/>
            <pc:sldMk cId="2726983908" sldId="280"/>
            <ac:cxnSpMk id="29" creationId="{1C8795B1-C9C6-C7F8-CFA1-4BB7B45CCC4C}"/>
          </ac:cxnSpMkLst>
        </pc:cxnChg>
        <pc:cxnChg chg="mod">
          <ac:chgData name="Oliver Richardson" userId="cd5f33dd71adc40f" providerId="LiveId" clId="{99454D4F-596D-4A9C-BF56-1DB628A7EA13}" dt="2025-07-22T15:12:08.020" v="2920"/>
          <ac:cxnSpMkLst>
            <pc:docMk/>
            <pc:sldMk cId="2726983908" sldId="280"/>
            <ac:cxnSpMk id="30" creationId="{790AF9D1-F286-EBE2-112E-75BFD519D9A7}"/>
          </ac:cxnSpMkLst>
        </pc:cxnChg>
        <pc:cxnChg chg="mod">
          <ac:chgData name="Oliver Richardson" userId="cd5f33dd71adc40f" providerId="LiveId" clId="{99454D4F-596D-4A9C-BF56-1DB628A7EA13}" dt="2025-07-22T15:12:08.020" v="2920"/>
          <ac:cxnSpMkLst>
            <pc:docMk/>
            <pc:sldMk cId="2726983908" sldId="280"/>
            <ac:cxnSpMk id="31" creationId="{A6876F3E-D5F2-FAB0-74ED-41F76E714987}"/>
          </ac:cxnSpMkLst>
        </pc:cxnChg>
        <pc:cxnChg chg="mod">
          <ac:chgData name="Oliver Richardson" userId="cd5f33dd71adc40f" providerId="LiveId" clId="{99454D4F-596D-4A9C-BF56-1DB628A7EA13}" dt="2025-07-22T15:12:08.020" v="2920"/>
          <ac:cxnSpMkLst>
            <pc:docMk/>
            <pc:sldMk cId="2726983908" sldId="280"/>
            <ac:cxnSpMk id="32" creationId="{F0948AE6-1AA6-3379-7BEE-A2B69FBED687}"/>
          </ac:cxnSpMkLst>
        </pc:cxnChg>
      </pc:sldChg>
      <pc:sldChg chg="modSp new del mod ord">
        <pc:chgData name="Oliver Richardson" userId="cd5f33dd71adc40f" providerId="LiveId" clId="{99454D4F-596D-4A9C-BF56-1DB628A7EA13}" dt="2025-07-22T12:59:06.656" v="1321" actId="47"/>
        <pc:sldMkLst>
          <pc:docMk/>
          <pc:sldMk cId="246762117" sldId="281"/>
        </pc:sldMkLst>
        <pc:spChg chg="mod">
          <ac:chgData name="Oliver Richardson" userId="cd5f33dd71adc40f" providerId="LiveId" clId="{99454D4F-596D-4A9C-BF56-1DB628A7EA13}" dt="2025-07-22T12:58:58.666" v="1320" actId="20577"/>
          <ac:spMkLst>
            <pc:docMk/>
            <pc:sldMk cId="246762117" sldId="281"/>
            <ac:spMk id="2" creationId="{6451E960-F675-ADB0-94A3-420763BA2FC3}"/>
          </ac:spMkLst>
        </pc:spChg>
      </pc:sldChg>
      <pc:sldChg chg="addSp delSp modSp new mod ord modTransition modAnim">
        <pc:chgData name="Oliver Richardson" userId="cd5f33dd71adc40f" providerId="LiveId" clId="{99454D4F-596D-4A9C-BF56-1DB628A7EA13}" dt="2025-07-22T16:47:01.436" v="5210" actId="2085"/>
        <pc:sldMkLst>
          <pc:docMk/>
          <pc:sldMk cId="2225703199" sldId="281"/>
        </pc:sldMkLst>
        <pc:spChg chg="del">
          <ac:chgData name="Oliver Richardson" userId="cd5f33dd71adc40f" providerId="LiveId" clId="{99454D4F-596D-4A9C-BF56-1DB628A7EA13}" dt="2025-07-22T13:47:50.148" v="1583" actId="478"/>
          <ac:spMkLst>
            <pc:docMk/>
            <pc:sldMk cId="2225703199" sldId="281"/>
            <ac:spMk id="2" creationId="{DB506162-04F8-5A4D-0533-CA401065A9DE}"/>
          </ac:spMkLst>
        </pc:spChg>
        <pc:spChg chg="del">
          <ac:chgData name="Oliver Richardson" userId="cd5f33dd71adc40f" providerId="LiveId" clId="{99454D4F-596D-4A9C-BF56-1DB628A7EA13}" dt="2025-07-22T13:43:16.080" v="1514" actId="478"/>
          <ac:spMkLst>
            <pc:docMk/>
            <pc:sldMk cId="2225703199" sldId="281"/>
            <ac:spMk id="3" creationId="{E3FBBCD0-42EE-113E-D987-B483D01F724D}"/>
          </ac:spMkLst>
        </pc:spChg>
        <pc:spChg chg="mod">
          <ac:chgData name="Oliver Richardson" userId="cd5f33dd71adc40f" providerId="LiveId" clId="{99454D4F-596D-4A9C-BF56-1DB628A7EA13}" dt="2025-07-22T13:44:21.625" v="1534" actId="1076"/>
          <ac:spMkLst>
            <pc:docMk/>
            <pc:sldMk cId="2225703199" sldId="281"/>
            <ac:spMk id="5" creationId="{A0183958-C439-8369-2204-48E6CEF38EB0}"/>
          </ac:spMkLst>
        </pc:spChg>
        <pc:spChg chg="mod">
          <ac:chgData name="Oliver Richardson" userId="cd5f33dd71adc40f" providerId="LiveId" clId="{99454D4F-596D-4A9C-BF56-1DB628A7EA13}" dt="2025-07-22T13:44:34.886" v="1541" actId="20577"/>
          <ac:spMkLst>
            <pc:docMk/>
            <pc:sldMk cId="2225703199" sldId="281"/>
            <ac:spMk id="6" creationId="{7D91873F-432F-C69A-FA41-837D224801BF}"/>
          </ac:spMkLst>
        </pc:spChg>
        <pc:spChg chg="mod">
          <ac:chgData name="Oliver Richardson" userId="cd5f33dd71adc40f" providerId="LiveId" clId="{99454D4F-596D-4A9C-BF56-1DB628A7EA13}" dt="2025-07-22T13:43:46.007" v="1524" actId="404"/>
          <ac:spMkLst>
            <pc:docMk/>
            <pc:sldMk cId="2225703199" sldId="281"/>
            <ac:spMk id="7" creationId="{4D987F58-DBF5-C2FC-3599-641B48551D7F}"/>
          </ac:spMkLst>
        </pc:spChg>
        <pc:spChg chg="mod">
          <ac:chgData name="Oliver Richardson" userId="cd5f33dd71adc40f" providerId="LiveId" clId="{99454D4F-596D-4A9C-BF56-1DB628A7EA13}" dt="2025-07-22T13:43:46.007" v="1524" actId="404"/>
          <ac:spMkLst>
            <pc:docMk/>
            <pc:sldMk cId="2225703199" sldId="281"/>
            <ac:spMk id="10" creationId="{5FB0F452-2B34-CF11-7A21-DD976430601D}"/>
          </ac:spMkLst>
        </pc:spChg>
        <pc:spChg chg="mod">
          <ac:chgData name="Oliver Richardson" userId="cd5f33dd71adc40f" providerId="LiveId" clId="{99454D4F-596D-4A9C-BF56-1DB628A7EA13}" dt="2025-07-22T13:43:46.007" v="1524" actId="404"/>
          <ac:spMkLst>
            <pc:docMk/>
            <pc:sldMk cId="2225703199" sldId="281"/>
            <ac:spMk id="12" creationId="{A3B69C06-7AA1-F296-E624-C8854A5F7311}"/>
          </ac:spMkLst>
        </pc:spChg>
        <pc:spChg chg="mod">
          <ac:chgData name="Oliver Richardson" userId="cd5f33dd71adc40f" providerId="LiveId" clId="{99454D4F-596D-4A9C-BF56-1DB628A7EA13}" dt="2025-07-22T13:43:46.007" v="1524" actId="404"/>
          <ac:spMkLst>
            <pc:docMk/>
            <pc:sldMk cId="2225703199" sldId="281"/>
            <ac:spMk id="13" creationId="{B02AB8C5-7974-3F3C-3CE3-EE95FD50EB36}"/>
          </ac:spMkLst>
        </pc:spChg>
        <pc:spChg chg="mod">
          <ac:chgData name="Oliver Richardson" userId="cd5f33dd71adc40f" providerId="LiveId" clId="{99454D4F-596D-4A9C-BF56-1DB628A7EA13}" dt="2025-07-22T13:43:46.007" v="1524" actId="404"/>
          <ac:spMkLst>
            <pc:docMk/>
            <pc:sldMk cId="2225703199" sldId="281"/>
            <ac:spMk id="15" creationId="{D4EB1379-78C7-EEDB-81DC-D83CA7552C83}"/>
          </ac:spMkLst>
        </pc:spChg>
        <pc:spChg chg="add del mod">
          <ac:chgData name="Oliver Richardson" userId="cd5f33dd71adc40f" providerId="LiveId" clId="{99454D4F-596D-4A9C-BF56-1DB628A7EA13}" dt="2025-07-22T13:44:49.485" v="1561" actId="478"/>
          <ac:spMkLst>
            <pc:docMk/>
            <pc:sldMk cId="2225703199" sldId="281"/>
            <ac:spMk id="22" creationId="{512F69D8-2580-287E-EACA-C6CDC6A54C5B}"/>
          </ac:spMkLst>
        </pc:spChg>
        <pc:spChg chg="add mod">
          <ac:chgData name="Oliver Richardson" userId="cd5f33dd71adc40f" providerId="LiveId" clId="{99454D4F-596D-4A9C-BF56-1DB628A7EA13}" dt="2025-07-22T13:52:49.029" v="1623" actId="1076"/>
          <ac:spMkLst>
            <pc:docMk/>
            <pc:sldMk cId="2225703199" sldId="281"/>
            <ac:spMk id="23" creationId="{5FF5353D-E3CC-040B-75F3-8FC3DD7778DE}"/>
          </ac:spMkLst>
        </pc:spChg>
        <pc:spChg chg="add mod">
          <ac:chgData name="Oliver Richardson" userId="cd5f33dd71adc40f" providerId="LiveId" clId="{99454D4F-596D-4A9C-BF56-1DB628A7EA13}" dt="2025-07-22T13:54:55.260" v="1637" actId="1076"/>
          <ac:spMkLst>
            <pc:docMk/>
            <pc:sldMk cId="2225703199" sldId="281"/>
            <ac:spMk id="24" creationId="{E3DA5CA4-3DAF-1B24-C3D1-EBA509410318}"/>
          </ac:spMkLst>
        </pc:spChg>
        <pc:spChg chg="mod">
          <ac:chgData name="Oliver Richardson" userId="cd5f33dd71adc40f" providerId="LiveId" clId="{99454D4F-596D-4A9C-BF56-1DB628A7EA13}" dt="2025-07-22T13:51:20.172" v="1612" actId="165"/>
          <ac:spMkLst>
            <pc:docMk/>
            <pc:sldMk cId="2225703199" sldId="281"/>
            <ac:spMk id="33" creationId="{D1B09B0C-593D-121C-72A6-BE96C65C1D92}"/>
          </ac:spMkLst>
        </pc:spChg>
        <pc:spChg chg="add mod topLvl">
          <ac:chgData name="Oliver Richardson" userId="cd5f33dd71adc40f" providerId="LiveId" clId="{99454D4F-596D-4A9C-BF56-1DB628A7EA13}" dt="2025-07-22T15:26:47.103" v="3049" actId="571"/>
          <ac:spMkLst>
            <pc:docMk/>
            <pc:sldMk cId="2225703199" sldId="281"/>
            <ac:spMk id="39" creationId="{51D54B6E-1143-BC10-D1E6-F5171AA1F4EF}"/>
          </ac:spMkLst>
        </pc:spChg>
        <pc:spChg chg="add mod topLvl">
          <ac:chgData name="Oliver Richardson" userId="cd5f33dd71adc40f" providerId="LiveId" clId="{99454D4F-596D-4A9C-BF56-1DB628A7EA13}" dt="2025-07-22T15:26:47.103" v="3049" actId="571"/>
          <ac:spMkLst>
            <pc:docMk/>
            <pc:sldMk cId="2225703199" sldId="281"/>
            <ac:spMk id="40" creationId="{B56958A3-9C64-E7B4-3459-AF80D070BC1F}"/>
          </ac:spMkLst>
        </pc:spChg>
        <pc:spChg chg="add mod topLvl">
          <ac:chgData name="Oliver Richardson" userId="cd5f33dd71adc40f" providerId="LiveId" clId="{99454D4F-596D-4A9C-BF56-1DB628A7EA13}" dt="2025-07-22T15:26:47.103" v="3049" actId="571"/>
          <ac:spMkLst>
            <pc:docMk/>
            <pc:sldMk cId="2225703199" sldId="281"/>
            <ac:spMk id="41" creationId="{87AE804A-567C-E10B-FCF7-557049465825}"/>
          </ac:spMkLst>
        </pc:spChg>
        <pc:spChg chg="add mod topLvl">
          <ac:chgData name="Oliver Richardson" userId="cd5f33dd71adc40f" providerId="LiveId" clId="{99454D4F-596D-4A9C-BF56-1DB628A7EA13}" dt="2025-07-22T15:26:08.665" v="3034" actId="571"/>
          <ac:spMkLst>
            <pc:docMk/>
            <pc:sldMk cId="2225703199" sldId="281"/>
            <ac:spMk id="42" creationId="{88ADCD81-A8B7-B459-9226-FEBD4A5EC0C9}"/>
          </ac:spMkLst>
        </pc:spChg>
        <pc:spChg chg="add mod topLvl">
          <ac:chgData name="Oliver Richardson" userId="cd5f33dd71adc40f" providerId="LiveId" clId="{99454D4F-596D-4A9C-BF56-1DB628A7EA13}" dt="2025-07-22T15:26:47.103" v="3049" actId="571"/>
          <ac:spMkLst>
            <pc:docMk/>
            <pc:sldMk cId="2225703199" sldId="281"/>
            <ac:spMk id="46" creationId="{B8073952-4E93-F5AC-BEAE-E07EE79BE73A}"/>
          </ac:spMkLst>
        </pc:spChg>
        <pc:spChg chg="add mod topLvl">
          <ac:chgData name="Oliver Richardson" userId="cd5f33dd71adc40f" providerId="LiveId" clId="{99454D4F-596D-4A9C-BF56-1DB628A7EA13}" dt="2025-07-22T15:26:47.103" v="3049" actId="571"/>
          <ac:spMkLst>
            <pc:docMk/>
            <pc:sldMk cId="2225703199" sldId="281"/>
            <ac:spMk id="48" creationId="{3E038937-5DA4-16DC-4E73-CC5522D53C52}"/>
          </ac:spMkLst>
        </pc:spChg>
        <pc:spChg chg="mod">
          <ac:chgData name="Oliver Richardson" userId="cd5f33dd71adc40f" providerId="LiveId" clId="{99454D4F-596D-4A9C-BF56-1DB628A7EA13}" dt="2025-07-22T13:52:13.833" v="1622" actId="692"/>
          <ac:spMkLst>
            <pc:docMk/>
            <pc:sldMk cId="2225703199" sldId="281"/>
            <ac:spMk id="49" creationId="{50DFF97E-CB20-B70F-307A-FDD94E746EDA}"/>
          </ac:spMkLst>
        </pc:spChg>
        <pc:spChg chg="mod">
          <ac:chgData name="Oliver Richardson" userId="cd5f33dd71adc40f" providerId="LiveId" clId="{99454D4F-596D-4A9C-BF56-1DB628A7EA13}" dt="2025-07-22T15:27:25.707" v="3059" actId="1076"/>
          <ac:spMkLst>
            <pc:docMk/>
            <pc:sldMk cId="2225703199" sldId="281"/>
            <ac:spMk id="50" creationId="{0791DD55-A13C-2AE9-D537-160B150374C6}"/>
          </ac:spMkLst>
        </pc:spChg>
        <pc:spChg chg="add mod topLvl">
          <ac:chgData name="Oliver Richardson" userId="cd5f33dd71adc40f" providerId="LiveId" clId="{99454D4F-596D-4A9C-BF56-1DB628A7EA13}" dt="2025-07-22T15:27:25.707" v="3059" actId="1076"/>
          <ac:spMkLst>
            <pc:docMk/>
            <pc:sldMk cId="2225703199" sldId="281"/>
            <ac:spMk id="51" creationId="{654FC3AD-CC2D-8585-A112-083E17FC9CAF}"/>
          </ac:spMkLst>
        </pc:spChg>
        <pc:spChg chg="add mod topLvl">
          <ac:chgData name="Oliver Richardson" userId="cd5f33dd71adc40f" providerId="LiveId" clId="{99454D4F-596D-4A9C-BF56-1DB628A7EA13}" dt="2025-07-22T15:26:58.367" v="3052" actId="14100"/>
          <ac:spMkLst>
            <pc:docMk/>
            <pc:sldMk cId="2225703199" sldId="281"/>
            <ac:spMk id="52" creationId="{78BCB6F7-C27A-DCAE-954C-1381253D0001}"/>
          </ac:spMkLst>
        </pc:spChg>
        <pc:spChg chg="add mod topLvl">
          <ac:chgData name="Oliver Richardson" userId="cd5f33dd71adc40f" providerId="LiveId" clId="{99454D4F-596D-4A9C-BF56-1DB628A7EA13}" dt="2025-07-22T15:27:13.323" v="3057" actId="1076"/>
          <ac:spMkLst>
            <pc:docMk/>
            <pc:sldMk cId="2225703199" sldId="281"/>
            <ac:spMk id="53" creationId="{EACFCC81-617D-5146-C29D-756D8E8CECA4}"/>
          </ac:spMkLst>
        </pc:spChg>
        <pc:spChg chg="add mod">
          <ac:chgData name="Oliver Richardson" userId="cd5f33dd71adc40f" providerId="LiveId" clId="{99454D4F-596D-4A9C-BF56-1DB628A7EA13}" dt="2025-07-22T13:51:38.476" v="1619" actId="571"/>
          <ac:spMkLst>
            <pc:docMk/>
            <pc:sldMk cId="2225703199" sldId="281"/>
            <ac:spMk id="55" creationId="{02723C09-3603-DD3B-3B43-C3A01DA2CC34}"/>
          </ac:spMkLst>
        </pc:spChg>
        <pc:spChg chg="add mod">
          <ac:chgData name="Oliver Richardson" userId="cd5f33dd71adc40f" providerId="LiveId" clId="{99454D4F-596D-4A9C-BF56-1DB628A7EA13}" dt="2025-07-22T15:27:21.351" v="3058" actId="1076"/>
          <ac:spMkLst>
            <pc:docMk/>
            <pc:sldMk cId="2225703199" sldId="281"/>
            <ac:spMk id="57" creationId="{06C5312A-8FA2-187D-FBBF-41869B32FFA3}"/>
          </ac:spMkLst>
        </pc:spChg>
        <pc:spChg chg="add mod">
          <ac:chgData name="Oliver Richardson" userId="cd5f33dd71adc40f" providerId="LiveId" clId="{99454D4F-596D-4A9C-BF56-1DB628A7EA13}" dt="2025-07-22T15:27:05.631" v="3053" actId="14100"/>
          <ac:spMkLst>
            <pc:docMk/>
            <pc:sldMk cId="2225703199" sldId="281"/>
            <ac:spMk id="58" creationId="{071C27A7-07BE-B589-CA3E-1EFE0F8C09A3}"/>
          </ac:spMkLst>
        </pc:spChg>
        <pc:spChg chg="add mod">
          <ac:chgData name="Oliver Richardson" userId="cd5f33dd71adc40f" providerId="LiveId" clId="{99454D4F-596D-4A9C-BF56-1DB628A7EA13}" dt="2025-07-22T16:47:01.436" v="5210" actId="2085"/>
          <ac:spMkLst>
            <pc:docMk/>
            <pc:sldMk cId="2225703199" sldId="281"/>
            <ac:spMk id="59" creationId="{88EDA1F4-4597-0DEA-9098-4A8940037AC5}"/>
          </ac:spMkLst>
        </pc:spChg>
        <pc:grpChg chg="add mod">
          <ac:chgData name="Oliver Richardson" userId="cd5f33dd71adc40f" providerId="LiveId" clId="{99454D4F-596D-4A9C-BF56-1DB628A7EA13}" dt="2025-07-22T13:54:14.166" v="1630" actId="1076"/>
          <ac:grpSpMkLst>
            <pc:docMk/>
            <pc:sldMk cId="2225703199" sldId="281"/>
            <ac:grpSpMk id="4" creationId="{175014F2-A7F2-E02B-2E58-BEC4088225ED}"/>
          </ac:grpSpMkLst>
        </pc:grpChg>
        <pc:grpChg chg="mod">
          <ac:chgData name="Oliver Richardson" userId="cd5f33dd71adc40f" providerId="LiveId" clId="{99454D4F-596D-4A9C-BF56-1DB628A7EA13}" dt="2025-07-22T13:43:17.501" v="1515"/>
          <ac:grpSpMkLst>
            <pc:docMk/>
            <pc:sldMk cId="2225703199" sldId="281"/>
            <ac:grpSpMk id="11" creationId="{51C14287-E11F-067B-24CD-D467361C9230}"/>
          </ac:grpSpMkLst>
        </pc:grpChg>
        <pc:grpChg chg="mod">
          <ac:chgData name="Oliver Richardson" userId="cd5f33dd71adc40f" providerId="LiveId" clId="{99454D4F-596D-4A9C-BF56-1DB628A7EA13}" dt="2025-07-22T13:51:25.042" v="1613" actId="1076"/>
          <ac:grpSpMkLst>
            <pc:docMk/>
            <pc:sldMk cId="2225703199" sldId="281"/>
            <ac:grpSpMk id="25" creationId="{325506D4-CA4B-4AE3-8652-3D0BD97A99E5}"/>
          </ac:grpSpMkLst>
        </pc:grpChg>
        <pc:grpChg chg="mod">
          <ac:chgData name="Oliver Richardson" userId="cd5f33dd71adc40f" providerId="LiveId" clId="{99454D4F-596D-4A9C-BF56-1DB628A7EA13}" dt="2025-07-22T13:51:25.042" v="1613" actId="1076"/>
          <ac:grpSpMkLst>
            <pc:docMk/>
            <pc:sldMk cId="2225703199" sldId="281"/>
            <ac:grpSpMk id="32" creationId="{1FBE99E3-C127-AE4A-E21D-1A5FC6804C85}"/>
          </ac:grpSpMkLst>
        </pc:grpChg>
        <pc:picChg chg="add del mod">
          <ac:chgData name="Oliver Richardson" userId="cd5f33dd71adc40f" providerId="LiveId" clId="{99454D4F-596D-4A9C-BF56-1DB628A7EA13}" dt="2025-07-22T13:54:46.243" v="1636" actId="478"/>
          <ac:picMkLst>
            <pc:docMk/>
            <pc:sldMk cId="2225703199" sldId="281"/>
            <ac:picMk id="1026" creationId="{7AF24BC2-8B97-73A3-8054-1FC5B546A427}"/>
          </ac:picMkLst>
        </pc:picChg>
        <pc:picChg chg="add del mod">
          <ac:chgData name="Oliver Richardson" userId="cd5f33dd71adc40f" providerId="LiveId" clId="{99454D4F-596D-4A9C-BF56-1DB628A7EA13}" dt="2025-07-22T13:54:46.243" v="1636" actId="478"/>
          <ac:picMkLst>
            <pc:docMk/>
            <pc:sldMk cId="2225703199" sldId="281"/>
            <ac:picMk id="1028" creationId="{F6A308F7-F47D-0518-0C69-F35BC772D691}"/>
          </ac:picMkLst>
        </pc:picChg>
        <pc:cxnChg chg="mod">
          <ac:chgData name="Oliver Richardson" userId="cd5f33dd71adc40f" providerId="LiveId" clId="{99454D4F-596D-4A9C-BF56-1DB628A7EA13}" dt="2025-07-22T13:43:17.501" v="1515"/>
          <ac:cxnSpMkLst>
            <pc:docMk/>
            <pc:sldMk cId="2225703199" sldId="281"/>
            <ac:cxnSpMk id="9" creationId="{13CE73AA-DDB0-53E9-5A93-04F330ADEC0D}"/>
          </ac:cxnSpMkLst>
        </pc:cxnChg>
      </pc:sldChg>
      <pc:sldChg chg="delSp modSp add del mod">
        <pc:chgData name="Oliver Richardson" userId="cd5f33dd71adc40f" providerId="LiveId" clId="{99454D4F-596D-4A9C-BF56-1DB628A7EA13}" dt="2025-07-22T14:05:58.271" v="1971" actId="47"/>
        <pc:sldMkLst>
          <pc:docMk/>
          <pc:sldMk cId="182372963" sldId="282"/>
        </pc:sldMkLst>
        <pc:spChg chg="del">
          <ac:chgData name="Oliver Richardson" userId="cd5f33dd71adc40f" providerId="LiveId" clId="{99454D4F-596D-4A9C-BF56-1DB628A7EA13}" dt="2025-07-22T13:57:45.834" v="1641" actId="478"/>
          <ac:spMkLst>
            <pc:docMk/>
            <pc:sldMk cId="182372963" sldId="282"/>
            <ac:spMk id="4" creationId="{4063043F-AFE7-2682-3B49-11DDEA30DD58}"/>
          </ac:spMkLst>
        </pc:spChg>
        <pc:spChg chg="del">
          <ac:chgData name="Oliver Richardson" userId="cd5f33dd71adc40f" providerId="LiveId" clId="{99454D4F-596D-4A9C-BF56-1DB628A7EA13}" dt="2025-07-22T13:57:45.834" v="1641" actId="478"/>
          <ac:spMkLst>
            <pc:docMk/>
            <pc:sldMk cId="182372963" sldId="282"/>
            <ac:spMk id="5" creationId="{2996440A-D8EF-FF57-DE0F-02D414B9E467}"/>
          </ac:spMkLst>
        </pc:spChg>
        <pc:spChg chg="del">
          <ac:chgData name="Oliver Richardson" userId="cd5f33dd71adc40f" providerId="LiveId" clId="{99454D4F-596D-4A9C-BF56-1DB628A7EA13}" dt="2025-07-22T13:57:45.834" v="1641" actId="478"/>
          <ac:spMkLst>
            <pc:docMk/>
            <pc:sldMk cId="182372963" sldId="282"/>
            <ac:spMk id="7" creationId="{E5AF2F33-7FC5-EC54-593B-A0D310422602}"/>
          </ac:spMkLst>
        </pc:spChg>
        <pc:spChg chg="del">
          <ac:chgData name="Oliver Richardson" userId="cd5f33dd71adc40f" providerId="LiveId" clId="{99454D4F-596D-4A9C-BF56-1DB628A7EA13}" dt="2025-07-22T13:57:45.834" v="1641" actId="478"/>
          <ac:spMkLst>
            <pc:docMk/>
            <pc:sldMk cId="182372963" sldId="282"/>
            <ac:spMk id="8" creationId="{7D92D871-BA54-F5C9-FC09-BA4EADB37489}"/>
          </ac:spMkLst>
        </pc:spChg>
        <pc:spChg chg="del">
          <ac:chgData name="Oliver Richardson" userId="cd5f33dd71adc40f" providerId="LiveId" clId="{99454D4F-596D-4A9C-BF56-1DB628A7EA13}" dt="2025-07-22T13:57:45.834" v="1641" actId="478"/>
          <ac:spMkLst>
            <pc:docMk/>
            <pc:sldMk cId="182372963" sldId="282"/>
            <ac:spMk id="19" creationId="{1DD147A4-DFF8-F9A4-363F-4BCE239E7889}"/>
          </ac:spMkLst>
        </pc:spChg>
        <pc:spChg chg="mod">
          <ac:chgData name="Oliver Richardson" userId="cd5f33dd71adc40f" providerId="LiveId" clId="{99454D4F-596D-4A9C-BF56-1DB628A7EA13}" dt="2025-07-22T14:05:41.985" v="1969" actId="14100"/>
          <ac:spMkLst>
            <pc:docMk/>
            <pc:sldMk cId="182372963" sldId="282"/>
            <ac:spMk id="41" creationId="{73477DD1-FB20-8CE0-4E81-73BAA171A7F5}"/>
          </ac:spMkLst>
        </pc:spChg>
        <pc:spChg chg="mod">
          <ac:chgData name="Oliver Richardson" userId="cd5f33dd71adc40f" providerId="LiveId" clId="{99454D4F-596D-4A9C-BF56-1DB628A7EA13}" dt="2025-07-22T14:05:23.777" v="1967" actId="14100"/>
          <ac:spMkLst>
            <pc:docMk/>
            <pc:sldMk cId="182372963" sldId="282"/>
            <ac:spMk id="42" creationId="{A1E6F060-CFAA-1B21-CFCC-C698734F779B}"/>
          </ac:spMkLst>
        </pc:spChg>
        <pc:grpChg chg="del">
          <ac:chgData name="Oliver Richardson" userId="cd5f33dd71adc40f" providerId="LiveId" clId="{99454D4F-596D-4A9C-BF56-1DB628A7EA13}" dt="2025-07-22T13:57:39.516" v="1640" actId="478"/>
          <ac:grpSpMkLst>
            <pc:docMk/>
            <pc:sldMk cId="182372963" sldId="282"/>
            <ac:grpSpMk id="17" creationId="{2E9428F9-4EFA-AD76-3C97-E62420BDAE41}"/>
          </ac:grpSpMkLst>
        </pc:grpChg>
        <pc:cxnChg chg="del">
          <ac:chgData name="Oliver Richardson" userId="cd5f33dd71adc40f" providerId="LiveId" clId="{99454D4F-596D-4A9C-BF56-1DB628A7EA13}" dt="2025-07-22T13:57:45.834" v="1641" actId="478"/>
          <ac:cxnSpMkLst>
            <pc:docMk/>
            <pc:sldMk cId="182372963" sldId="282"/>
            <ac:cxnSpMk id="10" creationId="{3266092D-1049-FE44-49E2-939130223DC9}"/>
          </ac:cxnSpMkLst>
        </pc:cxnChg>
        <pc:cxnChg chg="del">
          <ac:chgData name="Oliver Richardson" userId="cd5f33dd71adc40f" providerId="LiveId" clId="{99454D4F-596D-4A9C-BF56-1DB628A7EA13}" dt="2025-07-22T13:57:45.834" v="1641" actId="478"/>
          <ac:cxnSpMkLst>
            <pc:docMk/>
            <pc:sldMk cId="182372963" sldId="282"/>
            <ac:cxnSpMk id="12" creationId="{8467DBD3-434B-A4FD-FF84-939E38D1C498}"/>
          </ac:cxnSpMkLst>
        </pc:cxnChg>
        <pc:cxnChg chg="del">
          <ac:chgData name="Oliver Richardson" userId="cd5f33dd71adc40f" providerId="LiveId" clId="{99454D4F-596D-4A9C-BF56-1DB628A7EA13}" dt="2025-07-22T13:57:45.834" v="1641" actId="478"/>
          <ac:cxnSpMkLst>
            <pc:docMk/>
            <pc:sldMk cId="182372963" sldId="282"/>
            <ac:cxnSpMk id="13" creationId="{85B9DB62-6FC5-CF09-A0E3-8395A7D3BA10}"/>
          </ac:cxnSpMkLst>
        </pc:cxnChg>
      </pc:sldChg>
      <pc:sldChg chg="addSp delSp modSp add mod modAnim">
        <pc:chgData name="Oliver Richardson" userId="cd5f33dd71adc40f" providerId="LiveId" clId="{99454D4F-596D-4A9C-BF56-1DB628A7EA13}" dt="2025-07-22T16:34:42.121" v="4941"/>
        <pc:sldMkLst>
          <pc:docMk/>
          <pc:sldMk cId="1738652668" sldId="283"/>
        </pc:sldMkLst>
        <pc:spChg chg="add del mod">
          <ac:chgData name="Oliver Richardson" userId="cd5f33dd71adc40f" providerId="LiveId" clId="{99454D4F-596D-4A9C-BF56-1DB628A7EA13}" dt="2025-07-22T14:13:04.366" v="2066" actId="478"/>
          <ac:spMkLst>
            <pc:docMk/>
            <pc:sldMk cId="1738652668" sldId="283"/>
            <ac:spMk id="12" creationId="{16D2622E-DCD6-A71E-27C0-C9C5801B7D64}"/>
          </ac:spMkLst>
        </pc:spChg>
        <pc:spChg chg="add del mod">
          <ac:chgData name="Oliver Richardson" userId="cd5f33dd71adc40f" providerId="LiveId" clId="{99454D4F-596D-4A9C-BF56-1DB628A7EA13}" dt="2025-07-22T14:13:01.736" v="2065" actId="478"/>
          <ac:spMkLst>
            <pc:docMk/>
            <pc:sldMk cId="1738652668" sldId="283"/>
            <ac:spMk id="13" creationId="{D21DDA04-DF93-3509-1252-D881BE5BACFE}"/>
          </ac:spMkLst>
        </pc:spChg>
        <pc:spChg chg="add del mod">
          <ac:chgData name="Oliver Richardson" userId="cd5f33dd71adc40f" providerId="LiveId" clId="{99454D4F-596D-4A9C-BF56-1DB628A7EA13}" dt="2025-07-22T14:12:21.760" v="2055" actId="478"/>
          <ac:spMkLst>
            <pc:docMk/>
            <pc:sldMk cId="1738652668" sldId="283"/>
            <ac:spMk id="14" creationId="{DBBBCA8E-8B96-AA3C-649F-2607E55ABEA2}"/>
          </ac:spMkLst>
        </pc:spChg>
        <pc:spChg chg="add mod">
          <ac:chgData name="Oliver Richardson" userId="cd5f33dd71adc40f" providerId="LiveId" clId="{99454D4F-596D-4A9C-BF56-1DB628A7EA13}" dt="2025-07-22T14:11:46.142" v="2046" actId="1076"/>
          <ac:spMkLst>
            <pc:docMk/>
            <pc:sldMk cId="1738652668" sldId="283"/>
            <ac:spMk id="15" creationId="{9951F040-BD5E-918F-4C70-5C6B5FA8AE3D}"/>
          </ac:spMkLst>
        </pc:spChg>
        <pc:spChg chg="add del mod">
          <ac:chgData name="Oliver Richardson" userId="cd5f33dd71adc40f" providerId="LiveId" clId="{99454D4F-596D-4A9C-BF56-1DB628A7EA13}" dt="2025-07-22T14:12:17.564" v="2054" actId="478"/>
          <ac:spMkLst>
            <pc:docMk/>
            <pc:sldMk cId="1738652668" sldId="283"/>
            <ac:spMk id="16" creationId="{37A27919-3ACD-F142-B4E1-777F0F88ED8C}"/>
          </ac:spMkLst>
        </pc:spChg>
        <pc:spChg chg="add mod">
          <ac:chgData name="Oliver Richardson" userId="cd5f33dd71adc40f" providerId="LiveId" clId="{99454D4F-596D-4A9C-BF56-1DB628A7EA13}" dt="2025-07-22T14:12:09.359" v="2050" actId="571"/>
          <ac:spMkLst>
            <pc:docMk/>
            <pc:sldMk cId="1738652668" sldId="283"/>
            <ac:spMk id="17" creationId="{552694D3-94F5-7318-A2B8-A03FBD9C20A8}"/>
          </ac:spMkLst>
        </pc:spChg>
        <pc:spChg chg="mod">
          <ac:chgData name="Oliver Richardson" userId="cd5f33dd71adc40f" providerId="LiveId" clId="{99454D4F-596D-4A9C-BF56-1DB628A7EA13}" dt="2025-07-22T14:14:14.944" v="2072" actId="1076"/>
          <ac:spMkLst>
            <pc:docMk/>
            <pc:sldMk cId="1738652668" sldId="283"/>
            <ac:spMk id="18" creationId="{2D47F280-7E02-B59E-9852-065F1DE5A4A8}"/>
          </ac:spMkLst>
        </pc:spChg>
        <pc:spChg chg="add mod">
          <ac:chgData name="Oliver Richardson" userId="cd5f33dd71adc40f" providerId="LiveId" clId="{99454D4F-596D-4A9C-BF56-1DB628A7EA13}" dt="2025-07-22T14:14:14.944" v="2072" actId="1076"/>
          <ac:spMkLst>
            <pc:docMk/>
            <pc:sldMk cId="1738652668" sldId="283"/>
            <ac:spMk id="19" creationId="{F40FD14A-CC5E-26F1-881E-9F069AEA2A41}"/>
          </ac:spMkLst>
        </pc:spChg>
        <pc:spChg chg="mod">
          <ac:chgData name="Oliver Richardson" userId="cd5f33dd71adc40f" providerId="LiveId" clId="{99454D4F-596D-4A9C-BF56-1DB628A7EA13}" dt="2025-07-22T14:09:12.750" v="2026" actId="1076"/>
          <ac:spMkLst>
            <pc:docMk/>
            <pc:sldMk cId="1738652668" sldId="283"/>
            <ac:spMk id="20" creationId="{F3CC43AF-CD0E-456C-709C-962D6D475AE9}"/>
          </ac:spMkLst>
        </pc:spChg>
        <pc:spChg chg="mod topLvl">
          <ac:chgData name="Oliver Richardson" userId="cd5f33dd71adc40f" providerId="LiveId" clId="{99454D4F-596D-4A9C-BF56-1DB628A7EA13}" dt="2025-07-22T16:33:13.685" v="4929" actId="165"/>
          <ac:spMkLst>
            <pc:docMk/>
            <pc:sldMk cId="1738652668" sldId="283"/>
            <ac:spMk id="21" creationId="{FBADEE77-0198-CEBB-A909-70E4EB654260}"/>
          </ac:spMkLst>
        </pc:spChg>
        <pc:spChg chg="mod">
          <ac:chgData name="Oliver Richardson" userId="cd5f33dd71adc40f" providerId="LiveId" clId="{99454D4F-596D-4A9C-BF56-1DB628A7EA13}" dt="2025-07-22T14:14:14.944" v="2072" actId="1076"/>
          <ac:spMkLst>
            <pc:docMk/>
            <pc:sldMk cId="1738652668" sldId="283"/>
            <ac:spMk id="22" creationId="{4F9743F1-66F4-17BB-458A-ECB60E86E84C}"/>
          </ac:spMkLst>
        </pc:spChg>
        <pc:spChg chg="add mod">
          <ac:chgData name="Oliver Richardson" userId="cd5f33dd71adc40f" providerId="LiveId" clId="{99454D4F-596D-4A9C-BF56-1DB628A7EA13}" dt="2025-07-22T14:12:14.298" v="2053" actId="571"/>
          <ac:spMkLst>
            <pc:docMk/>
            <pc:sldMk cId="1738652668" sldId="283"/>
            <ac:spMk id="23" creationId="{07FF1BDC-260A-E63A-C63D-0F399CB02AA5}"/>
          </ac:spMkLst>
        </pc:spChg>
        <pc:spChg chg="mod">
          <ac:chgData name="Oliver Richardson" userId="cd5f33dd71adc40f" providerId="LiveId" clId="{99454D4F-596D-4A9C-BF56-1DB628A7EA13}" dt="2025-07-22T14:19:27.257" v="2205" actId="14100"/>
          <ac:spMkLst>
            <pc:docMk/>
            <pc:sldMk cId="1738652668" sldId="283"/>
            <ac:spMk id="24" creationId="{E1B1835C-A919-EBF5-76F7-D2D9AC3818E8}"/>
          </ac:spMkLst>
        </pc:spChg>
        <pc:spChg chg="mod">
          <ac:chgData name="Oliver Richardson" userId="cd5f33dd71adc40f" providerId="LiveId" clId="{99454D4F-596D-4A9C-BF56-1DB628A7EA13}" dt="2025-07-22T14:17:44.945" v="2144" actId="14100"/>
          <ac:spMkLst>
            <pc:docMk/>
            <pc:sldMk cId="1738652668" sldId="283"/>
            <ac:spMk id="26" creationId="{23886777-BCD4-E402-EECA-AA1F9D326085}"/>
          </ac:spMkLst>
        </pc:spChg>
        <pc:spChg chg="mod">
          <ac:chgData name="Oliver Richardson" userId="cd5f33dd71adc40f" providerId="LiveId" clId="{99454D4F-596D-4A9C-BF56-1DB628A7EA13}" dt="2025-07-22T14:17:33.564" v="2139" actId="14100"/>
          <ac:spMkLst>
            <pc:docMk/>
            <pc:sldMk cId="1738652668" sldId="283"/>
            <ac:spMk id="28" creationId="{98BCD678-ECE8-8258-A864-06B58C8442CB}"/>
          </ac:spMkLst>
        </pc:spChg>
        <pc:spChg chg="mod topLvl">
          <ac:chgData name="Oliver Richardson" userId="cd5f33dd71adc40f" providerId="LiveId" clId="{99454D4F-596D-4A9C-BF56-1DB628A7EA13}" dt="2025-07-22T16:33:13.685" v="4929" actId="165"/>
          <ac:spMkLst>
            <pc:docMk/>
            <pc:sldMk cId="1738652668" sldId="283"/>
            <ac:spMk id="30" creationId="{EA349C0E-D2D1-7C86-AA59-1EDCD9E54234}"/>
          </ac:spMkLst>
        </pc:spChg>
        <pc:spChg chg="mod topLvl">
          <ac:chgData name="Oliver Richardson" userId="cd5f33dd71adc40f" providerId="LiveId" clId="{99454D4F-596D-4A9C-BF56-1DB628A7EA13}" dt="2025-07-22T16:33:13.685" v="4929" actId="165"/>
          <ac:spMkLst>
            <pc:docMk/>
            <pc:sldMk cId="1738652668" sldId="283"/>
            <ac:spMk id="33" creationId="{D0B4C2EB-B32D-E332-3C4A-4261C6134C93}"/>
          </ac:spMkLst>
        </pc:spChg>
        <pc:spChg chg="mod">
          <ac:chgData name="Oliver Richardson" userId="cd5f33dd71adc40f" providerId="LiveId" clId="{99454D4F-596D-4A9C-BF56-1DB628A7EA13}" dt="2025-07-22T14:13:18.167" v="2070" actId="1076"/>
          <ac:spMkLst>
            <pc:docMk/>
            <pc:sldMk cId="1738652668" sldId="283"/>
            <ac:spMk id="34" creationId="{E8BC4BB5-538A-CF6A-A893-1FBCD6F1B52A}"/>
          </ac:spMkLst>
        </pc:spChg>
        <pc:spChg chg="mod">
          <ac:chgData name="Oliver Richardson" userId="cd5f33dd71adc40f" providerId="LiveId" clId="{99454D4F-596D-4A9C-BF56-1DB628A7EA13}" dt="2025-07-22T14:14:14.944" v="2072" actId="1076"/>
          <ac:spMkLst>
            <pc:docMk/>
            <pc:sldMk cId="1738652668" sldId="283"/>
            <ac:spMk id="35" creationId="{57EE70BB-D657-2928-4490-54836BC14FD3}"/>
          </ac:spMkLst>
        </pc:spChg>
        <pc:spChg chg="mod topLvl">
          <ac:chgData name="Oliver Richardson" userId="cd5f33dd71adc40f" providerId="LiveId" clId="{99454D4F-596D-4A9C-BF56-1DB628A7EA13}" dt="2025-07-22T16:33:13.685" v="4929" actId="165"/>
          <ac:spMkLst>
            <pc:docMk/>
            <pc:sldMk cId="1738652668" sldId="283"/>
            <ac:spMk id="36" creationId="{3920D3D5-7154-F9E9-AAC4-56BC1F0C32A1}"/>
          </ac:spMkLst>
        </pc:spChg>
        <pc:spChg chg="mod">
          <ac:chgData name="Oliver Richardson" userId="cd5f33dd71adc40f" providerId="LiveId" clId="{99454D4F-596D-4A9C-BF56-1DB628A7EA13}" dt="2025-07-22T14:14:21.673" v="2074" actId="14100"/>
          <ac:spMkLst>
            <pc:docMk/>
            <pc:sldMk cId="1738652668" sldId="283"/>
            <ac:spMk id="37" creationId="{D8162D45-E6D3-D44F-ABBE-875E1400351F}"/>
          </ac:spMkLst>
        </pc:spChg>
        <pc:spChg chg="mod">
          <ac:chgData name="Oliver Richardson" userId="cd5f33dd71adc40f" providerId="LiveId" clId="{99454D4F-596D-4A9C-BF56-1DB628A7EA13}" dt="2025-07-22T14:14:14.944" v="2072" actId="1076"/>
          <ac:spMkLst>
            <pc:docMk/>
            <pc:sldMk cId="1738652668" sldId="283"/>
            <ac:spMk id="38" creationId="{B7C8A7AD-1FAF-3788-269D-886BED06B81E}"/>
          </ac:spMkLst>
        </pc:spChg>
        <pc:spChg chg="mod">
          <ac:chgData name="Oliver Richardson" userId="cd5f33dd71adc40f" providerId="LiveId" clId="{99454D4F-596D-4A9C-BF56-1DB628A7EA13}" dt="2025-07-22T14:18:46.516" v="2200" actId="20577"/>
          <ac:spMkLst>
            <pc:docMk/>
            <pc:sldMk cId="1738652668" sldId="283"/>
            <ac:spMk id="39" creationId="{97A6EFED-ADD5-2664-A5C2-E324892C21F9}"/>
          </ac:spMkLst>
        </pc:spChg>
        <pc:spChg chg="mod">
          <ac:chgData name="Oliver Richardson" userId="cd5f33dd71adc40f" providerId="LiveId" clId="{99454D4F-596D-4A9C-BF56-1DB628A7EA13}" dt="2025-07-22T14:19:18.403" v="2204" actId="1076"/>
          <ac:spMkLst>
            <pc:docMk/>
            <pc:sldMk cId="1738652668" sldId="283"/>
            <ac:spMk id="40" creationId="{6B709F03-44D2-4875-8BC6-D36E4FF46C73}"/>
          </ac:spMkLst>
        </pc:spChg>
        <pc:spChg chg="mod">
          <ac:chgData name="Oliver Richardson" userId="cd5f33dd71adc40f" providerId="LiveId" clId="{99454D4F-596D-4A9C-BF56-1DB628A7EA13}" dt="2025-07-22T14:10:49.288" v="2039" actId="1076"/>
          <ac:spMkLst>
            <pc:docMk/>
            <pc:sldMk cId="1738652668" sldId="283"/>
            <ac:spMk id="41" creationId="{6119ABDE-DEAF-DE2D-3674-F018CE76C554}"/>
          </ac:spMkLst>
        </pc:spChg>
        <pc:spChg chg="mod">
          <ac:chgData name="Oliver Richardson" userId="cd5f33dd71adc40f" providerId="LiveId" clId="{99454D4F-596D-4A9C-BF56-1DB628A7EA13}" dt="2025-07-22T14:14:14.944" v="2072" actId="1076"/>
          <ac:spMkLst>
            <pc:docMk/>
            <pc:sldMk cId="1738652668" sldId="283"/>
            <ac:spMk id="42" creationId="{445E835F-D0D6-0E54-7037-1C7B6B05EA66}"/>
          </ac:spMkLst>
        </pc:spChg>
        <pc:spChg chg="mod">
          <ac:chgData name="Oliver Richardson" userId="cd5f33dd71adc40f" providerId="LiveId" clId="{99454D4F-596D-4A9C-BF56-1DB628A7EA13}" dt="2025-07-22T14:14:14.944" v="2072" actId="1076"/>
          <ac:spMkLst>
            <pc:docMk/>
            <pc:sldMk cId="1738652668" sldId="283"/>
            <ac:spMk id="43" creationId="{CE8706FB-37A1-D8E5-648B-152C31A3EB75}"/>
          </ac:spMkLst>
        </pc:spChg>
        <pc:spChg chg="mod">
          <ac:chgData name="Oliver Richardson" userId="cd5f33dd71adc40f" providerId="LiveId" clId="{99454D4F-596D-4A9C-BF56-1DB628A7EA13}" dt="2025-07-22T14:20:13.508" v="2231" actId="1076"/>
          <ac:spMkLst>
            <pc:docMk/>
            <pc:sldMk cId="1738652668" sldId="283"/>
            <ac:spMk id="44" creationId="{F35EB027-371D-9EF9-2A94-0B688472782B}"/>
          </ac:spMkLst>
        </pc:spChg>
        <pc:spChg chg="mod">
          <ac:chgData name="Oliver Richardson" userId="cd5f33dd71adc40f" providerId="LiveId" clId="{99454D4F-596D-4A9C-BF56-1DB628A7EA13}" dt="2025-07-22T14:10:49.288" v="2039" actId="1076"/>
          <ac:spMkLst>
            <pc:docMk/>
            <pc:sldMk cId="1738652668" sldId="283"/>
            <ac:spMk id="45" creationId="{465CD949-F502-839D-ACA1-05A11C24A1A2}"/>
          </ac:spMkLst>
        </pc:spChg>
        <pc:spChg chg="mod topLvl">
          <ac:chgData name="Oliver Richardson" userId="cd5f33dd71adc40f" providerId="LiveId" clId="{99454D4F-596D-4A9C-BF56-1DB628A7EA13}" dt="2025-07-22T16:33:13.685" v="4929" actId="165"/>
          <ac:spMkLst>
            <pc:docMk/>
            <pc:sldMk cId="1738652668" sldId="283"/>
            <ac:spMk id="49" creationId="{89FAB338-18AF-C849-9D50-2AE9F26D164C}"/>
          </ac:spMkLst>
        </pc:spChg>
        <pc:spChg chg="add mod">
          <ac:chgData name="Oliver Richardson" userId="cd5f33dd71adc40f" providerId="LiveId" clId="{99454D4F-596D-4A9C-BF56-1DB628A7EA13}" dt="2025-07-22T14:12:14.298" v="2053" actId="571"/>
          <ac:spMkLst>
            <pc:docMk/>
            <pc:sldMk cId="1738652668" sldId="283"/>
            <ac:spMk id="50" creationId="{ABA9E7C7-5589-07BC-4186-52E48D2FCC68}"/>
          </ac:spMkLst>
        </pc:spChg>
        <pc:spChg chg="add mod">
          <ac:chgData name="Oliver Richardson" userId="cd5f33dd71adc40f" providerId="LiveId" clId="{99454D4F-596D-4A9C-BF56-1DB628A7EA13}" dt="2025-07-22T14:12:53.598" v="2063" actId="1076"/>
          <ac:spMkLst>
            <pc:docMk/>
            <pc:sldMk cId="1738652668" sldId="283"/>
            <ac:spMk id="51" creationId="{0E2655C0-FE28-11AC-5F03-311FCFA30F1D}"/>
          </ac:spMkLst>
        </pc:spChg>
        <pc:spChg chg="add mod">
          <ac:chgData name="Oliver Richardson" userId="cd5f33dd71adc40f" providerId="LiveId" clId="{99454D4F-596D-4A9C-BF56-1DB628A7EA13}" dt="2025-07-22T14:14:14.944" v="2072" actId="1076"/>
          <ac:spMkLst>
            <pc:docMk/>
            <pc:sldMk cId="1738652668" sldId="283"/>
            <ac:spMk id="52" creationId="{16C55C21-091E-D46B-4125-53346FB8E164}"/>
          </ac:spMkLst>
        </pc:spChg>
        <pc:spChg chg="add mod topLvl">
          <ac:chgData name="Oliver Richardson" userId="cd5f33dd71adc40f" providerId="LiveId" clId="{99454D4F-596D-4A9C-BF56-1DB628A7EA13}" dt="2025-07-22T16:33:13.685" v="4929" actId="165"/>
          <ac:spMkLst>
            <pc:docMk/>
            <pc:sldMk cId="1738652668" sldId="283"/>
            <ac:spMk id="53" creationId="{4540AEDF-84DB-E90E-83EA-E85EA9E224BD}"/>
          </ac:spMkLst>
        </pc:spChg>
        <pc:spChg chg="add mod">
          <ac:chgData name="Oliver Richardson" userId="cd5f33dd71adc40f" providerId="LiveId" clId="{99454D4F-596D-4A9C-BF56-1DB628A7EA13}" dt="2025-07-22T14:16:47.301" v="2128" actId="14100"/>
          <ac:spMkLst>
            <pc:docMk/>
            <pc:sldMk cId="1738652668" sldId="283"/>
            <ac:spMk id="54" creationId="{C310F16E-D296-4DFC-61F9-F2F3F922FAE0}"/>
          </ac:spMkLst>
        </pc:spChg>
        <pc:spChg chg="add mod">
          <ac:chgData name="Oliver Richardson" userId="cd5f33dd71adc40f" providerId="LiveId" clId="{99454D4F-596D-4A9C-BF56-1DB628A7EA13}" dt="2025-07-22T14:13:15.483" v="2068" actId="571"/>
          <ac:spMkLst>
            <pc:docMk/>
            <pc:sldMk cId="1738652668" sldId="283"/>
            <ac:spMk id="55" creationId="{7EAA6AA8-A82C-3EDB-8163-F14D022DFEF0}"/>
          </ac:spMkLst>
        </pc:spChg>
        <pc:spChg chg="add mod">
          <ac:chgData name="Oliver Richardson" userId="cd5f33dd71adc40f" providerId="LiveId" clId="{99454D4F-596D-4A9C-BF56-1DB628A7EA13}" dt="2025-07-22T14:13:15.483" v="2068" actId="571"/>
          <ac:spMkLst>
            <pc:docMk/>
            <pc:sldMk cId="1738652668" sldId="283"/>
            <ac:spMk id="59" creationId="{A3B6FA22-3CB8-A542-C04B-63ABB473361F}"/>
          </ac:spMkLst>
        </pc:spChg>
        <pc:spChg chg="add mod">
          <ac:chgData name="Oliver Richardson" userId="cd5f33dd71adc40f" providerId="LiveId" clId="{99454D4F-596D-4A9C-BF56-1DB628A7EA13}" dt="2025-07-22T14:13:15.483" v="2068" actId="571"/>
          <ac:spMkLst>
            <pc:docMk/>
            <pc:sldMk cId="1738652668" sldId="283"/>
            <ac:spMk id="61" creationId="{CCD6107D-293B-3FAF-D877-C2C7E708DF1F}"/>
          </ac:spMkLst>
        </pc:spChg>
        <pc:spChg chg="add mod">
          <ac:chgData name="Oliver Richardson" userId="cd5f33dd71adc40f" providerId="LiveId" clId="{99454D4F-596D-4A9C-BF56-1DB628A7EA13}" dt="2025-07-22T14:13:15.483" v="2068" actId="571"/>
          <ac:spMkLst>
            <pc:docMk/>
            <pc:sldMk cId="1738652668" sldId="283"/>
            <ac:spMk id="63" creationId="{F9B8599F-D9DA-5DF1-C102-84544C73B6E2}"/>
          </ac:spMkLst>
        </pc:spChg>
        <pc:spChg chg="add mod">
          <ac:chgData name="Oliver Richardson" userId="cd5f33dd71adc40f" providerId="LiveId" clId="{99454D4F-596D-4A9C-BF56-1DB628A7EA13}" dt="2025-07-22T14:13:15.483" v="2068" actId="571"/>
          <ac:spMkLst>
            <pc:docMk/>
            <pc:sldMk cId="1738652668" sldId="283"/>
            <ac:spMk id="68" creationId="{2DC3087F-3DAA-7DA0-29F0-51233FCCE0FC}"/>
          </ac:spMkLst>
        </pc:spChg>
        <pc:spChg chg="add mod">
          <ac:chgData name="Oliver Richardson" userId="cd5f33dd71adc40f" providerId="LiveId" clId="{99454D4F-596D-4A9C-BF56-1DB628A7EA13}" dt="2025-07-22T14:13:15.483" v="2068" actId="571"/>
          <ac:spMkLst>
            <pc:docMk/>
            <pc:sldMk cId="1738652668" sldId="283"/>
            <ac:spMk id="70" creationId="{9318D9C7-5A06-9D01-29E1-8B1A154163CE}"/>
          </ac:spMkLst>
        </pc:spChg>
        <pc:spChg chg="add mod">
          <ac:chgData name="Oliver Richardson" userId="cd5f33dd71adc40f" providerId="LiveId" clId="{99454D4F-596D-4A9C-BF56-1DB628A7EA13}" dt="2025-07-22T14:13:15.483" v="2068" actId="571"/>
          <ac:spMkLst>
            <pc:docMk/>
            <pc:sldMk cId="1738652668" sldId="283"/>
            <ac:spMk id="71" creationId="{40FD20D3-C2D8-B0D8-B7CD-B5E1AEC488BB}"/>
          </ac:spMkLst>
        </pc:spChg>
        <pc:spChg chg="add mod">
          <ac:chgData name="Oliver Richardson" userId="cd5f33dd71adc40f" providerId="LiveId" clId="{99454D4F-596D-4A9C-BF56-1DB628A7EA13}" dt="2025-07-22T14:13:15.483" v="2068" actId="571"/>
          <ac:spMkLst>
            <pc:docMk/>
            <pc:sldMk cId="1738652668" sldId="283"/>
            <ac:spMk id="75" creationId="{AE9BA617-740B-C8B4-5D98-3543CB2188C1}"/>
          </ac:spMkLst>
        </pc:spChg>
        <pc:spChg chg="add mod">
          <ac:chgData name="Oliver Richardson" userId="cd5f33dd71adc40f" providerId="LiveId" clId="{99454D4F-596D-4A9C-BF56-1DB628A7EA13}" dt="2025-07-22T14:13:15.483" v="2068" actId="571"/>
          <ac:spMkLst>
            <pc:docMk/>
            <pc:sldMk cId="1738652668" sldId="283"/>
            <ac:spMk id="76" creationId="{6A8827CB-5274-32C8-CC9D-75E28F9A1DC2}"/>
          </ac:spMkLst>
        </pc:spChg>
        <pc:spChg chg="add mod">
          <ac:chgData name="Oliver Richardson" userId="cd5f33dd71adc40f" providerId="LiveId" clId="{99454D4F-596D-4A9C-BF56-1DB628A7EA13}" dt="2025-07-22T14:13:15.483" v="2068" actId="571"/>
          <ac:spMkLst>
            <pc:docMk/>
            <pc:sldMk cId="1738652668" sldId="283"/>
            <ac:spMk id="77" creationId="{36729FEE-04C2-B331-EF71-423537628742}"/>
          </ac:spMkLst>
        </pc:spChg>
        <pc:spChg chg="add mod">
          <ac:chgData name="Oliver Richardson" userId="cd5f33dd71adc40f" providerId="LiveId" clId="{99454D4F-596D-4A9C-BF56-1DB628A7EA13}" dt="2025-07-22T14:17:06.941" v="2132" actId="571"/>
          <ac:spMkLst>
            <pc:docMk/>
            <pc:sldMk cId="1738652668" sldId="283"/>
            <ac:spMk id="78" creationId="{8807863F-EBE2-2F86-F2C4-46DA327249D0}"/>
          </ac:spMkLst>
        </pc:spChg>
        <pc:spChg chg="add del mod">
          <ac:chgData name="Oliver Richardson" userId="cd5f33dd71adc40f" providerId="LiveId" clId="{99454D4F-596D-4A9C-BF56-1DB628A7EA13}" dt="2025-07-22T14:17:35.162" v="2140" actId="478"/>
          <ac:spMkLst>
            <pc:docMk/>
            <pc:sldMk cId="1738652668" sldId="283"/>
            <ac:spMk id="80" creationId="{7E97C46C-7378-738A-8414-482941689E72}"/>
          </ac:spMkLst>
        </pc:spChg>
        <pc:spChg chg="add del mod">
          <ac:chgData name="Oliver Richardson" userId="cd5f33dd71adc40f" providerId="LiveId" clId="{99454D4F-596D-4A9C-BF56-1DB628A7EA13}" dt="2025-07-22T14:17:28.290" v="2136" actId="478"/>
          <ac:spMkLst>
            <pc:docMk/>
            <pc:sldMk cId="1738652668" sldId="283"/>
            <ac:spMk id="81" creationId="{DCE32101-CD1C-CA99-7BDD-85C5C52A26EF}"/>
          </ac:spMkLst>
        </pc:spChg>
        <pc:spChg chg="add mod topLvl">
          <ac:chgData name="Oliver Richardson" userId="cd5f33dd71adc40f" providerId="LiveId" clId="{99454D4F-596D-4A9C-BF56-1DB628A7EA13}" dt="2025-07-22T16:33:13.685" v="4929" actId="165"/>
          <ac:spMkLst>
            <pc:docMk/>
            <pc:sldMk cId="1738652668" sldId="283"/>
            <ac:spMk id="82" creationId="{03FDC256-9892-36C7-0FDA-53203955D858}"/>
          </ac:spMkLst>
        </pc:spChg>
        <pc:spChg chg="add mod">
          <ac:chgData name="Oliver Richardson" userId="cd5f33dd71adc40f" providerId="LiveId" clId="{99454D4F-596D-4A9C-BF56-1DB628A7EA13}" dt="2025-07-22T14:17:48.420" v="2157" actId="20577"/>
          <ac:spMkLst>
            <pc:docMk/>
            <pc:sldMk cId="1738652668" sldId="283"/>
            <ac:spMk id="83" creationId="{32BCE3B7-8CB1-D47B-3A17-A68839DAA664}"/>
          </ac:spMkLst>
        </pc:spChg>
        <pc:spChg chg="add mod">
          <ac:chgData name="Oliver Richardson" userId="cd5f33dd71adc40f" providerId="LiveId" clId="{99454D4F-596D-4A9C-BF56-1DB628A7EA13}" dt="2025-07-22T14:18:17.883" v="2192" actId="20577"/>
          <ac:spMkLst>
            <pc:docMk/>
            <pc:sldMk cId="1738652668" sldId="283"/>
            <ac:spMk id="84" creationId="{43D7DE80-BE31-71A7-8555-87837152D608}"/>
          </ac:spMkLst>
        </pc:spChg>
        <pc:spChg chg="add mod">
          <ac:chgData name="Oliver Richardson" userId="cd5f33dd71adc40f" providerId="LiveId" clId="{99454D4F-596D-4A9C-BF56-1DB628A7EA13}" dt="2025-07-22T14:22:52.575" v="2313" actId="14100"/>
          <ac:spMkLst>
            <pc:docMk/>
            <pc:sldMk cId="1738652668" sldId="283"/>
            <ac:spMk id="88" creationId="{9EB2B4DF-CF51-6DC1-58FF-8B703DEBD3F0}"/>
          </ac:spMkLst>
        </pc:spChg>
        <pc:spChg chg="add mod">
          <ac:chgData name="Oliver Richardson" userId="cd5f33dd71adc40f" providerId="LiveId" clId="{99454D4F-596D-4A9C-BF56-1DB628A7EA13}" dt="2025-07-22T14:21:37.979" v="2256" actId="1076"/>
          <ac:spMkLst>
            <pc:docMk/>
            <pc:sldMk cId="1738652668" sldId="283"/>
            <ac:spMk id="89" creationId="{512BF2B8-2446-DC49-D729-C11FD439F888}"/>
          </ac:spMkLst>
        </pc:spChg>
        <pc:spChg chg="add mod">
          <ac:chgData name="Oliver Richardson" userId="cd5f33dd71adc40f" providerId="LiveId" clId="{99454D4F-596D-4A9C-BF56-1DB628A7EA13}" dt="2025-07-22T14:22:32.355" v="2306" actId="1076"/>
          <ac:spMkLst>
            <pc:docMk/>
            <pc:sldMk cId="1738652668" sldId="283"/>
            <ac:spMk id="90" creationId="{CF6200E6-3D2C-A635-47A9-62B64BCEADB3}"/>
          </ac:spMkLst>
        </pc:spChg>
        <pc:spChg chg="add mod">
          <ac:chgData name="Oliver Richardson" userId="cd5f33dd71adc40f" providerId="LiveId" clId="{99454D4F-596D-4A9C-BF56-1DB628A7EA13}" dt="2025-07-22T14:21:49.111" v="2268" actId="20577"/>
          <ac:spMkLst>
            <pc:docMk/>
            <pc:sldMk cId="1738652668" sldId="283"/>
            <ac:spMk id="91" creationId="{39AE7075-3D3A-F43D-E1A2-1EF08F9AF6F2}"/>
          </ac:spMkLst>
        </pc:spChg>
        <pc:spChg chg="add mod">
          <ac:chgData name="Oliver Richardson" userId="cd5f33dd71adc40f" providerId="LiveId" clId="{99454D4F-596D-4A9C-BF56-1DB628A7EA13}" dt="2025-07-22T14:25:02.549" v="2322" actId="1076"/>
          <ac:spMkLst>
            <pc:docMk/>
            <pc:sldMk cId="1738652668" sldId="283"/>
            <ac:spMk id="92" creationId="{EE4542D8-F13F-25A1-4477-8E68DC7475CB}"/>
          </ac:spMkLst>
        </pc:spChg>
        <pc:grpChg chg="add del mod">
          <ac:chgData name="Oliver Richardson" userId="cd5f33dd71adc40f" providerId="LiveId" clId="{99454D4F-596D-4A9C-BF56-1DB628A7EA13}" dt="2025-07-22T14:13:23.033" v="2071" actId="165"/>
          <ac:grpSpMkLst>
            <pc:docMk/>
            <pc:sldMk cId="1738652668" sldId="283"/>
            <ac:grpSpMk id="11" creationId="{3BC61BC5-DA3F-3FBD-DB56-7D51B7898D6C}"/>
          </ac:grpSpMkLst>
        </pc:grpChg>
        <pc:grpChg chg="add del mod">
          <ac:chgData name="Oliver Richardson" userId="cd5f33dd71adc40f" providerId="LiveId" clId="{99454D4F-596D-4A9C-BF56-1DB628A7EA13}" dt="2025-07-22T16:33:13.685" v="4929" actId="165"/>
          <ac:grpSpMkLst>
            <pc:docMk/>
            <pc:sldMk cId="1738652668" sldId="283"/>
            <ac:grpSpMk id="87" creationId="{0BE1D118-D488-7828-8794-930F4B0CC70E}"/>
          </ac:grpSpMkLst>
        </pc:grpChg>
        <pc:cxnChg chg="mod">
          <ac:chgData name="Oliver Richardson" userId="cd5f33dd71adc40f" providerId="LiveId" clId="{99454D4F-596D-4A9C-BF56-1DB628A7EA13}" dt="2025-07-22T14:19:34.154" v="2206" actId="1076"/>
          <ac:cxnSpMkLst>
            <pc:docMk/>
            <pc:sldMk cId="1738652668" sldId="283"/>
            <ac:cxnSpMk id="2" creationId="{0081FE84-A1D7-B5E3-D64B-89B86887F646}"/>
          </ac:cxnSpMkLst>
        </pc:cxnChg>
        <pc:cxnChg chg="add mod topLvl">
          <ac:chgData name="Oliver Richardson" userId="cd5f33dd71adc40f" providerId="LiveId" clId="{99454D4F-596D-4A9C-BF56-1DB628A7EA13}" dt="2025-07-22T14:13:23.033" v="2071" actId="165"/>
          <ac:cxnSpMkLst>
            <pc:docMk/>
            <pc:sldMk cId="1738652668" sldId="283"/>
            <ac:cxnSpMk id="3" creationId="{5D81739B-BB18-099B-2C12-6D7F0CF4F0F4}"/>
          </ac:cxnSpMkLst>
        </pc:cxnChg>
        <pc:cxnChg chg="add mod topLvl">
          <ac:chgData name="Oliver Richardson" userId="cd5f33dd71adc40f" providerId="LiveId" clId="{99454D4F-596D-4A9C-BF56-1DB628A7EA13}" dt="2025-07-22T16:33:13.685" v="4929" actId="165"/>
          <ac:cxnSpMkLst>
            <pc:docMk/>
            <pc:sldMk cId="1738652668" sldId="283"/>
            <ac:cxnSpMk id="4" creationId="{3D1113E3-F397-AA48-E4B9-37BEE95A7252}"/>
          </ac:cxnSpMkLst>
        </pc:cxnChg>
        <pc:cxnChg chg="add mod topLvl">
          <ac:chgData name="Oliver Richardson" userId="cd5f33dd71adc40f" providerId="LiveId" clId="{99454D4F-596D-4A9C-BF56-1DB628A7EA13}" dt="2025-07-22T14:13:23.033" v="2071" actId="165"/>
          <ac:cxnSpMkLst>
            <pc:docMk/>
            <pc:sldMk cId="1738652668" sldId="283"/>
            <ac:cxnSpMk id="5" creationId="{A60FADF4-530F-8F47-1336-548868DBA997}"/>
          </ac:cxnSpMkLst>
        </pc:cxnChg>
        <pc:cxnChg chg="add mod topLvl">
          <ac:chgData name="Oliver Richardson" userId="cd5f33dd71adc40f" providerId="LiveId" clId="{99454D4F-596D-4A9C-BF56-1DB628A7EA13}" dt="2025-07-22T16:33:13.685" v="4929" actId="165"/>
          <ac:cxnSpMkLst>
            <pc:docMk/>
            <pc:sldMk cId="1738652668" sldId="283"/>
            <ac:cxnSpMk id="6" creationId="{B4141BCA-6799-661D-2420-9F6EF1F4023A}"/>
          </ac:cxnSpMkLst>
        </pc:cxnChg>
        <pc:cxnChg chg="mod">
          <ac:chgData name="Oliver Richardson" userId="cd5f33dd71adc40f" providerId="LiveId" clId="{99454D4F-596D-4A9C-BF56-1DB628A7EA13}" dt="2025-07-22T14:19:34.154" v="2206" actId="1076"/>
          <ac:cxnSpMkLst>
            <pc:docMk/>
            <pc:sldMk cId="1738652668" sldId="283"/>
            <ac:cxnSpMk id="29" creationId="{4E8F8B79-5155-04AD-0134-4924DF66FF36}"/>
          </ac:cxnSpMkLst>
        </pc:cxnChg>
        <pc:cxnChg chg="mod">
          <ac:chgData name="Oliver Richardson" userId="cd5f33dd71adc40f" providerId="LiveId" clId="{99454D4F-596D-4A9C-BF56-1DB628A7EA13}" dt="2025-07-22T14:19:34.154" v="2206" actId="1076"/>
          <ac:cxnSpMkLst>
            <pc:docMk/>
            <pc:sldMk cId="1738652668" sldId="283"/>
            <ac:cxnSpMk id="47" creationId="{94DF006F-BDEF-A3F9-331C-D56186F46FEB}"/>
          </ac:cxnSpMkLst>
        </pc:cxnChg>
        <pc:cxnChg chg="mod">
          <ac:chgData name="Oliver Richardson" userId="cd5f33dd71adc40f" providerId="LiveId" clId="{99454D4F-596D-4A9C-BF56-1DB628A7EA13}" dt="2025-07-22T14:19:34.154" v="2206" actId="1076"/>
          <ac:cxnSpMkLst>
            <pc:docMk/>
            <pc:sldMk cId="1738652668" sldId="283"/>
            <ac:cxnSpMk id="48" creationId="{564EED0F-C017-AE05-43D9-7F5A7A8C14CD}"/>
          </ac:cxnSpMkLst>
        </pc:cxnChg>
        <pc:cxnChg chg="add mod">
          <ac:chgData name="Oliver Richardson" userId="cd5f33dd71adc40f" providerId="LiveId" clId="{99454D4F-596D-4A9C-BF56-1DB628A7EA13}" dt="2025-07-22T14:17:06.571" v="2131" actId="571"/>
          <ac:cxnSpMkLst>
            <pc:docMk/>
            <pc:sldMk cId="1738652668" sldId="283"/>
            <ac:cxnSpMk id="79" creationId="{81CB6A42-7848-BAED-D93E-D7198F7C5950}"/>
          </ac:cxnSpMkLst>
        </pc:cxnChg>
        <pc:cxnChg chg="add mod">
          <ac:chgData name="Oliver Richardson" userId="cd5f33dd71adc40f" providerId="LiveId" clId="{99454D4F-596D-4A9C-BF56-1DB628A7EA13}" dt="2025-07-22T14:19:34.154" v="2206" actId="1076"/>
          <ac:cxnSpMkLst>
            <pc:docMk/>
            <pc:sldMk cId="1738652668" sldId="283"/>
            <ac:cxnSpMk id="85" creationId="{6A11E5F7-7923-71D7-25F0-C572B806AF25}"/>
          </ac:cxnSpMkLst>
        </pc:cxnChg>
        <pc:cxnChg chg="add mod">
          <ac:chgData name="Oliver Richardson" userId="cd5f33dd71adc40f" providerId="LiveId" clId="{99454D4F-596D-4A9C-BF56-1DB628A7EA13}" dt="2025-07-22T14:17:16.429" v="2133" actId="571"/>
          <ac:cxnSpMkLst>
            <pc:docMk/>
            <pc:sldMk cId="1738652668" sldId="283"/>
            <ac:cxnSpMk id="86" creationId="{BC6597EB-5901-3059-EDFB-4AFDE17D4DAE}"/>
          </ac:cxnSpMkLst>
        </pc:cxnChg>
      </pc:sldChg>
      <pc:sldChg chg="addSp delSp modSp new mod ord modAnim">
        <pc:chgData name="Oliver Richardson" userId="cd5f33dd71adc40f" providerId="LiveId" clId="{99454D4F-596D-4A9C-BF56-1DB628A7EA13}" dt="2025-07-22T16:23:47.019" v="4549"/>
        <pc:sldMkLst>
          <pc:docMk/>
          <pc:sldMk cId="3317023820" sldId="284"/>
        </pc:sldMkLst>
        <pc:spChg chg="mod">
          <ac:chgData name="Oliver Richardson" userId="cd5f33dd71adc40f" providerId="LiveId" clId="{99454D4F-596D-4A9C-BF56-1DB628A7EA13}" dt="2025-07-22T15:30:35.098" v="3274" actId="20577"/>
          <ac:spMkLst>
            <pc:docMk/>
            <pc:sldMk cId="3317023820" sldId="284"/>
            <ac:spMk id="2" creationId="{55382BBE-8BCF-5077-134F-3C4BF2E4ED25}"/>
          </ac:spMkLst>
        </pc:spChg>
        <pc:spChg chg="del">
          <ac:chgData name="Oliver Richardson" userId="cd5f33dd71adc40f" providerId="LiveId" clId="{99454D4F-596D-4A9C-BF56-1DB628A7EA13}" dt="2025-07-22T14:48:02.214" v="2715" actId="478"/>
          <ac:spMkLst>
            <pc:docMk/>
            <pc:sldMk cId="3317023820" sldId="284"/>
            <ac:spMk id="3" creationId="{A064C5EF-9994-BB55-C533-1599CE031296}"/>
          </ac:spMkLst>
        </pc:spChg>
        <pc:spChg chg="mod">
          <ac:chgData name="Oliver Richardson" userId="cd5f33dd71adc40f" providerId="LiveId" clId="{99454D4F-596D-4A9C-BF56-1DB628A7EA13}" dt="2025-07-22T14:47:58.544" v="2714"/>
          <ac:spMkLst>
            <pc:docMk/>
            <pc:sldMk cId="3317023820" sldId="284"/>
            <ac:spMk id="5" creationId="{7E39AA3C-B8CD-CC47-9D45-F0A5D503D9F7}"/>
          </ac:spMkLst>
        </pc:spChg>
        <pc:spChg chg="add mod">
          <ac:chgData name="Oliver Richardson" userId="cd5f33dd71adc40f" providerId="LiveId" clId="{99454D4F-596D-4A9C-BF56-1DB628A7EA13}" dt="2025-07-22T14:47:58.544" v="2714"/>
          <ac:spMkLst>
            <pc:docMk/>
            <pc:sldMk cId="3317023820" sldId="284"/>
            <ac:spMk id="11" creationId="{13FC9DCF-701D-D786-1025-D54BCCDE6C1E}"/>
          </ac:spMkLst>
        </pc:spChg>
        <pc:spChg chg="add mod">
          <ac:chgData name="Oliver Richardson" userId="cd5f33dd71adc40f" providerId="LiveId" clId="{99454D4F-596D-4A9C-BF56-1DB628A7EA13}" dt="2025-07-22T14:47:58.544" v="2714"/>
          <ac:spMkLst>
            <pc:docMk/>
            <pc:sldMk cId="3317023820" sldId="284"/>
            <ac:spMk id="12" creationId="{1ED3B726-2679-7AC1-9DC5-80A2F127A75C}"/>
          </ac:spMkLst>
        </pc:spChg>
        <pc:spChg chg="add mod">
          <ac:chgData name="Oliver Richardson" userId="cd5f33dd71adc40f" providerId="LiveId" clId="{99454D4F-596D-4A9C-BF56-1DB628A7EA13}" dt="2025-07-22T14:47:58.544" v="2714"/>
          <ac:spMkLst>
            <pc:docMk/>
            <pc:sldMk cId="3317023820" sldId="284"/>
            <ac:spMk id="13" creationId="{D7927F1F-98C8-CFDD-AEC1-90D517C5C8F9}"/>
          </ac:spMkLst>
        </pc:spChg>
        <pc:spChg chg="add mod">
          <ac:chgData name="Oliver Richardson" userId="cd5f33dd71adc40f" providerId="LiveId" clId="{99454D4F-596D-4A9C-BF56-1DB628A7EA13}" dt="2025-07-22T14:47:58.544" v="2714"/>
          <ac:spMkLst>
            <pc:docMk/>
            <pc:sldMk cId="3317023820" sldId="284"/>
            <ac:spMk id="14" creationId="{4FE96EEF-C5D5-094E-E378-40D7DE30A524}"/>
          </ac:spMkLst>
        </pc:spChg>
        <pc:spChg chg="add mod">
          <ac:chgData name="Oliver Richardson" userId="cd5f33dd71adc40f" providerId="LiveId" clId="{99454D4F-596D-4A9C-BF56-1DB628A7EA13}" dt="2025-07-22T14:47:58.544" v="2714"/>
          <ac:spMkLst>
            <pc:docMk/>
            <pc:sldMk cId="3317023820" sldId="284"/>
            <ac:spMk id="15" creationId="{32E15B3C-ACD4-B255-92A3-6D34EC28E508}"/>
          </ac:spMkLst>
        </pc:spChg>
        <pc:spChg chg="add mod">
          <ac:chgData name="Oliver Richardson" userId="cd5f33dd71adc40f" providerId="LiveId" clId="{99454D4F-596D-4A9C-BF56-1DB628A7EA13}" dt="2025-07-22T14:47:58.544" v="2714"/>
          <ac:spMkLst>
            <pc:docMk/>
            <pc:sldMk cId="3317023820" sldId="284"/>
            <ac:spMk id="16" creationId="{50AEA5DD-9D4F-EF33-7A0F-2C33BB727947}"/>
          </ac:spMkLst>
        </pc:spChg>
        <pc:spChg chg="add mod">
          <ac:chgData name="Oliver Richardson" userId="cd5f33dd71adc40f" providerId="LiveId" clId="{99454D4F-596D-4A9C-BF56-1DB628A7EA13}" dt="2025-07-22T14:47:58.544" v="2714"/>
          <ac:spMkLst>
            <pc:docMk/>
            <pc:sldMk cId="3317023820" sldId="284"/>
            <ac:spMk id="17" creationId="{EA25AE0A-8FF3-B18D-D220-D81C3C2B94E4}"/>
          </ac:spMkLst>
        </pc:spChg>
        <pc:spChg chg="add mod">
          <ac:chgData name="Oliver Richardson" userId="cd5f33dd71adc40f" providerId="LiveId" clId="{99454D4F-596D-4A9C-BF56-1DB628A7EA13}" dt="2025-07-22T14:47:58.544" v="2714"/>
          <ac:spMkLst>
            <pc:docMk/>
            <pc:sldMk cId="3317023820" sldId="284"/>
            <ac:spMk id="19" creationId="{6A861ACE-3804-3E48-BFAD-1E23F7D372E2}"/>
          </ac:spMkLst>
        </pc:spChg>
        <pc:spChg chg="add mod">
          <ac:chgData name="Oliver Richardson" userId="cd5f33dd71adc40f" providerId="LiveId" clId="{99454D4F-596D-4A9C-BF56-1DB628A7EA13}" dt="2025-07-22T14:47:58.544" v="2714"/>
          <ac:spMkLst>
            <pc:docMk/>
            <pc:sldMk cId="3317023820" sldId="284"/>
            <ac:spMk id="23" creationId="{C6594152-E136-CE16-4313-922551AC1AC2}"/>
          </ac:spMkLst>
        </pc:spChg>
        <pc:spChg chg="add mod">
          <ac:chgData name="Oliver Richardson" userId="cd5f33dd71adc40f" providerId="LiveId" clId="{99454D4F-596D-4A9C-BF56-1DB628A7EA13}" dt="2025-07-22T15:31:08.862" v="3275"/>
          <ac:spMkLst>
            <pc:docMk/>
            <pc:sldMk cId="3317023820" sldId="284"/>
            <ac:spMk id="27" creationId="{A15A8820-5831-B539-EBBE-A26EE114FE53}"/>
          </ac:spMkLst>
        </pc:spChg>
        <pc:spChg chg="add mod">
          <ac:chgData name="Oliver Richardson" userId="cd5f33dd71adc40f" providerId="LiveId" clId="{99454D4F-596D-4A9C-BF56-1DB628A7EA13}" dt="2025-07-22T15:31:08.862" v="3275"/>
          <ac:spMkLst>
            <pc:docMk/>
            <pc:sldMk cId="3317023820" sldId="284"/>
            <ac:spMk id="28" creationId="{4962EDB7-4E18-CFAE-9A27-F6023489277B}"/>
          </ac:spMkLst>
        </pc:spChg>
        <pc:spChg chg="add mod">
          <ac:chgData name="Oliver Richardson" userId="cd5f33dd71adc40f" providerId="LiveId" clId="{99454D4F-596D-4A9C-BF56-1DB628A7EA13}" dt="2025-07-22T16:21:56.205" v="4527" actId="1076"/>
          <ac:spMkLst>
            <pc:docMk/>
            <pc:sldMk cId="3317023820" sldId="284"/>
            <ac:spMk id="33" creationId="{8E84878B-3463-F823-FC0C-9BD30E2EC28F}"/>
          </ac:spMkLst>
        </pc:spChg>
        <pc:spChg chg="add mod">
          <ac:chgData name="Oliver Richardson" userId="cd5f33dd71adc40f" providerId="LiveId" clId="{99454D4F-596D-4A9C-BF56-1DB628A7EA13}" dt="2025-07-22T16:21:56.205" v="4527" actId="1076"/>
          <ac:spMkLst>
            <pc:docMk/>
            <pc:sldMk cId="3317023820" sldId="284"/>
            <ac:spMk id="34" creationId="{21BA3A1F-EC9A-44F0-3DD2-F55AC09C9AF6}"/>
          </ac:spMkLst>
        </pc:spChg>
        <pc:spChg chg="add mod">
          <ac:chgData name="Oliver Richardson" userId="cd5f33dd71adc40f" providerId="LiveId" clId="{99454D4F-596D-4A9C-BF56-1DB628A7EA13}" dt="2025-07-22T16:21:56.205" v="4527" actId="1076"/>
          <ac:spMkLst>
            <pc:docMk/>
            <pc:sldMk cId="3317023820" sldId="284"/>
            <ac:spMk id="37" creationId="{B51A5E03-3B06-49DE-55F8-DDC46A6C31C8}"/>
          </ac:spMkLst>
        </pc:spChg>
        <pc:spChg chg="add mod">
          <ac:chgData name="Oliver Richardson" userId="cd5f33dd71adc40f" providerId="LiveId" clId="{99454D4F-596D-4A9C-BF56-1DB628A7EA13}" dt="2025-07-22T16:21:56.205" v="4527" actId="1076"/>
          <ac:spMkLst>
            <pc:docMk/>
            <pc:sldMk cId="3317023820" sldId="284"/>
            <ac:spMk id="50" creationId="{61002C4D-4B3B-5460-58B6-714B44D2BC67}"/>
          </ac:spMkLst>
        </pc:spChg>
        <pc:spChg chg="add mod">
          <ac:chgData name="Oliver Richardson" userId="cd5f33dd71adc40f" providerId="LiveId" clId="{99454D4F-596D-4A9C-BF56-1DB628A7EA13}" dt="2025-07-22T16:21:56.205" v="4527" actId="1076"/>
          <ac:spMkLst>
            <pc:docMk/>
            <pc:sldMk cId="3317023820" sldId="284"/>
            <ac:spMk id="52" creationId="{52B1AA93-2322-0586-62F8-C0594AF437BA}"/>
          </ac:spMkLst>
        </pc:spChg>
        <pc:spChg chg="add mod">
          <ac:chgData name="Oliver Richardson" userId="cd5f33dd71adc40f" providerId="LiveId" clId="{99454D4F-596D-4A9C-BF56-1DB628A7EA13}" dt="2025-07-22T16:21:56.205" v="4527" actId="1076"/>
          <ac:spMkLst>
            <pc:docMk/>
            <pc:sldMk cId="3317023820" sldId="284"/>
            <ac:spMk id="54" creationId="{4726CA3E-5814-C00B-86A5-AB0C8A17DF7D}"/>
          </ac:spMkLst>
        </pc:spChg>
        <pc:spChg chg="add mod">
          <ac:chgData name="Oliver Richardson" userId="cd5f33dd71adc40f" providerId="LiveId" clId="{99454D4F-596D-4A9C-BF56-1DB628A7EA13}" dt="2025-07-22T16:21:56.205" v="4527" actId="1076"/>
          <ac:spMkLst>
            <pc:docMk/>
            <pc:sldMk cId="3317023820" sldId="284"/>
            <ac:spMk id="56" creationId="{7635ED37-F5F9-DF44-3A45-A86D80051CA7}"/>
          </ac:spMkLst>
        </pc:spChg>
        <pc:spChg chg="add mod">
          <ac:chgData name="Oliver Richardson" userId="cd5f33dd71adc40f" providerId="LiveId" clId="{99454D4F-596D-4A9C-BF56-1DB628A7EA13}" dt="2025-07-22T16:21:56.205" v="4527" actId="1076"/>
          <ac:spMkLst>
            <pc:docMk/>
            <pc:sldMk cId="3317023820" sldId="284"/>
            <ac:spMk id="57" creationId="{DD906D0A-DFD7-AB0C-C8E2-0BFBDF0C9DD3}"/>
          </ac:spMkLst>
        </pc:spChg>
        <pc:spChg chg="add mod">
          <ac:chgData name="Oliver Richardson" userId="cd5f33dd71adc40f" providerId="LiveId" clId="{99454D4F-596D-4A9C-BF56-1DB628A7EA13}" dt="2025-07-22T16:21:56.205" v="4527" actId="1076"/>
          <ac:spMkLst>
            <pc:docMk/>
            <pc:sldMk cId="3317023820" sldId="284"/>
            <ac:spMk id="58" creationId="{1EF42100-3791-EC7D-8BDC-8EB48E7520D7}"/>
          </ac:spMkLst>
        </pc:spChg>
        <pc:spChg chg="add mod">
          <ac:chgData name="Oliver Richardson" userId="cd5f33dd71adc40f" providerId="LiveId" clId="{99454D4F-596D-4A9C-BF56-1DB628A7EA13}" dt="2025-07-22T16:21:56.205" v="4527" actId="1076"/>
          <ac:spMkLst>
            <pc:docMk/>
            <pc:sldMk cId="3317023820" sldId="284"/>
            <ac:spMk id="59" creationId="{331C92DA-7BD0-EE5D-48A2-D9813829090A}"/>
          </ac:spMkLst>
        </pc:spChg>
        <pc:spChg chg="add mod">
          <ac:chgData name="Oliver Richardson" userId="cd5f33dd71adc40f" providerId="LiveId" clId="{99454D4F-596D-4A9C-BF56-1DB628A7EA13}" dt="2025-07-22T16:22:11.267" v="4529" actId="1076"/>
          <ac:spMkLst>
            <pc:docMk/>
            <pc:sldMk cId="3317023820" sldId="284"/>
            <ac:spMk id="68" creationId="{512CD05F-AF64-29DD-1B74-29089F8ED4EB}"/>
          </ac:spMkLst>
        </pc:spChg>
        <pc:spChg chg="add mod">
          <ac:chgData name="Oliver Richardson" userId="cd5f33dd71adc40f" providerId="LiveId" clId="{99454D4F-596D-4A9C-BF56-1DB628A7EA13}" dt="2025-07-22T16:22:11.267" v="4529" actId="1076"/>
          <ac:spMkLst>
            <pc:docMk/>
            <pc:sldMk cId="3317023820" sldId="284"/>
            <ac:spMk id="69" creationId="{149E39A7-763D-6A3D-771B-B5FD91CA8056}"/>
          </ac:spMkLst>
        </pc:spChg>
        <pc:spChg chg="add mod">
          <ac:chgData name="Oliver Richardson" userId="cd5f33dd71adc40f" providerId="LiveId" clId="{99454D4F-596D-4A9C-BF56-1DB628A7EA13}" dt="2025-07-22T16:22:11.267" v="4529" actId="1076"/>
          <ac:spMkLst>
            <pc:docMk/>
            <pc:sldMk cId="3317023820" sldId="284"/>
            <ac:spMk id="70" creationId="{15C431F7-4FBD-F810-8E9F-E9375B6C97F0}"/>
          </ac:spMkLst>
        </pc:spChg>
        <pc:spChg chg="add mod">
          <ac:chgData name="Oliver Richardson" userId="cd5f33dd71adc40f" providerId="LiveId" clId="{99454D4F-596D-4A9C-BF56-1DB628A7EA13}" dt="2025-07-22T16:22:11.267" v="4529" actId="1076"/>
          <ac:spMkLst>
            <pc:docMk/>
            <pc:sldMk cId="3317023820" sldId="284"/>
            <ac:spMk id="72" creationId="{34CF4274-4074-918E-4CBA-8E237C422500}"/>
          </ac:spMkLst>
        </pc:spChg>
        <pc:spChg chg="mod">
          <ac:chgData name="Oliver Richardson" userId="cd5f33dd71adc40f" providerId="LiveId" clId="{99454D4F-596D-4A9C-BF56-1DB628A7EA13}" dt="2025-07-22T16:22:17.464" v="4530" actId="1076"/>
          <ac:spMkLst>
            <pc:docMk/>
            <pc:sldMk cId="3317023820" sldId="284"/>
            <ac:spMk id="86" creationId="{9BFE657A-FB31-5FB0-65D8-87F1F7C08A44}"/>
          </ac:spMkLst>
        </pc:spChg>
        <pc:spChg chg="add mod">
          <ac:chgData name="Oliver Richardson" userId="cd5f33dd71adc40f" providerId="LiveId" clId="{99454D4F-596D-4A9C-BF56-1DB628A7EA13}" dt="2025-07-22T16:22:11.267" v="4529" actId="1076"/>
          <ac:spMkLst>
            <pc:docMk/>
            <pc:sldMk cId="3317023820" sldId="284"/>
            <ac:spMk id="87" creationId="{3BA324C0-437D-F427-6C2E-D55E258F3341}"/>
          </ac:spMkLst>
        </pc:spChg>
        <pc:spChg chg="add mod">
          <ac:chgData name="Oliver Richardson" userId="cd5f33dd71adc40f" providerId="LiveId" clId="{99454D4F-596D-4A9C-BF56-1DB628A7EA13}" dt="2025-07-22T16:22:11.267" v="4529" actId="1076"/>
          <ac:spMkLst>
            <pc:docMk/>
            <pc:sldMk cId="3317023820" sldId="284"/>
            <ac:spMk id="89" creationId="{03662523-CD10-9E30-5850-D6E595AA15C6}"/>
          </ac:spMkLst>
        </pc:spChg>
        <pc:spChg chg="add mod">
          <ac:chgData name="Oliver Richardson" userId="cd5f33dd71adc40f" providerId="LiveId" clId="{99454D4F-596D-4A9C-BF56-1DB628A7EA13}" dt="2025-07-22T16:22:11.267" v="4529" actId="1076"/>
          <ac:spMkLst>
            <pc:docMk/>
            <pc:sldMk cId="3317023820" sldId="284"/>
            <ac:spMk id="91" creationId="{4AE573F2-A61A-EE78-8EA1-FAD806E876F6}"/>
          </ac:spMkLst>
        </pc:spChg>
        <pc:spChg chg="add mod">
          <ac:chgData name="Oliver Richardson" userId="cd5f33dd71adc40f" providerId="LiveId" clId="{99454D4F-596D-4A9C-BF56-1DB628A7EA13}" dt="2025-07-22T16:22:11.267" v="4529" actId="1076"/>
          <ac:spMkLst>
            <pc:docMk/>
            <pc:sldMk cId="3317023820" sldId="284"/>
            <ac:spMk id="93" creationId="{97EA88B5-FFD3-4B59-EEBE-6F956FEAF814}"/>
          </ac:spMkLst>
        </pc:spChg>
        <pc:spChg chg="add mod">
          <ac:chgData name="Oliver Richardson" userId="cd5f33dd71adc40f" providerId="LiveId" clId="{99454D4F-596D-4A9C-BF56-1DB628A7EA13}" dt="2025-07-22T16:22:11.267" v="4529" actId="1076"/>
          <ac:spMkLst>
            <pc:docMk/>
            <pc:sldMk cId="3317023820" sldId="284"/>
            <ac:spMk id="95" creationId="{EBD2469B-642B-D513-68A6-81A527ED1393}"/>
          </ac:spMkLst>
        </pc:spChg>
        <pc:spChg chg="add mod">
          <ac:chgData name="Oliver Richardson" userId="cd5f33dd71adc40f" providerId="LiveId" clId="{99454D4F-596D-4A9C-BF56-1DB628A7EA13}" dt="2025-07-22T16:22:11.267" v="4529" actId="1076"/>
          <ac:spMkLst>
            <pc:docMk/>
            <pc:sldMk cId="3317023820" sldId="284"/>
            <ac:spMk id="96" creationId="{358E50D7-9AA1-4E86-E3DD-B366FAF16033}"/>
          </ac:spMkLst>
        </pc:spChg>
        <pc:grpChg chg="mod">
          <ac:chgData name="Oliver Richardson" userId="cd5f33dd71adc40f" providerId="LiveId" clId="{99454D4F-596D-4A9C-BF56-1DB628A7EA13}" dt="2025-07-22T15:12:04.749" v="2919" actId="1076"/>
          <ac:grpSpMkLst>
            <pc:docMk/>
            <pc:sldMk cId="3317023820" sldId="284"/>
            <ac:grpSpMk id="4" creationId="{A440C0DE-10A6-00D1-D470-6A13F580D7F1}"/>
          </ac:grpSpMkLst>
        </pc:grpChg>
        <pc:picChg chg="add mod">
          <ac:chgData name="Oliver Richardson" userId="cd5f33dd71adc40f" providerId="LiveId" clId="{99454D4F-596D-4A9C-BF56-1DB628A7EA13}" dt="2025-07-22T15:31:08.862" v="3275"/>
          <ac:picMkLst>
            <pc:docMk/>
            <pc:sldMk cId="3317023820" sldId="284"/>
            <ac:picMk id="25" creationId="{D8207FCA-C963-6704-85DC-E9980FD21B67}"/>
          </ac:picMkLst>
        </pc:picChg>
        <pc:picChg chg="add mod">
          <ac:chgData name="Oliver Richardson" userId="cd5f33dd71adc40f" providerId="LiveId" clId="{99454D4F-596D-4A9C-BF56-1DB628A7EA13}" dt="2025-07-22T15:31:08.862" v="3275"/>
          <ac:picMkLst>
            <pc:docMk/>
            <pc:sldMk cId="3317023820" sldId="284"/>
            <ac:picMk id="26" creationId="{7A57489B-F2A0-D164-2272-3907B16E43A7}"/>
          </ac:picMkLst>
        </pc:picChg>
        <pc:picChg chg="add mod">
          <ac:chgData name="Oliver Richardson" userId="cd5f33dd71adc40f" providerId="LiveId" clId="{99454D4F-596D-4A9C-BF56-1DB628A7EA13}" dt="2025-07-22T15:31:08.862" v="3275"/>
          <ac:picMkLst>
            <pc:docMk/>
            <pc:sldMk cId="3317023820" sldId="284"/>
            <ac:picMk id="29" creationId="{1FACFCC6-E7BB-CB48-6420-AC21C2E76D12}"/>
          </ac:picMkLst>
        </pc:picChg>
        <pc:picChg chg="add mod">
          <ac:chgData name="Oliver Richardson" userId="cd5f33dd71adc40f" providerId="LiveId" clId="{99454D4F-596D-4A9C-BF56-1DB628A7EA13}" dt="2025-07-22T15:31:08.862" v="3275"/>
          <ac:picMkLst>
            <pc:docMk/>
            <pc:sldMk cId="3317023820" sldId="284"/>
            <ac:picMk id="30" creationId="{80D567B0-0533-D3B4-D8E0-04C413686AFE}"/>
          </ac:picMkLst>
        </pc:picChg>
        <pc:picChg chg="mod">
          <ac:chgData name="Oliver Richardson" userId="cd5f33dd71adc40f" providerId="LiveId" clId="{99454D4F-596D-4A9C-BF56-1DB628A7EA13}" dt="2025-07-22T16:22:24.381" v="4532" actId="1076"/>
          <ac:picMkLst>
            <pc:docMk/>
            <pc:sldMk cId="3317023820" sldId="284"/>
            <ac:picMk id="83" creationId="{B4797108-5C5D-2CFB-D5F4-C027EEA7E0BC}"/>
          </ac:picMkLst>
        </pc:picChg>
        <pc:picChg chg="mod">
          <ac:chgData name="Oliver Richardson" userId="cd5f33dd71adc40f" providerId="LiveId" clId="{99454D4F-596D-4A9C-BF56-1DB628A7EA13}" dt="2025-07-22T16:22:24.381" v="4532" actId="1076"/>
          <ac:picMkLst>
            <pc:docMk/>
            <pc:sldMk cId="3317023820" sldId="284"/>
            <ac:picMk id="84" creationId="{A272E398-30F1-D253-52DC-A5BA58F65387}"/>
          </ac:picMkLst>
        </pc:picChg>
      </pc:sldChg>
      <pc:sldChg chg="addSp delSp modSp new mod modAnim">
        <pc:chgData name="Oliver Richardson" userId="cd5f33dd71adc40f" providerId="LiveId" clId="{99454D4F-596D-4A9C-BF56-1DB628A7EA13}" dt="2025-07-22T16:51:34.600" v="5434"/>
        <pc:sldMkLst>
          <pc:docMk/>
          <pc:sldMk cId="3813157135" sldId="285"/>
        </pc:sldMkLst>
        <pc:spChg chg="mod">
          <ac:chgData name="Oliver Richardson" userId="cd5f33dd71adc40f" providerId="LiveId" clId="{99454D4F-596D-4A9C-BF56-1DB628A7EA13}" dt="2025-07-22T16:04:16.565" v="4175" actId="20577"/>
          <ac:spMkLst>
            <pc:docMk/>
            <pc:sldMk cId="3813157135" sldId="285"/>
            <ac:spMk id="2" creationId="{845D7F74-FD19-0260-5600-DF1246656FCF}"/>
          </ac:spMkLst>
        </pc:spChg>
        <pc:spChg chg="mod">
          <ac:chgData name="Oliver Richardson" userId="cd5f33dd71adc40f" providerId="LiveId" clId="{99454D4F-596D-4A9C-BF56-1DB628A7EA13}" dt="2025-07-22T16:50:57.462" v="5430" actId="1076"/>
          <ac:spMkLst>
            <pc:docMk/>
            <pc:sldMk cId="3813157135" sldId="285"/>
            <ac:spMk id="3" creationId="{551DB530-5F6C-5D70-6D51-AC378FBE1C64}"/>
          </ac:spMkLst>
        </pc:spChg>
        <pc:spChg chg="add mod">
          <ac:chgData name="Oliver Richardson" userId="cd5f33dd71adc40f" providerId="LiveId" clId="{99454D4F-596D-4A9C-BF56-1DB628A7EA13}" dt="2025-07-22T15:17:12.523" v="2969" actId="1076"/>
          <ac:spMkLst>
            <pc:docMk/>
            <pc:sldMk cId="3813157135" sldId="285"/>
            <ac:spMk id="4" creationId="{60CD2411-C2DC-00B6-B6DE-E60E684C32A1}"/>
          </ac:spMkLst>
        </pc:spChg>
        <pc:spChg chg="add mod">
          <ac:chgData name="Oliver Richardson" userId="cd5f33dd71adc40f" providerId="LiveId" clId="{99454D4F-596D-4A9C-BF56-1DB628A7EA13}" dt="2025-07-22T15:17:14.250" v="2971"/>
          <ac:spMkLst>
            <pc:docMk/>
            <pc:sldMk cId="3813157135" sldId="285"/>
            <ac:spMk id="5" creationId="{37483801-F028-6752-D8E2-FE5B97339B27}"/>
          </ac:spMkLst>
        </pc:spChg>
        <pc:spChg chg="add del">
          <ac:chgData name="Oliver Richardson" userId="cd5f33dd71adc40f" providerId="LiveId" clId="{99454D4F-596D-4A9C-BF56-1DB628A7EA13}" dt="2025-07-22T15:17:51.853" v="2973" actId="11529"/>
          <ac:spMkLst>
            <pc:docMk/>
            <pc:sldMk cId="3813157135" sldId="285"/>
            <ac:spMk id="6" creationId="{B035075D-D01C-A4E1-D43A-D735EE882EEA}"/>
          </ac:spMkLst>
        </pc:spChg>
        <pc:spChg chg="add del mod">
          <ac:chgData name="Oliver Richardson" userId="cd5f33dd71adc40f" providerId="LiveId" clId="{99454D4F-596D-4A9C-BF56-1DB628A7EA13}" dt="2025-07-22T16:03:36.533" v="4169" actId="478"/>
          <ac:spMkLst>
            <pc:docMk/>
            <pc:sldMk cId="3813157135" sldId="285"/>
            <ac:spMk id="7" creationId="{1935E6BA-F5EB-10FA-BF97-A9D8B9EADA32}"/>
          </ac:spMkLst>
        </pc:spChg>
        <pc:spChg chg="add mod">
          <ac:chgData name="Oliver Richardson" userId="cd5f33dd71adc40f" providerId="LiveId" clId="{99454D4F-596D-4A9C-BF56-1DB628A7EA13}" dt="2025-07-22T15:19:30.517" v="3014"/>
          <ac:spMkLst>
            <pc:docMk/>
            <pc:sldMk cId="3813157135" sldId="285"/>
            <ac:spMk id="9" creationId="{5FA58891-2D36-0546-6AB9-9AEE0307ADCC}"/>
          </ac:spMkLst>
        </pc:spChg>
        <pc:spChg chg="add mod">
          <ac:chgData name="Oliver Richardson" userId="cd5f33dd71adc40f" providerId="LiveId" clId="{99454D4F-596D-4A9C-BF56-1DB628A7EA13}" dt="2025-07-22T15:19:35.567" v="3017"/>
          <ac:spMkLst>
            <pc:docMk/>
            <pc:sldMk cId="3813157135" sldId="285"/>
            <ac:spMk id="10" creationId="{B2454CFB-EEE2-C944-446E-09D3A61789C0}"/>
          </ac:spMkLst>
        </pc:spChg>
        <pc:spChg chg="add mod">
          <ac:chgData name="Oliver Richardson" userId="cd5f33dd71adc40f" providerId="LiveId" clId="{99454D4F-596D-4A9C-BF56-1DB628A7EA13}" dt="2025-07-22T15:19:37.631" v="3018"/>
          <ac:spMkLst>
            <pc:docMk/>
            <pc:sldMk cId="3813157135" sldId="285"/>
            <ac:spMk id="11" creationId="{616E0552-0061-535D-1363-53CD21BA3539}"/>
          </ac:spMkLst>
        </pc:spChg>
        <pc:spChg chg="add mod">
          <ac:chgData name="Oliver Richardson" userId="cd5f33dd71adc40f" providerId="LiveId" clId="{99454D4F-596D-4A9C-BF56-1DB628A7EA13}" dt="2025-07-22T16:50:53.776" v="5429" actId="1076"/>
          <ac:spMkLst>
            <pc:docMk/>
            <pc:sldMk cId="3813157135" sldId="285"/>
            <ac:spMk id="12" creationId="{B960249E-AC2D-B62E-713D-7749021670DD}"/>
          </ac:spMkLst>
        </pc:spChg>
        <pc:spChg chg="add del mod">
          <ac:chgData name="Oliver Richardson" userId="cd5f33dd71adc40f" providerId="LiveId" clId="{99454D4F-596D-4A9C-BF56-1DB628A7EA13}" dt="2025-07-22T16:44:43.492" v="5195" actId="478"/>
          <ac:spMkLst>
            <pc:docMk/>
            <pc:sldMk cId="3813157135" sldId="285"/>
            <ac:spMk id="13" creationId="{773D0154-B95B-0C8B-D99F-BAA8CB528CB4}"/>
          </ac:spMkLst>
        </pc:spChg>
        <pc:picChg chg="add mod modCrop">
          <ac:chgData name="Oliver Richardson" userId="cd5f33dd71adc40f" providerId="LiveId" clId="{99454D4F-596D-4A9C-BF56-1DB628A7EA13}" dt="2025-07-22T16:51:03.134" v="5431" actId="1076"/>
          <ac:picMkLst>
            <pc:docMk/>
            <pc:sldMk cId="3813157135" sldId="285"/>
            <ac:picMk id="8" creationId="{8C9538C7-F0C6-E0AD-D0DC-F1C5706FFEEF}"/>
          </ac:picMkLst>
        </pc:picChg>
        <pc:picChg chg="add mod">
          <ac:chgData name="Oliver Richardson" userId="cd5f33dd71adc40f" providerId="LiveId" clId="{99454D4F-596D-4A9C-BF56-1DB628A7EA13}" dt="2025-07-22T16:51:08.179" v="5432" actId="571"/>
          <ac:picMkLst>
            <pc:docMk/>
            <pc:sldMk cId="3813157135" sldId="285"/>
            <ac:picMk id="14" creationId="{AF1FC67A-82B3-B723-B60A-DB05C551A3B6}"/>
          </ac:picMkLst>
        </pc:picChg>
      </pc:sldChg>
      <pc:sldChg chg="addSp delSp modSp new mod">
        <pc:chgData name="Oliver Richardson" userId="cd5f33dd71adc40f" providerId="LiveId" clId="{99454D4F-596D-4A9C-BF56-1DB628A7EA13}" dt="2025-07-22T16:27:22.407" v="4779" actId="1076"/>
        <pc:sldMkLst>
          <pc:docMk/>
          <pc:sldMk cId="260814265" sldId="286"/>
        </pc:sldMkLst>
        <pc:spChg chg="mod">
          <ac:chgData name="Oliver Richardson" userId="cd5f33dd71adc40f" providerId="LiveId" clId="{99454D4F-596D-4A9C-BF56-1DB628A7EA13}" dt="2025-07-22T15:34:56.915" v="3349" actId="14100"/>
          <ac:spMkLst>
            <pc:docMk/>
            <pc:sldMk cId="260814265" sldId="286"/>
            <ac:spMk id="2" creationId="{11ACF333-A6DC-224E-947D-C35680F8D0EF}"/>
          </ac:spMkLst>
        </pc:spChg>
        <pc:spChg chg="del">
          <ac:chgData name="Oliver Richardson" userId="cd5f33dd71adc40f" providerId="LiveId" clId="{99454D4F-596D-4A9C-BF56-1DB628A7EA13}" dt="2025-07-22T15:34:07.026" v="3301" actId="478"/>
          <ac:spMkLst>
            <pc:docMk/>
            <pc:sldMk cId="260814265" sldId="286"/>
            <ac:spMk id="3" creationId="{7B489E1F-65DA-2C4F-BC49-CB4DEDBB5B0F}"/>
          </ac:spMkLst>
        </pc:spChg>
        <pc:spChg chg="add mod">
          <ac:chgData name="Oliver Richardson" userId="cd5f33dd71adc40f" providerId="LiveId" clId="{99454D4F-596D-4A9C-BF56-1DB628A7EA13}" dt="2025-07-22T15:35:11.055" v="3352" actId="164"/>
          <ac:spMkLst>
            <pc:docMk/>
            <pc:sldMk cId="260814265" sldId="286"/>
            <ac:spMk id="4" creationId="{7298E08E-A4A1-BD27-10CC-F62EF1860988}"/>
          </ac:spMkLst>
        </pc:spChg>
        <pc:spChg chg="add mod">
          <ac:chgData name="Oliver Richardson" userId="cd5f33dd71adc40f" providerId="LiveId" clId="{99454D4F-596D-4A9C-BF56-1DB628A7EA13}" dt="2025-07-22T15:35:11.055" v="3352" actId="164"/>
          <ac:spMkLst>
            <pc:docMk/>
            <pc:sldMk cId="260814265" sldId="286"/>
            <ac:spMk id="5" creationId="{D41DC546-73A6-2482-601F-C7311100C354}"/>
          </ac:spMkLst>
        </pc:spChg>
        <pc:spChg chg="add mod">
          <ac:chgData name="Oliver Richardson" userId="cd5f33dd71adc40f" providerId="LiveId" clId="{99454D4F-596D-4A9C-BF56-1DB628A7EA13}" dt="2025-07-22T16:27:22.407" v="4779" actId="1076"/>
          <ac:spMkLst>
            <pc:docMk/>
            <pc:sldMk cId="260814265" sldId="286"/>
            <ac:spMk id="7" creationId="{F77A9A75-DA5F-CBB8-3ECD-C57EF5032F91}"/>
          </ac:spMkLst>
        </pc:spChg>
        <pc:grpChg chg="add mod">
          <ac:chgData name="Oliver Richardson" userId="cd5f33dd71adc40f" providerId="LiveId" clId="{99454D4F-596D-4A9C-BF56-1DB628A7EA13}" dt="2025-07-22T16:26:11.753" v="4569" actId="1076"/>
          <ac:grpSpMkLst>
            <pc:docMk/>
            <pc:sldMk cId="260814265" sldId="286"/>
            <ac:grpSpMk id="6" creationId="{820DCEC6-CF75-27E1-E651-E27D942E0B6B}"/>
          </ac:grpSpMkLst>
        </pc:grpChg>
        <pc:picChg chg="add del">
          <ac:chgData name="Oliver Richardson" userId="cd5f33dd71adc40f" providerId="LiveId" clId="{99454D4F-596D-4A9C-BF56-1DB628A7EA13}" dt="2025-07-22T15:34:29.676" v="3303" actId="478"/>
          <ac:picMkLst>
            <pc:docMk/>
            <pc:sldMk cId="260814265" sldId="286"/>
            <ac:picMk id="5122" creationId="{0B0D97FB-E0F8-00A4-E0F2-FFD34CEE9A2B}"/>
          </ac:picMkLst>
        </pc:picChg>
      </pc:sldChg>
      <pc:sldChg chg="addSp delSp modSp add mod">
        <pc:chgData name="Oliver Richardson" userId="cd5f33dd71adc40f" providerId="LiveId" clId="{99454D4F-596D-4A9C-BF56-1DB628A7EA13}" dt="2025-07-22T16:03:21.607" v="4167" actId="14100"/>
        <pc:sldMkLst>
          <pc:docMk/>
          <pc:sldMk cId="2708672026" sldId="287"/>
        </pc:sldMkLst>
        <pc:spChg chg="mod">
          <ac:chgData name="Oliver Richardson" userId="cd5f33dd71adc40f" providerId="LiveId" clId="{99454D4F-596D-4A9C-BF56-1DB628A7EA13}" dt="2025-07-22T16:00:31.646" v="4067" actId="122"/>
          <ac:spMkLst>
            <pc:docMk/>
            <pc:sldMk cId="2708672026" sldId="287"/>
            <ac:spMk id="3" creationId="{0032084A-D29E-F035-4055-DBF8AA794992}"/>
          </ac:spMkLst>
        </pc:spChg>
        <pc:spChg chg="add del ord">
          <ac:chgData name="Oliver Richardson" userId="cd5f33dd71adc40f" providerId="LiveId" clId="{99454D4F-596D-4A9C-BF56-1DB628A7EA13}" dt="2025-07-22T15:45:35.570" v="3390" actId="11529"/>
          <ac:spMkLst>
            <pc:docMk/>
            <pc:sldMk cId="2708672026" sldId="287"/>
            <ac:spMk id="10" creationId="{96B44D7F-F7A1-56F6-E2A7-B976B335F5E1}"/>
          </ac:spMkLst>
        </pc:spChg>
        <pc:spChg chg="add del mod ord">
          <ac:chgData name="Oliver Richardson" userId="cd5f33dd71adc40f" providerId="LiveId" clId="{99454D4F-596D-4A9C-BF56-1DB628A7EA13}" dt="2025-07-22T16:00:27.216" v="4065"/>
          <ac:spMkLst>
            <pc:docMk/>
            <pc:sldMk cId="2708672026" sldId="287"/>
            <ac:spMk id="11" creationId="{EF9CDC76-63FD-6B82-FA90-78E6812978E6}"/>
          </ac:spMkLst>
        </pc:spChg>
        <pc:spChg chg="add mod ord">
          <ac:chgData name="Oliver Richardson" userId="cd5f33dd71adc40f" providerId="LiveId" clId="{99454D4F-596D-4A9C-BF56-1DB628A7EA13}" dt="2025-07-22T16:00:51.980" v="4070" actId="1076"/>
          <ac:spMkLst>
            <pc:docMk/>
            <pc:sldMk cId="2708672026" sldId="287"/>
            <ac:spMk id="12" creationId="{45C27501-B6A9-9395-B3AE-E74C912576D2}"/>
          </ac:spMkLst>
        </pc:spChg>
        <pc:spChg chg="add mod ord">
          <ac:chgData name="Oliver Richardson" userId="cd5f33dd71adc40f" providerId="LiveId" clId="{99454D4F-596D-4A9C-BF56-1DB628A7EA13}" dt="2025-07-22T16:00:51.980" v="4070" actId="1076"/>
          <ac:spMkLst>
            <pc:docMk/>
            <pc:sldMk cId="2708672026" sldId="287"/>
            <ac:spMk id="13" creationId="{B20E13B9-774F-21D5-00E6-C3A018671818}"/>
          </ac:spMkLst>
        </pc:spChg>
        <pc:spChg chg="add del">
          <ac:chgData name="Oliver Richardson" userId="cd5f33dd71adc40f" providerId="LiveId" clId="{99454D4F-596D-4A9C-BF56-1DB628A7EA13}" dt="2025-07-22T15:49:49.761" v="3614" actId="11529"/>
          <ac:spMkLst>
            <pc:docMk/>
            <pc:sldMk cId="2708672026" sldId="287"/>
            <ac:spMk id="14" creationId="{45AAC366-E4C8-B967-524F-6A6538DF1E8B}"/>
          </ac:spMkLst>
        </pc:spChg>
        <pc:spChg chg="add mod ord">
          <ac:chgData name="Oliver Richardson" userId="cd5f33dd71adc40f" providerId="LiveId" clId="{99454D4F-596D-4A9C-BF56-1DB628A7EA13}" dt="2025-07-22T15:52:03.115" v="3669" actId="164"/>
          <ac:spMkLst>
            <pc:docMk/>
            <pc:sldMk cId="2708672026" sldId="287"/>
            <ac:spMk id="15" creationId="{18BF6E91-AE20-527A-8DAE-AE09063C8C9D}"/>
          </ac:spMkLst>
        </pc:spChg>
        <pc:spChg chg="add mod ord">
          <ac:chgData name="Oliver Richardson" userId="cd5f33dd71adc40f" providerId="LiveId" clId="{99454D4F-596D-4A9C-BF56-1DB628A7EA13}" dt="2025-07-22T15:52:03.115" v="3669" actId="164"/>
          <ac:spMkLst>
            <pc:docMk/>
            <pc:sldMk cId="2708672026" sldId="287"/>
            <ac:spMk id="16" creationId="{4D872F1D-A4D4-5BF5-ED66-1AC3F1CF8AD1}"/>
          </ac:spMkLst>
        </pc:spChg>
        <pc:spChg chg="add mod ord">
          <ac:chgData name="Oliver Richardson" userId="cd5f33dd71adc40f" providerId="LiveId" clId="{99454D4F-596D-4A9C-BF56-1DB628A7EA13}" dt="2025-07-22T15:52:03.115" v="3669" actId="164"/>
          <ac:spMkLst>
            <pc:docMk/>
            <pc:sldMk cId="2708672026" sldId="287"/>
            <ac:spMk id="17" creationId="{F3D73A76-C2A8-9D94-1C36-C32B6449656C}"/>
          </ac:spMkLst>
        </pc:spChg>
        <pc:spChg chg="add mod ord">
          <ac:chgData name="Oliver Richardson" userId="cd5f33dd71adc40f" providerId="LiveId" clId="{99454D4F-596D-4A9C-BF56-1DB628A7EA13}" dt="2025-07-22T15:57:03.538" v="3929" actId="164"/>
          <ac:spMkLst>
            <pc:docMk/>
            <pc:sldMk cId="2708672026" sldId="287"/>
            <ac:spMk id="18" creationId="{B1D60B75-88E2-80EC-8AB3-7E5E4BD47DBD}"/>
          </ac:spMkLst>
        </pc:spChg>
        <pc:spChg chg="add mod">
          <ac:chgData name="Oliver Richardson" userId="cd5f33dd71adc40f" providerId="LiveId" clId="{99454D4F-596D-4A9C-BF56-1DB628A7EA13}" dt="2025-07-22T16:02:58.036" v="4148" actId="1076"/>
          <ac:spMkLst>
            <pc:docMk/>
            <pc:sldMk cId="2708672026" sldId="287"/>
            <ac:spMk id="20" creationId="{42C5D83C-F4D4-18BF-4594-752A26E06153}"/>
          </ac:spMkLst>
        </pc:spChg>
        <pc:spChg chg="add mod">
          <ac:chgData name="Oliver Richardson" userId="cd5f33dd71adc40f" providerId="LiveId" clId="{99454D4F-596D-4A9C-BF56-1DB628A7EA13}" dt="2025-07-22T15:54:02.983" v="3799" actId="571"/>
          <ac:spMkLst>
            <pc:docMk/>
            <pc:sldMk cId="2708672026" sldId="287"/>
            <ac:spMk id="21" creationId="{CEF5FD60-332C-6890-41F2-331E01C6C68F}"/>
          </ac:spMkLst>
        </pc:spChg>
        <pc:spChg chg="add mod">
          <ac:chgData name="Oliver Richardson" userId="cd5f33dd71adc40f" providerId="LiveId" clId="{99454D4F-596D-4A9C-BF56-1DB628A7EA13}" dt="2025-07-22T15:54:02.983" v="3799" actId="571"/>
          <ac:spMkLst>
            <pc:docMk/>
            <pc:sldMk cId="2708672026" sldId="287"/>
            <ac:spMk id="22" creationId="{B3EED1C6-8DDF-1141-1455-23C6F46B609F}"/>
          </ac:spMkLst>
        </pc:spChg>
        <pc:spChg chg="add del mod">
          <ac:chgData name="Oliver Richardson" userId="cd5f33dd71adc40f" providerId="LiveId" clId="{99454D4F-596D-4A9C-BF56-1DB628A7EA13}" dt="2025-07-22T15:54:21.748" v="3817" actId="478"/>
          <ac:spMkLst>
            <pc:docMk/>
            <pc:sldMk cId="2708672026" sldId="287"/>
            <ac:spMk id="23" creationId="{BA4E4549-3101-1577-BDA5-96E28D5A8132}"/>
          </ac:spMkLst>
        </pc:spChg>
        <pc:spChg chg="mod">
          <ac:chgData name="Oliver Richardson" userId="cd5f33dd71adc40f" providerId="LiveId" clId="{99454D4F-596D-4A9C-BF56-1DB628A7EA13}" dt="2025-07-22T15:55:00.753" v="3869" actId="571"/>
          <ac:spMkLst>
            <pc:docMk/>
            <pc:sldMk cId="2708672026" sldId="287"/>
            <ac:spMk id="25" creationId="{83F77AE2-291A-95D0-53AE-1078FFE876BC}"/>
          </ac:spMkLst>
        </pc:spChg>
        <pc:spChg chg="mod">
          <ac:chgData name="Oliver Richardson" userId="cd5f33dd71adc40f" providerId="LiveId" clId="{99454D4F-596D-4A9C-BF56-1DB628A7EA13}" dt="2025-07-22T15:55:00.753" v="3869" actId="571"/>
          <ac:spMkLst>
            <pc:docMk/>
            <pc:sldMk cId="2708672026" sldId="287"/>
            <ac:spMk id="26" creationId="{925ADD8A-60F4-771E-75BE-803B33FAA5E9}"/>
          </ac:spMkLst>
        </pc:spChg>
        <pc:spChg chg="mod">
          <ac:chgData name="Oliver Richardson" userId="cd5f33dd71adc40f" providerId="LiveId" clId="{99454D4F-596D-4A9C-BF56-1DB628A7EA13}" dt="2025-07-22T15:55:00.753" v="3869" actId="571"/>
          <ac:spMkLst>
            <pc:docMk/>
            <pc:sldMk cId="2708672026" sldId="287"/>
            <ac:spMk id="27" creationId="{CE68ABB0-2FC5-E304-EA29-7FE9D17E1FEC}"/>
          </ac:spMkLst>
        </pc:spChg>
        <pc:spChg chg="add mod">
          <ac:chgData name="Oliver Richardson" userId="cd5f33dd71adc40f" providerId="LiveId" clId="{99454D4F-596D-4A9C-BF56-1DB628A7EA13}" dt="2025-07-22T15:55:00.753" v="3869" actId="571"/>
          <ac:spMkLst>
            <pc:docMk/>
            <pc:sldMk cId="2708672026" sldId="287"/>
            <ac:spMk id="29" creationId="{87D1FA39-37FD-B8C8-2BE2-52142BB2491B}"/>
          </ac:spMkLst>
        </pc:spChg>
        <pc:spChg chg="add mod">
          <ac:chgData name="Oliver Richardson" userId="cd5f33dd71adc40f" providerId="LiveId" clId="{99454D4F-596D-4A9C-BF56-1DB628A7EA13}" dt="2025-07-22T16:02:12.943" v="4088" actId="207"/>
          <ac:spMkLst>
            <pc:docMk/>
            <pc:sldMk cId="2708672026" sldId="287"/>
            <ac:spMk id="30" creationId="{3960E9C4-0D8E-E321-3167-40CB105BDB8D}"/>
          </ac:spMkLst>
        </pc:spChg>
        <pc:spChg chg="add mod">
          <ac:chgData name="Oliver Richardson" userId="cd5f33dd71adc40f" providerId="LiveId" clId="{99454D4F-596D-4A9C-BF56-1DB628A7EA13}" dt="2025-07-22T16:03:21.607" v="4167" actId="14100"/>
          <ac:spMkLst>
            <pc:docMk/>
            <pc:sldMk cId="2708672026" sldId="287"/>
            <ac:spMk id="31" creationId="{072624FB-A5D7-1301-97AD-A4531AFCC8DD}"/>
          </ac:spMkLst>
        </pc:spChg>
        <pc:spChg chg="add del mod">
          <ac:chgData name="Oliver Richardson" userId="cd5f33dd71adc40f" providerId="LiveId" clId="{99454D4F-596D-4A9C-BF56-1DB628A7EA13}" dt="2025-07-22T16:02:45.167" v="4131" actId="14100"/>
          <ac:spMkLst>
            <pc:docMk/>
            <pc:sldMk cId="2708672026" sldId="287"/>
            <ac:spMk id="33" creationId="{7322CF51-5E13-0F37-B53B-56F61D3ABCD4}"/>
          </ac:spMkLst>
        </pc:spChg>
        <pc:spChg chg="add del mod">
          <ac:chgData name="Oliver Richardson" userId="cd5f33dd71adc40f" providerId="LiveId" clId="{99454D4F-596D-4A9C-BF56-1DB628A7EA13}" dt="2025-07-22T16:00:27.216" v="4065"/>
          <ac:spMkLst>
            <pc:docMk/>
            <pc:sldMk cId="2708672026" sldId="287"/>
            <ac:spMk id="34" creationId="{B41D28E5-2FC3-668D-BDC8-7A7658E64D93}"/>
          </ac:spMkLst>
        </pc:spChg>
        <pc:spChg chg="mod">
          <ac:chgData name="Oliver Richardson" userId="cd5f33dd71adc40f" providerId="LiveId" clId="{99454D4F-596D-4A9C-BF56-1DB628A7EA13}" dt="2025-07-22T16:00:27.216" v="4065"/>
          <ac:spMkLst>
            <pc:docMk/>
            <pc:sldMk cId="2708672026" sldId="287"/>
            <ac:spMk id="35" creationId="{ABC72678-CE55-8130-23E8-F9434FDE256F}"/>
          </ac:spMkLst>
        </pc:spChg>
        <pc:spChg chg="add mod">
          <ac:chgData name="Oliver Richardson" userId="cd5f33dd71adc40f" providerId="LiveId" clId="{99454D4F-596D-4A9C-BF56-1DB628A7EA13}" dt="2025-07-22T16:01:24.530" v="4081"/>
          <ac:spMkLst>
            <pc:docMk/>
            <pc:sldMk cId="2708672026" sldId="287"/>
            <ac:spMk id="36" creationId="{AAF63FCE-6DB5-269D-90B0-A5DD4A562497}"/>
          </ac:spMkLst>
        </pc:spChg>
        <pc:grpChg chg="add mod">
          <ac:chgData name="Oliver Richardson" userId="cd5f33dd71adc40f" providerId="LiveId" clId="{99454D4F-596D-4A9C-BF56-1DB628A7EA13}" dt="2025-07-22T15:59:14.629" v="3986" actId="1076"/>
          <ac:grpSpMkLst>
            <pc:docMk/>
            <pc:sldMk cId="2708672026" sldId="287"/>
            <ac:grpSpMk id="19" creationId="{1FEDD03D-C692-DA4C-935A-84B30AA346B0}"/>
          </ac:grpSpMkLst>
        </pc:grpChg>
        <pc:grpChg chg="add mod">
          <ac:chgData name="Oliver Richardson" userId="cd5f33dd71adc40f" providerId="LiveId" clId="{99454D4F-596D-4A9C-BF56-1DB628A7EA13}" dt="2025-07-22T15:55:00.753" v="3869" actId="571"/>
          <ac:grpSpMkLst>
            <pc:docMk/>
            <pc:sldMk cId="2708672026" sldId="287"/>
            <ac:grpSpMk id="24" creationId="{0427CB2C-1E6F-BD1A-7313-ED6EAE71F275}"/>
          </ac:grpSpMkLst>
        </pc:grpChg>
        <pc:grpChg chg="add mod">
          <ac:chgData name="Oliver Richardson" userId="cd5f33dd71adc40f" providerId="LiveId" clId="{99454D4F-596D-4A9C-BF56-1DB628A7EA13}" dt="2025-07-22T15:57:26.536" v="3936" actId="1076"/>
          <ac:grpSpMkLst>
            <pc:docMk/>
            <pc:sldMk cId="2708672026" sldId="287"/>
            <ac:grpSpMk id="32" creationId="{3D3D647A-8BFA-D931-4F9C-60448F21BE80}"/>
          </ac:grpSpMkLst>
        </pc:grpChg>
        <pc:picChg chg="add mod">
          <ac:chgData name="Oliver Richardson" userId="cd5f33dd71adc40f" providerId="LiveId" clId="{99454D4F-596D-4A9C-BF56-1DB628A7EA13}" dt="2025-07-22T15:52:03.115" v="3669" actId="164"/>
          <ac:picMkLst>
            <pc:docMk/>
            <pc:sldMk cId="2708672026" sldId="287"/>
            <ac:picMk id="2" creationId="{11895C97-26CE-66BC-D16F-96135916372A}"/>
          </ac:picMkLst>
        </pc:picChg>
        <pc:picChg chg="add mod">
          <ac:chgData name="Oliver Richardson" userId="cd5f33dd71adc40f" providerId="LiveId" clId="{99454D4F-596D-4A9C-BF56-1DB628A7EA13}" dt="2025-07-22T15:58:25.032" v="3951" actId="1076"/>
          <ac:picMkLst>
            <pc:docMk/>
            <pc:sldMk cId="2708672026" sldId="287"/>
            <ac:picMk id="4" creationId="{6C9F74B7-A6CC-C57C-6EDD-0C5F9A4EEDA7}"/>
          </ac:picMkLst>
        </pc:picChg>
        <pc:picChg chg="del mod">
          <ac:chgData name="Oliver Richardson" userId="cd5f33dd71adc40f" providerId="LiveId" clId="{99454D4F-596D-4A9C-BF56-1DB628A7EA13}" dt="2025-07-22T15:43:33.277" v="3358" actId="478"/>
          <ac:picMkLst>
            <pc:docMk/>
            <pc:sldMk cId="2708672026" sldId="287"/>
            <ac:picMk id="5" creationId="{C3EF0C97-146F-A629-BEE4-B3500E4455B4}"/>
          </ac:picMkLst>
        </pc:picChg>
        <pc:picChg chg="add mod ord">
          <ac:chgData name="Oliver Richardson" userId="cd5f33dd71adc40f" providerId="LiveId" clId="{99454D4F-596D-4A9C-BF56-1DB628A7EA13}" dt="2025-07-22T15:57:56.458" v="3946" actId="166"/>
          <ac:picMkLst>
            <pc:docMk/>
            <pc:sldMk cId="2708672026" sldId="287"/>
            <ac:picMk id="6" creationId="{043368BB-2FB4-6A86-8956-A7541B6EA2BE}"/>
          </ac:picMkLst>
        </pc:picChg>
        <pc:picChg chg="add mod ord">
          <ac:chgData name="Oliver Richardson" userId="cd5f33dd71adc40f" providerId="LiveId" clId="{99454D4F-596D-4A9C-BF56-1DB628A7EA13}" dt="2025-07-22T15:58:02.868" v="3947" actId="1076"/>
          <ac:picMkLst>
            <pc:docMk/>
            <pc:sldMk cId="2708672026" sldId="287"/>
            <ac:picMk id="7" creationId="{D0338681-56BE-FBA0-21A1-C21078BCCDF7}"/>
          </ac:picMkLst>
        </pc:picChg>
        <pc:picChg chg="add mod">
          <ac:chgData name="Oliver Richardson" userId="cd5f33dd71adc40f" providerId="LiveId" clId="{99454D4F-596D-4A9C-BF56-1DB628A7EA13}" dt="2025-07-22T15:57:07.070" v="3930" actId="1076"/>
          <ac:picMkLst>
            <pc:docMk/>
            <pc:sldMk cId="2708672026" sldId="287"/>
            <ac:picMk id="8" creationId="{3D66A7B0-5940-24A6-9415-BF0222B2DFC0}"/>
          </ac:picMkLst>
        </pc:picChg>
        <pc:picChg chg="add mod ord">
          <ac:chgData name="Oliver Richardson" userId="cd5f33dd71adc40f" providerId="LiveId" clId="{99454D4F-596D-4A9C-BF56-1DB628A7EA13}" dt="2025-07-22T15:58:48.417" v="3979" actId="166"/>
          <ac:picMkLst>
            <pc:docMk/>
            <pc:sldMk cId="2708672026" sldId="287"/>
            <ac:picMk id="9" creationId="{7A6FAE1E-E206-7377-E746-16CB54A886F2}"/>
          </ac:picMkLst>
        </pc:picChg>
        <pc:picChg chg="mod">
          <ac:chgData name="Oliver Richardson" userId="cd5f33dd71adc40f" providerId="LiveId" clId="{99454D4F-596D-4A9C-BF56-1DB628A7EA13}" dt="2025-07-22T15:55:00.753" v="3869" actId="571"/>
          <ac:picMkLst>
            <pc:docMk/>
            <pc:sldMk cId="2708672026" sldId="287"/>
            <ac:picMk id="28" creationId="{45C3E30D-FCBC-135C-6BCF-DA97B49AC0A9}"/>
          </ac:picMkLst>
        </pc:picChg>
        <pc:picChg chg="add mod">
          <ac:chgData name="Oliver Richardson" userId="cd5f33dd71adc40f" providerId="LiveId" clId="{99454D4F-596D-4A9C-BF56-1DB628A7EA13}" dt="2025-07-22T15:58:58.308" v="3981"/>
          <ac:picMkLst>
            <pc:docMk/>
            <pc:sldMk cId="2708672026" sldId="287"/>
            <ac:picMk id="6146" creationId="{55C4C1C4-14A6-3E13-BFF9-BF4E0FC070B9}"/>
          </ac:picMkLst>
        </pc:picChg>
      </pc:sldChg>
      <pc:sldChg chg="addSp delSp modSp add mod ord setBg modAnim">
        <pc:chgData name="Oliver Richardson" userId="cd5f33dd71adc40f" providerId="LiveId" clId="{99454D4F-596D-4A9C-BF56-1DB628A7EA13}" dt="2025-07-22T16:37:54.651" v="5016"/>
        <pc:sldMkLst>
          <pc:docMk/>
          <pc:sldMk cId="3812769446" sldId="288"/>
        </pc:sldMkLst>
        <pc:spChg chg="del mod">
          <ac:chgData name="Oliver Richardson" userId="cd5f33dd71adc40f" providerId="LiveId" clId="{99454D4F-596D-4A9C-BF56-1DB628A7EA13}" dt="2025-07-22T16:36:14.627" v="4954" actId="478"/>
          <ac:spMkLst>
            <pc:docMk/>
            <pc:sldMk cId="3812769446" sldId="288"/>
            <ac:spMk id="3" creationId="{71783D58-A683-2ED0-9D66-48359254CB1A}"/>
          </ac:spMkLst>
        </pc:spChg>
        <pc:spChg chg="mod">
          <ac:chgData name="Oliver Richardson" userId="cd5f33dd71adc40f" providerId="LiveId" clId="{99454D4F-596D-4A9C-BF56-1DB628A7EA13}" dt="2025-07-22T16:35:43.379" v="4948" actId="1076"/>
          <ac:spMkLst>
            <pc:docMk/>
            <pc:sldMk cId="3812769446" sldId="288"/>
            <ac:spMk id="5" creationId="{9C81064A-632B-DFE8-7255-EC1E1C470424}"/>
          </ac:spMkLst>
        </pc:spChg>
        <pc:spChg chg="add mod">
          <ac:chgData name="Oliver Richardson" userId="cd5f33dd71adc40f" providerId="LiveId" clId="{99454D4F-596D-4A9C-BF56-1DB628A7EA13}" dt="2025-07-22T16:35:26.129" v="4945" actId="571"/>
          <ac:spMkLst>
            <pc:docMk/>
            <pc:sldMk cId="3812769446" sldId="288"/>
            <ac:spMk id="21" creationId="{DFEA5467-2CC0-3BA8-0918-879E5C6F1340}"/>
          </ac:spMkLst>
        </pc:spChg>
        <pc:spChg chg="add mod">
          <ac:chgData name="Oliver Richardson" userId="cd5f33dd71adc40f" providerId="LiveId" clId="{99454D4F-596D-4A9C-BF56-1DB628A7EA13}" dt="2025-07-22T16:35:26.129" v="4945" actId="571"/>
          <ac:spMkLst>
            <pc:docMk/>
            <pc:sldMk cId="3812769446" sldId="288"/>
            <ac:spMk id="25" creationId="{B1B55081-30F1-2417-4EE9-2837E3DB9C70}"/>
          </ac:spMkLst>
        </pc:spChg>
        <pc:spChg chg="mod">
          <ac:chgData name="Oliver Richardson" userId="cd5f33dd71adc40f" providerId="LiveId" clId="{99454D4F-596D-4A9C-BF56-1DB628A7EA13}" dt="2025-07-22T16:35:43.379" v="4948" actId="1076"/>
          <ac:spMkLst>
            <pc:docMk/>
            <pc:sldMk cId="3812769446" sldId="288"/>
            <ac:spMk id="28" creationId="{5381927B-8CC0-1D54-4098-0CEA1C72E108}"/>
          </ac:spMkLst>
        </pc:spChg>
        <pc:spChg chg="add mod ord">
          <ac:chgData name="Oliver Richardson" userId="cd5f33dd71adc40f" providerId="LiveId" clId="{99454D4F-596D-4A9C-BF56-1DB628A7EA13}" dt="2025-07-22T16:37:34.954" v="5014" actId="167"/>
          <ac:spMkLst>
            <pc:docMk/>
            <pc:sldMk cId="3812769446" sldId="288"/>
            <ac:spMk id="32" creationId="{C703134B-9CFD-E53E-F3AF-4FCF97181315}"/>
          </ac:spMkLst>
        </pc:spChg>
        <pc:picChg chg="mod">
          <ac:chgData name="Oliver Richardson" userId="cd5f33dd71adc40f" providerId="LiveId" clId="{99454D4F-596D-4A9C-BF56-1DB628A7EA13}" dt="2025-07-22T16:35:06.849" v="4943" actId="1076"/>
          <ac:picMkLst>
            <pc:docMk/>
            <pc:sldMk cId="3812769446" sldId="288"/>
            <ac:picMk id="8" creationId="{285B73B2-1397-64AB-4F31-19F135ED0796}"/>
          </ac:picMkLst>
        </pc:picChg>
        <pc:picChg chg="mod">
          <ac:chgData name="Oliver Richardson" userId="cd5f33dd71adc40f" providerId="LiveId" clId="{99454D4F-596D-4A9C-BF56-1DB628A7EA13}" dt="2025-07-22T16:35:43.379" v="4948" actId="1076"/>
          <ac:picMkLst>
            <pc:docMk/>
            <pc:sldMk cId="3812769446" sldId="288"/>
            <ac:picMk id="11" creationId="{7CE124A1-A1E3-742C-81BA-C5CF8361F170}"/>
          </ac:picMkLst>
        </pc:picChg>
        <pc:picChg chg="mod">
          <ac:chgData name="Oliver Richardson" userId="cd5f33dd71adc40f" providerId="LiveId" clId="{99454D4F-596D-4A9C-BF56-1DB628A7EA13}" dt="2025-07-22T16:35:43.379" v="4948" actId="1076"/>
          <ac:picMkLst>
            <pc:docMk/>
            <pc:sldMk cId="3812769446" sldId="288"/>
            <ac:picMk id="20" creationId="{F2DF4512-4E98-8995-E0EE-DD4A5F0D0B82}"/>
          </ac:picMkLst>
        </pc:picChg>
        <pc:picChg chg="add mod">
          <ac:chgData name="Oliver Richardson" userId="cd5f33dd71adc40f" providerId="LiveId" clId="{99454D4F-596D-4A9C-BF56-1DB628A7EA13}" dt="2025-07-22T16:35:26.129" v="4945" actId="571"/>
          <ac:picMkLst>
            <pc:docMk/>
            <pc:sldMk cId="3812769446" sldId="288"/>
            <ac:picMk id="27" creationId="{36C7F9EA-0ABF-9F92-30A4-2AE6E5394D91}"/>
          </ac:picMkLst>
        </pc:picChg>
        <pc:picChg chg="add mod">
          <ac:chgData name="Oliver Richardson" userId="cd5f33dd71adc40f" providerId="LiveId" clId="{99454D4F-596D-4A9C-BF56-1DB628A7EA13}" dt="2025-07-22T16:35:26.129" v="4945" actId="571"/>
          <ac:picMkLst>
            <pc:docMk/>
            <pc:sldMk cId="3812769446" sldId="288"/>
            <ac:picMk id="29" creationId="{FFD2041A-1AAA-9464-5F56-88A842B11DF6}"/>
          </ac:picMkLst>
        </pc:picChg>
        <pc:picChg chg="add mod">
          <ac:chgData name="Oliver Richardson" userId="cd5f33dd71adc40f" providerId="LiveId" clId="{99454D4F-596D-4A9C-BF56-1DB628A7EA13}" dt="2025-07-22T16:35:26.129" v="4945" actId="571"/>
          <ac:picMkLst>
            <pc:docMk/>
            <pc:sldMk cId="3812769446" sldId="288"/>
            <ac:picMk id="31" creationId="{E9C5ABAA-265F-F4EF-C685-6DF5598BBFAC}"/>
          </ac:picMkLst>
        </pc:picChg>
      </pc:sldChg>
      <pc:sldChg chg="addSp modSp add mod">
        <pc:chgData name="Oliver Richardson" userId="cd5f33dd71adc40f" providerId="LiveId" clId="{99454D4F-596D-4A9C-BF56-1DB628A7EA13}" dt="2025-07-22T16:25:26.491" v="4563" actId="1076"/>
        <pc:sldMkLst>
          <pc:docMk/>
          <pc:sldMk cId="2580104570" sldId="289"/>
        </pc:sldMkLst>
        <pc:spChg chg="mod">
          <ac:chgData name="Oliver Richardson" userId="cd5f33dd71adc40f" providerId="LiveId" clId="{99454D4F-596D-4A9C-BF56-1DB628A7EA13}" dt="2025-07-22T16:25:05.601" v="4562" actId="1076"/>
          <ac:spMkLst>
            <pc:docMk/>
            <pc:sldMk cId="2580104570" sldId="289"/>
            <ac:spMk id="4" creationId="{7114A052-3134-6A67-CAA2-B0C8110621AC}"/>
          </ac:spMkLst>
        </pc:spChg>
        <pc:spChg chg="mod">
          <ac:chgData name="Oliver Richardson" userId="cd5f33dd71adc40f" providerId="LiveId" clId="{99454D4F-596D-4A9C-BF56-1DB628A7EA13}" dt="2025-07-22T16:25:05.601" v="4562" actId="1076"/>
          <ac:spMkLst>
            <pc:docMk/>
            <pc:sldMk cId="2580104570" sldId="289"/>
            <ac:spMk id="5" creationId="{D2A525B2-8D4D-FC99-44EC-94A5BC971C6C}"/>
          </ac:spMkLst>
        </pc:spChg>
        <pc:spChg chg="mod">
          <ac:chgData name="Oliver Richardson" userId="cd5f33dd71adc40f" providerId="LiveId" clId="{99454D4F-596D-4A9C-BF56-1DB628A7EA13}" dt="2025-07-22T16:25:05.601" v="4562" actId="1076"/>
          <ac:spMkLst>
            <pc:docMk/>
            <pc:sldMk cId="2580104570" sldId="289"/>
            <ac:spMk id="7" creationId="{489D3F27-23C5-8D3B-8F76-31B6E135ACAE}"/>
          </ac:spMkLst>
        </pc:spChg>
        <pc:spChg chg="add mod">
          <ac:chgData name="Oliver Richardson" userId="cd5f33dd71adc40f" providerId="LiveId" clId="{99454D4F-596D-4A9C-BF56-1DB628A7EA13}" dt="2025-07-22T16:24:26.562" v="4560" actId="1076"/>
          <ac:spMkLst>
            <pc:docMk/>
            <pc:sldMk cId="2580104570" sldId="289"/>
            <ac:spMk id="8" creationId="{386CC4DA-AA72-7115-E1BB-1AB0A584159B}"/>
          </ac:spMkLst>
        </pc:spChg>
        <pc:spChg chg="mod">
          <ac:chgData name="Oliver Richardson" userId="cd5f33dd71adc40f" providerId="LiveId" clId="{99454D4F-596D-4A9C-BF56-1DB628A7EA13}" dt="2025-07-22T16:25:05.601" v="4562" actId="1076"/>
          <ac:spMkLst>
            <pc:docMk/>
            <pc:sldMk cId="2580104570" sldId="289"/>
            <ac:spMk id="28" creationId="{8BFB992F-2611-20FA-AA60-C93B82E4857B}"/>
          </ac:spMkLst>
        </pc:spChg>
        <pc:spChg chg="mod">
          <ac:chgData name="Oliver Richardson" userId="cd5f33dd71adc40f" providerId="LiveId" clId="{99454D4F-596D-4A9C-BF56-1DB628A7EA13}" dt="2025-07-22T16:25:05.601" v="4562" actId="1076"/>
          <ac:spMkLst>
            <pc:docMk/>
            <pc:sldMk cId="2580104570" sldId="289"/>
            <ac:spMk id="31" creationId="{32E22D85-FAB8-F841-7F6A-7ACAC03459A3}"/>
          </ac:spMkLst>
        </pc:spChg>
        <pc:spChg chg="mod">
          <ac:chgData name="Oliver Richardson" userId="cd5f33dd71adc40f" providerId="LiveId" clId="{99454D4F-596D-4A9C-BF56-1DB628A7EA13}" dt="2025-07-22T16:25:05.601" v="4562" actId="1076"/>
          <ac:spMkLst>
            <pc:docMk/>
            <pc:sldMk cId="2580104570" sldId="289"/>
            <ac:spMk id="33" creationId="{53A91B47-02B6-661F-1459-6B45DC1A2A0A}"/>
          </ac:spMkLst>
        </pc:spChg>
        <pc:spChg chg="mod">
          <ac:chgData name="Oliver Richardson" userId="cd5f33dd71adc40f" providerId="LiveId" clId="{99454D4F-596D-4A9C-BF56-1DB628A7EA13}" dt="2025-07-22T16:25:05.601" v="4562" actId="1076"/>
          <ac:spMkLst>
            <pc:docMk/>
            <pc:sldMk cId="2580104570" sldId="289"/>
            <ac:spMk id="34" creationId="{002372A6-84B7-7E8E-6670-7F312A4B4F5D}"/>
          </ac:spMkLst>
        </pc:spChg>
        <pc:spChg chg="mod">
          <ac:chgData name="Oliver Richardson" userId="cd5f33dd71adc40f" providerId="LiveId" clId="{99454D4F-596D-4A9C-BF56-1DB628A7EA13}" dt="2025-07-22T16:25:05.601" v="4562" actId="1076"/>
          <ac:spMkLst>
            <pc:docMk/>
            <pc:sldMk cId="2580104570" sldId="289"/>
            <ac:spMk id="35" creationId="{A2905629-4222-8E4F-9100-7B551286D811}"/>
          </ac:spMkLst>
        </pc:spChg>
        <pc:spChg chg="mod">
          <ac:chgData name="Oliver Richardson" userId="cd5f33dd71adc40f" providerId="LiveId" clId="{99454D4F-596D-4A9C-BF56-1DB628A7EA13}" dt="2025-07-22T16:25:05.601" v="4562" actId="1076"/>
          <ac:spMkLst>
            <pc:docMk/>
            <pc:sldMk cId="2580104570" sldId="289"/>
            <ac:spMk id="36" creationId="{707DDC82-5EDA-90CE-C6D2-F5E0AFB1C260}"/>
          </ac:spMkLst>
        </pc:spChg>
        <pc:spChg chg="mod">
          <ac:chgData name="Oliver Richardson" userId="cd5f33dd71adc40f" providerId="LiveId" clId="{99454D4F-596D-4A9C-BF56-1DB628A7EA13}" dt="2025-07-22T16:25:26.491" v="4563" actId="1076"/>
          <ac:spMkLst>
            <pc:docMk/>
            <pc:sldMk cId="2580104570" sldId="289"/>
            <ac:spMk id="39" creationId="{F5081695-326B-A35C-C814-724B41D8E238}"/>
          </ac:spMkLst>
        </pc:spChg>
        <pc:spChg chg="mod">
          <ac:chgData name="Oliver Richardson" userId="cd5f33dd71adc40f" providerId="LiveId" clId="{99454D4F-596D-4A9C-BF56-1DB628A7EA13}" dt="2025-07-22T16:25:26.491" v="4563" actId="1076"/>
          <ac:spMkLst>
            <pc:docMk/>
            <pc:sldMk cId="2580104570" sldId="289"/>
            <ac:spMk id="40" creationId="{BDB287D2-ECFC-0205-4CB9-EDACDDA77D53}"/>
          </ac:spMkLst>
        </pc:spChg>
        <pc:spChg chg="mod">
          <ac:chgData name="Oliver Richardson" userId="cd5f33dd71adc40f" providerId="LiveId" clId="{99454D4F-596D-4A9C-BF56-1DB628A7EA13}" dt="2025-07-22T16:25:26.491" v="4563" actId="1076"/>
          <ac:spMkLst>
            <pc:docMk/>
            <pc:sldMk cId="2580104570" sldId="289"/>
            <ac:spMk id="41" creationId="{91D8369F-F600-CBE5-CFD0-49122A1964EE}"/>
          </ac:spMkLst>
        </pc:spChg>
        <pc:spChg chg="mod">
          <ac:chgData name="Oliver Richardson" userId="cd5f33dd71adc40f" providerId="LiveId" clId="{99454D4F-596D-4A9C-BF56-1DB628A7EA13}" dt="2025-07-22T16:25:26.491" v="4563" actId="1076"/>
          <ac:spMkLst>
            <pc:docMk/>
            <pc:sldMk cId="2580104570" sldId="289"/>
            <ac:spMk id="45" creationId="{7250439E-725D-CFA3-53D6-0C9331330069}"/>
          </ac:spMkLst>
        </pc:spChg>
        <pc:spChg chg="mod">
          <ac:chgData name="Oliver Richardson" userId="cd5f33dd71adc40f" providerId="LiveId" clId="{99454D4F-596D-4A9C-BF56-1DB628A7EA13}" dt="2025-07-22T16:25:26.491" v="4563" actId="1076"/>
          <ac:spMkLst>
            <pc:docMk/>
            <pc:sldMk cId="2580104570" sldId="289"/>
            <ac:spMk id="47" creationId="{0EE3C046-3E83-83E2-B9F8-91949ED0A4A5}"/>
          </ac:spMkLst>
        </pc:spChg>
        <pc:spChg chg="mod">
          <ac:chgData name="Oliver Richardson" userId="cd5f33dd71adc40f" providerId="LiveId" clId="{99454D4F-596D-4A9C-BF56-1DB628A7EA13}" dt="2025-07-22T16:25:26.491" v="4563" actId="1076"/>
          <ac:spMkLst>
            <pc:docMk/>
            <pc:sldMk cId="2580104570" sldId="289"/>
            <ac:spMk id="49" creationId="{BD242D19-5303-46AB-6869-18696F7F730A}"/>
          </ac:spMkLst>
        </pc:spChg>
        <pc:spChg chg="mod">
          <ac:chgData name="Oliver Richardson" userId="cd5f33dd71adc40f" providerId="LiveId" clId="{99454D4F-596D-4A9C-BF56-1DB628A7EA13}" dt="2025-07-22T16:25:26.491" v="4563" actId="1076"/>
          <ac:spMkLst>
            <pc:docMk/>
            <pc:sldMk cId="2580104570" sldId="289"/>
            <ac:spMk id="51" creationId="{A11C3FB5-C5B2-EA5A-2043-5CD27270467D}"/>
          </ac:spMkLst>
        </pc:spChg>
        <pc:spChg chg="mod">
          <ac:chgData name="Oliver Richardson" userId="cd5f33dd71adc40f" providerId="LiveId" clId="{99454D4F-596D-4A9C-BF56-1DB628A7EA13}" dt="2025-07-22T16:25:05.601" v="4562" actId="1076"/>
          <ac:spMkLst>
            <pc:docMk/>
            <pc:sldMk cId="2580104570" sldId="289"/>
            <ac:spMk id="56" creationId="{7F8D7950-BDA3-3A4C-F590-C35C8119E9C7}"/>
          </ac:spMkLst>
        </pc:spChg>
        <pc:picChg chg="mod">
          <ac:chgData name="Oliver Richardson" userId="cd5f33dd71adc40f" providerId="LiveId" clId="{99454D4F-596D-4A9C-BF56-1DB628A7EA13}" dt="2025-07-22T16:25:26.491" v="4563" actId="1076"/>
          <ac:picMkLst>
            <pc:docMk/>
            <pc:sldMk cId="2580104570" sldId="289"/>
            <ac:picMk id="43" creationId="{14AC5F50-EA42-36B6-312E-87BED0F3C10C}"/>
          </ac:picMkLst>
        </pc:picChg>
        <pc:picChg chg="mod">
          <ac:chgData name="Oliver Richardson" userId="cd5f33dd71adc40f" providerId="LiveId" clId="{99454D4F-596D-4A9C-BF56-1DB628A7EA13}" dt="2025-07-22T16:25:26.491" v="4563" actId="1076"/>
          <ac:picMkLst>
            <pc:docMk/>
            <pc:sldMk cId="2580104570" sldId="289"/>
            <ac:picMk id="58" creationId="{B4336B37-88B9-DCBD-7CEF-0F7D4D77BFCC}"/>
          </ac:picMkLst>
        </pc:picChg>
        <pc:picChg chg="mod">
          <ac:chgData name="Oliver Richardson" userId="cd5f33dd71adc40f" providerId="LiveId" clId="{99454D4F-596D-4A9C-BF56-1DB628A7EA13}" dt="2025-07-22T16:25:26.491" v="4563" actId="1076"/>
          <ac:picMkLst>
            <pc:docMk/>
            <pc:sldMk cId="2580104570" sldId="289"/>
            <ac:picMk id="60" creationId="{4A7E8E74-CD78-15F2-FAA2-B3DEA0EFB2DE}"/>
          </ac:picMkLst>
        </pc:picChg>
        <pc:cxnChg chg="mod">
          <ac:chgData name="Oliver Richardson" userId="cd5f33dd71adc40f" providerId="LiveId" clId="{99454D4F-596D-4A9C-BF56-1DB628A7EA13}" dt="2025-07-22T16:24:05.977" v="4553" actId="14100"/>
          <ac:cxnSpMkLst>
            <pc:docMk/>
            <pc:sldMk cId="2580104570" sldId="289"/>
            <ac:cxnSpMk id="13" creationId="{2153709E-B3CD-55DA-7D7A-40D84E2C6F3E}"/>
          </ac:cxnSpMkLst>
        </pc:cxnChg>
      </pc:sldChg>
      <pc:sldChg chg="addSp delSp modSp add mod">
        <pc:chgData name="Oliver Richardson" userId="cd5f33dd71adc40f" providerId="LiveId" clId="{99454D4F-596D-4A9C-BF56-1DB628A7EA13}" dt="2025-07-22T16:38:42.866" v="5022" actId="1076"/>
        <pc:sldMkLst>
          <pc:docMk/>
          <pc:sldMk cId="1714574085" sldId="290"/>
        </pc:sldMkLst>
        <pc:spChg chg="mod">
          <ac:chgData name="Oliver Richardson" userId="cd5f33dd71adc40f" providerId="LiveId" clId="{99454D4F-596D-4A9C-BF56-1DB628A7EA13}" dt="2025-07-22T16:38:42.866" v="5022" actId="1076"/>
          <ac:spMkLst>
            <pc:docMk/>
            <pc:sldMk cId="1714574085" sldId="290"/>
            <ac:spMk id="8" creationId="{DDB5E22B-71CA-A559-76A9-D02876293FF7}"/>
          </ac:spMkLst>
        </pc:spChg>
        <pc:spChg chg="del mod">
          <ac:chgData name="Oliver Richardson" userId="cd5f33dd71adc40f" providerId="LiveId" clId="{99454D4F-596D-4A9C-BF56-1DB628A7EA13}" dt="2025-07-22T16:23:13.687" v="4537" actId="478"/>
          <ac:spMkLst>
            <pc:docMk/>
            <pc:sldMk cId="1714574085" sldId="290"/>
            <ac:spMk id="18" creationId="{A7B1D188-930E-AECD-7B06-1312DE24C1A7}"/>
          </ac:spMkLst>
        </pc:spChg>
        <pc:spChg chg="add mod">
          <ac:chgData name="Oliver Richardson" userId="cd5f33dd71adc40f" providerId="LiveId" clId="{99454D4F-596D-4A9C-BF56-1DB628A7EA13}" dt="2025-07-22T16:24:53.490" v="4561"/>
          <ac:spMkLst>
            <pc:docMk/>
            <pc:sldMk cId="1714574085" sldId="290"/>
            <ac:spMk id="26" creationId="{AE4619AA-19A5-B212-A037-CA694A3193BE}"/>
          </ac:spMkLst>
        </pc:spChg>
        <pc:spChg chg="add mod">
          <ac:chgData name="Oliver Richardson" userId="cd5f33dd71adc40f" providerId="LiveId" clId="{99454D4F-596D-4A9C-BF56-1DB628A7EA13}" dt="2025-07-22T16:24:53.490" v="4561"/>
          <ac:spMkLst>
            <pc:docMk/>
            <pc:sldMk cId="1714574085" sldId="290"/>
            <ac:spMk id="27" creationId="{C10F3D77-3F2E-53DB-2590-264B33DAB4FF}"/>
          </ac:spMkLst>
        </pc:spChg>
        <pc:spChg chg="add mod">
          <ac:chgData name="Oliver Richardson" userId="cd5f33dd71adc40f" providerId="LiveId" clId="{99454D4F-596D-4A9C-BF56-1DB628A7EA13}" dt="2025-07-22T16:24:53.490" v="4561"/>
          <ac:spMkLst>
            <pc:docMk/>
            <pc:sldMk cId="1714574085" sldId="290"/>
            <ac:spMk id="29" creationId="{39511ECB-A617-725D-7128-0A12DB2A2B39}"/>
          </ac:spMkLst>
        </pc:spChg>
        <pc:spChg chg="mod">
          <ac:chgData name="Oliver Richardson" userId="cd5f33dd71adc40f" providerId="LiveId" clId="{99454D4F-596D-4A9C-BF56-1DB628A7EA13}" dt="2025-07-22T16:25:48.245" v="4566" actId="1076"/>
          <ac:spMkLst>
            <pc:docMk/>
            <pc:sldMk cId="1714574085" sldId="290"/>
            <ac:spMk id="39" creationId="{F6928788-33C3-D8C2-4ED3-45243F50D98C}"/>
          </ac:spMkLst>
        </pc:spChg>
        <pc:spChg chg="mod">
          <ac:chgData name="Oliver Richardson" userId="cd5f33dd71adc40f" providerId="LiveId" clId="{99454D4F-596D-4A9C-BF56-1DB628A7EA13}" dt="2025-07-22T16:25:48.245" v="4566" actId="1076"/>
          <ac:spMkLst>
            <pc:docMk/>
            <pc:sldMk cId="1714574085" sldId="290"/>
            <ac:spMk id="40" creationId="{CD63F500-FA53-8946-C693-56F4860CDEEE}"/>
          </ac:spMkLst>
        </pc:spChg>
        <pc:spChg chg="mod">
          <ac:chgData name="Oliver Richardson" userId="cd5f33dd71adc40f" providerId="LiveId" clId="{99454D4F-596D-4A9C-BF56-1DB628A7EA13}" dt="2025-07-22T16:25:48.245" v="4566" actId="1076"/>
          <ac:spMkLst>
            <pc:docMk/>
            <pc:sldMk cId="1714574085" sldId="290"/>
            <ac:spMk id="41" creationId="{5ECA6B00-1C6B-B7FF-77B0-4D76DD8C82D3}"/>
          </ac:spMkLst>
        </pc:spChg>
        <pc:spChg chg="mod">
          <ac:chgData name="Oliver Richardson" userId="cd5f33dd71adc40f" providerId="LiveId" clId="{99454D4F-596D-4A9C-BF56-1DB628A7EA13}" dt="2025-07-22T16:25:48.245" v="4566" actId="1076"/>
          <ac:spMkLst>
            <pc:docMk/>
            <pc:sldMk cId="1714574085" sldId="290"/>
            <ac:spMk id="45" creationId="{BE47EDFC-4218-E0A4-CBD6-B32D19A1A584}"/>
          </ac:spMkLst>
        </pc:spChg>
        <pc:spChg chg="mod">
          <ac:chgData name="Oliver Richardson" userId="cd5f33dd71adc40f" providerId="LiveId" clId="{99454D4F-596D-4A9C-BF56-1DB628A7EA13}" dt="2025-07-22T16:25:48.245" v="4566" actId="1076"/>
          <ac:spMkLst>
            <pc:docMk/>
            <pc:sldMk cId="1714574085" sldId="290"/>
            <ac:spMk id="47" creationId="{4AB3939F-CA9E-A64B-EFFD-C7746DFC105C}"/>
          </ac:spMkLst>
        </pc:spChg>
        <pc:spChg chg="mod">
          <ac:chgData name="Oliver Richardson" userId="cd5f33dd71adc40f" providerId="LiveId" clId="{99454D4F-596D-4A9C-BF56-1DB628A7EA13}" dt="2025-07-22T16:25:48.245" v="4566" actId="1076"/>
          <ac:spMkLst>
            <pc:docMk/>
            <pc:sldMk cId="1714574085" sldId="290"/>
            <ac:spMk id="49" creationId="{4EE8DF07-8A85-D405-388F-37DA7DC4B884}"/>
          </ac:spMkLst>
        </pc:spChg>
        <pc:spChg chg="mod">
          <ac:chgData name="Oliver Richardson" userId="cd5f33dd71adc40f" providerId="LiveId" clId="{99454D4F-596D-4A9C-BF56-1DB628A7EA13}" dt="2025-07-22T16:25:48.245" v="4566" actId="1076"/>
          <ac:spMkLst>
            <pc:docMk/>
            <pc:sldMk cId="1714574085" sldId="290"/>
            <ac:spMk id="51" creationId="{FA12248F-22AC-C5A8-1823-22A7741091F9}"/>
          </ac:spMkLst>
        </pc:spChg>
        <pc:spChg chg="add mod">
          <ac:chgData name="Oliver Richardson" userId="cd5f33dd71adc40f" providerId="LiveId" clId="{99454D4F-596D-4A9C-BF56-1DB628A7EA13}" dt="2025-07-22T16:24:53.490" v="4561"/>
          <ac:spMkLst>
            <pc:docMk/>
            <pc:sldMk cId="1714574085" sldId="290"/>
            <ac:spMk id="59" creationId="{2F814225-3C84-4DA3-E70D-0294A442E3F2}"/>
          </ac:spMkLst>
        </pc:spChg>
        <pc:spChg chg="add mod">
          <ac:chgData name="Oliver Richardson" userId="cd5f33dd71adc40f" providerId="LiveId" clId="{99454D4F-596D-4A9C-BF56-1DB628A7EA13}" dt="2025-07-22T16:24:53.490" v="4561"/>
          <ac:spMkLst>
            <pc:docMk/>
            <pc:sldMk cId="1714574085" sldId="290"/>
            <ac:spMk id="61" creationId="{B0B649FB-48EC-12EC-F86F-472436F5DF5F}"/>
          </ac:spMkLst>
        </pc:spChg>
        <pc:spChg chg="add mod">
          <ac:chgData name="Oliver Richardson" userId="cd5f33dd71adc40f" providerId="LiveId" clId="{99454D4F-596D-4A9C-BF56-1DB628A7EA13}" dt="2025-07-22T16:24:53.490" v="4561"/>
          <ac:spMkLst>
            <pc:docMk/>
            <pc:sldMk cId="1714574085" sldId="290"/>
            <ac:spMk id="62" creationId="{4C78B97A-9CB4-38C8-09BC-4FEE1330DFB9}"/>
          </ac:spMkLst>
        </pc:spChg>
        <pc:spChg chg="mod">
          <ac:chgData name="Oliver Richardson" userId="cd5f33dd71adc40f" providerId="LiveId" clId="{99454D4F-596D-4A9C-BF56-1DB628A7EA13}" dt="2025-07-22T16:23:18.189" v="4541" actId="1076"/>
          <ac:spMkLst>
            <pc:docMk/>
            <pc:sldMk cId="1714574085" sldId="290"/>
            <ac:spMk id="81" creationId="{DC3E1FB6-01C3-F45B-47D0-EF5E088D1EFF}"/>
          </ac:spMkLst>
        </pc:spChg>
        <pc:picChg chg="mod">
          <ac:chgData name="Oliver Richardson" userId="cd5f33dd71adc40f" providerId="LiveId" clId="{99454D4F-596D-4A9C-BF56-1DB628A7EA13}" dt="2025-07-22T16:25:48.245" v="4566" actId="1076"/>
          <ac:picMkLst>
            <pc:docMk/>
            <pc:sldMk cId="1714574085" sldId="290"/>
            <ac:picMk id="43" creationId="{426F51F3-63EF-9ADF-428C-1E27ACD75D61}"/>
          </ac:picMkLst>
        </pc:picChg>
        <pc:picChg chg="mod">
          <ac:chgData name="Oliver Richardson" userId="cd5f33dd71adc40f" providerId="LiveId" clId="{99454D4F-596D-4A9C-BF56-1DB628A7EA13}" dt="2025-07-22T16:25:48.245" v="4566" actId="1076"/>
          <ac:picMkLst>
            <pc:docMk/>
            <pc:sldMk cId="1714574085" sldId="290"/>
            <ac:picMk id="58" creationId="{5FF1F9E7-E881-C214-5C11-B8791BBEEBCD}"/>
          </ac:picMkLst>
        </pc:picChg>
        <pc:picChg chg="mod">
          <ac:chgData name="Oliver Richardson" userId="cd5f33dd71adc40f" providerId="LiveId" clId="{99454D4F-596D-4A9C-BF56-1DB628A7EA13}" dt="2025-07-22T16:25:48.245" v="4566" actId="1076"/>
          <ac:picMkLst>
            <pc:docMk/>
            <pc:sldMk cId="1714574085" sldId="290"/>
            <ac:picMk id="60" creationId="{4F31F5AC-ABCA-3A4D-CD7D-F61241497E2F}"/>
          </ac:picMkLst>
        </pc:picChg>
        <pc:picChg chg="mod">
          <ac:chgData name="Oliver Richardson" userId="cd5f33dd71adc40f" providerId="LiveId" clId="{99454D4F-596D-4A9C-BF56-1DB628A7EA13}" dt="2025-07-22T16:23:27.149" v="4544" actId="688"/>
          <ac:picMkLst>
            <pc:docMk/>
            <pc:sldMk cId="1714574085" sldId="290"/>
            <ac:picMk id="68" creationId="{04F63BD7-ADBD-B8C0-2645-27D1B0D77448}"/>
          </ac:picMkLst>
        </pc:picChg>
        <pc:picChg chg="mod">
          <ac:chgData name="Oliver Richardson" userId="cd5f33dd71adc40f" providerId="LiveId" clId="{99454D4F-596D-4A9C-BF56-1DB628A7EA13}" dt="2025-07-22T16:25:42.125" v="4565" actId="1076"/>
          <ac:picMkLst>
            <pc:docMk/>
            <pc:sldMk cId="1714574085" sldId="290"/>
            <ac:picMk id="82" creationId="{C3275F5C-3582-1CD4-9917-60E57E2F07BF}"/>
          </ac:picMkLst>
        </pc:picChg>
        <pc:picChg chg="mod">
          <ac:chgData name="Oliver Richardson" userId="cd5f33dd71adc40f" providerId="LiveId" clId="{99454D4F-596D-4A9C-BF56-1DB628A7EA13}" dt="2025-07-22T16:23:16.241" v="4538" actId="1076"/>
          <ac:picMkLst>
            <pc:docMk/>
            <pc:sldMk cId="1714574085" sldId="290"/>
            <ac:picMk id="93" creationId="{9F190798-503E-4C9E-C50B-AD44BE30E3B2}"/>
          </ac:picMkLst>
        </pc:picChg>
        <pc:cxnChg chg="add mod">
          <ac:chgData name="Oliver Richardson" userId="cd5f33dd71adc40f" providerId="LiveId" clId="{99454D4F-596D-4A9C-BF56-1DB628A7EA13}" dt="2025-07-22T16:24:53.490" v="4561"/>
          <ac:cxnSpMkLst>
            <pc:docMk/>
            <pc:sldMk cId="1714574085" sldId="290"/>
            <ac:cxnSpMk id="38" creationId="{25DBCB07-676F-77BD-8EBD-B4076C28B120}"/>
          </ac:cxnSpMkLst>
        </pc:cxnChg>
        <pc:cxnChg chg="add mod">
          <ac:chgData name="Oliver Richardson" userId="cd5f33dd71adc40f" providerId="LiveId" clId="{99454D4F-596D-4A9C-BF56-1DB628A7EA13}" dt="2025-07-22T16:24:53.490" v="4561"/>
          <ac:cxnSpMkLst>
            <pc:docMk/>
            <pc:sldMk cId="1714574085" sldId="290"/>
            <ac:cxnSpMk id="54" creationId="{A9606901-DD4C-3430-331F-D93C542E9059}"/>
          </ac:cxnSpMkLst>
        </pc:cxnChg>
        <pc:cxnChg chg="add mod">
          <ac:chgData name="Oliver Richardson" userId="cd5f33dd71adc40f" providerId="LiveId" clId="{99454D4F-596D-4A9C-BF56-1DB628A7EA13}" dt="2025-07-22T16:24:53.490" v="4561"/>
          <ac:cxnSpMkLst>
            <pc:docMk/>
            <pc:sldMk cId="1714574085" sldId="290"/>
            <ac:cxnSpMk id="57" creationId="{8981C289-94FB-4C7E-F8E7-97239461C1B3}"/>
          </ac:cxnSpMkLst>
        </pc:cxnChg>
      </pc:sldChg>
      <pc:sldChg chg="addSp delSp modSp new mod modAnim">
        <pc:chgData name="Oliver Richardson" userId="cd5f33dd71adc40f" providerId="LiveId" clId="{99454D4F-596D-4A9C-BF56-1DB628A7EA13}" dt="2025-07-22T16:48:35.354" v="5325"/>
        <pc:sldMkLst>
          <pc:docMk/>
          <pc:sldMk cId="3714138304" sldId="291"/>
        </pc:sldMkLst>
        <pc:spChg chg="mod">
          <ac:chgData name="Oliver Richardson" userId="cd5f33dd71adc40f" providerId="LiveId" clId="{99454D4F-596D-4A9C-BF56-1DB628A7EA13}" dt="2025-07-22T16:28:06.750" v="4799" actId="20577"/>
          <ac:spMkLst>
            <pc:docMk/>
            <pc:sldMk cId="3714138304" sldId="291"/>
            <ac:spMk id="2" creationId="{53C4B593-B3EC-C196-F611-199CB330270C}"/>
          </ac:spMkLst>
        </pc:spChg>
        <pc:spChg chg="del">
          <ac:chgData name="Oliver Richardson" userId="cd5f33dd71adc40f" providerId="LiveId" clId="{99454D4F-596D-4A9C-BF56-1DB628A7EA13}" dt="2025-07-22T16:28:09.484" v="4800" actId="478"/>
          <ac:spMkLst>
            <pc:docMk/>
            <pc:sldMk cId="3714138304" sldId="291"/>
            <ac:spMk id="3" creationId="{DD908847-323B-F63F-6605-4FFE07389C36}"/>
          </ac:spMkLst>
        </pc:spChg>
        <pc:spChg chg="add mod">
          <ac:chgData name="Oliver Richardson" userId="cd5f33dd71adc40f" providerId="LiveId" clId="{99454D4F-596D-4A9C-BF56-1DB628A7EA13}" dt="2025-07-22T16:29:35.442" v="4826" actId="1076"/>
          <ac:spMkLst>
            <pc:docMk/>
            <pc:sldMk cId="3714138304" sldId="291"/>
            <ac:spMk id="22" creationId="{F2A5DE62-A422-5471-1882-CF6AA78F91E4}"/>
          </ac:spMkLst>
        </pc:spChg>
        <pc:spChg chg="add mod">
          <ac:chgData name="Oliver Richardson" userId="cd5f33dd71adc40f" providerId="LiveId" clId="{99454D4F-596D-4A9C-BF56-1DB628A7EA13}" dt="2025-07-22T16:29:38.362" v="4829" actId="20577"/>
          <ac:spMkLst>
            <pc:docMk/>
            <pc:sldMk cId="3714138304" sldId="291"/>
            <ac:spMk id="23" creationId="{F5EF056E-2052-35EC-08AE-767D95178DB8}"/>
          </ac:spMkLst>
        </pc:spChg>
        <pc:spChg chg="add mod">
          <ac:chgData name="Oliver Richardson" userId="cd5f33dd71adc40f" providerId="LiveId" clId="{99454D4F-596D-4A9C-BF56-1DB628A7EA13}" dt="2025-07-22T16:29:51.491" v="4833" actId="1076"/>
          <ac:spMkLst>
            <pc:docMk/>
            <pc:sldMk cId="3714138304" sldId="291"/>
            <ac:spMk id="24" creationId="{FD942494-1E21-E4E1-879B-114F31C1DAA0}"/>
          </ac:spMkLst>
        </pc:spChg>
        <pc:spChg chg="add mod">
          <ac:chgData name="Oliver Richardson" userId="cd5f33dd71adc40f" providerId="LiveId" clId="{99454D4F-596D-4A9C-BF56-1DB628A7EA13}" dt="2025-07-22T16:29:23.575" v="4824" actId="14100"/>
          <ac:spMkLst>
            <pc:docMk/>
            <pc:sldMk cId="3714138304" sldId="291"/>
            <ac:spMk id="25" creationId="{6AF90FE9-0FD9-C522-D5CB-1BDF121DF7F2}"/>
          </ac:spMkLst>
        </pc:spChg>
        <pc:spChg chg="add mod">
          <ac:chgData name="Oliver Richardson" userId="cd5f33dd71adc40f" providerId="LiveId" clId="{99454D4F-596D-4A9C-BF56-1DB628A7EA13}" dt="2025-07-22T16:30:05.741" v="4837" actId="1076"/>
          <ac:spMkLst>
            <pc:docMk/>
            <pc:sldMk cId="3714138304" sldId="291"/>
            <ac:spMk id="26" creationId="{E8020E5E-E33D-0E05-C038-3C285411B463}"/>
          </ac:spMkLst>
        </pc:spChg>
        <pc:spChg chg="add mod">
          <ac:chgData name="Oliver Richardson" userId="cd5f33dd71adc40f" providerId="LiveId" clId="{99454D4F-596D-4A9C-BF56-1DB628A7EA13}" dt="2025-07-22T16:30:03.707" v="4836" actId="1076"/>
          <ac:spMkLst>
            <pc:docMk/>
            <pc:sldMk cId="3714138304" sldId="291"/>
            <ac:spMk id="27" creationId="{78503395-90D7-E1C8-B0A3-3C3BC64E6793}"/>
          </ac:spMkLst>
        </pc:spChg>
        <pc:spChg chg="add mod">
          <ac:chgData name="Oliver Richardson" userId="cd5f33dd71adc40f" providerId="LiveId" clId="{99454D4F-596D-4A9C-BF56-1DB628A7EA13}" dt="2025-07-22T16:48:22.732" v="5322" actId="1076"/>
          <ac:spMkLst>
            <pc:docMk/>
            <pc:sldMk cId="3714138304" sldId="291"/>
            <ac:spMk id="29" creationId="{037A74AC-0C50-AFDF-AF93-71682CFF3D67}"/>
          </ac:spMkLst>
        </pc:spChg>
        <pc:grpChg chg="mod">
          <ac:chgData name="Oliver Richardson" userId="cd5f33dd71adc40f" providerId="LiveId" clId="{99454D4F-596D-4A9C-BF56-1DB628A7EA13}" dt="2025-07-22T16:29:35.442" v="4826" actId="1076"/>
          <ac:grpSpMkLst>
            <pc:docMk/>
            <pc:sldMk cId="3714138304" sldId="291"/>
            <ac:grpSpMk id="4" creationId="{C0747612-8B07-0D86-A27A-21D844251A2C}"/>
          </ac:grpSpMkLst>
        </pc:grpChg>
        <pc:grpChg chg="add mod">
          <ac:chgData name="Oliver Richardson" userId="cd5f33dd71adc40f" providerId="LiveId" clId="{99454D4F-596D-4A9C-BF56-1DB628A7EA13}" dt="2025-07-22T16:29:41.470" v="4830" actId="1076"/>
          <ac:grpSpMkLst>
            <pc:docMk/>
            <pc:sldMk cId="3714138304" sldId="291"/>
            <ac:grpSpMk id="28" creationId="{D3472850-C24B-3CDA-B21D-5EB76C339E59}"/>
          </ac:grpSpMkLst>
        </pc:grpChg>
        <pc:picChg chg="mod">
          <ac:chgData name="Oliver Richardson" userId="cd5f33dd71adc40f" providerId="LiveId" clId="{99454D4F-596D-4A9C-BF56-1DB628A7EA13}" dt="2025-07-22T16:28:09.754" v="4801"/>
          <ac:picMkLst>
            <pc:docMk/>
            <pc:sldMk cId="3714138304" sldId="291"/>
            <ac:picMk id="5" creationId="{91946747-F510-49DF-337A-466821D8A60C}"/>
          </ac:picMkLst>
        </pc:picChg>
        <pc:picChg chg="mod">
          <ac:chgData name="Oliver Richardson" userId="cd5f33dd71adc40f" providerId="LiveId" clId="{99454D4F-596D-4A9C-BF56-1DB628A7EA13}" dt="2025-07-22T16:28:09.754" v="4801"/>
          <ac:picMkLst>
            <pc:docMk/>
            <pc:sldMk cId="3714138304" sldId="291"/>
            <ac:picMk id="6" creationId="{B752630D-0061-0DE2-5570-B33F4E899C47}"/>
          </ac:picMkLst>
        </pc:picChg>
        <pc:picChg chg="mod">
          <ac:chgData name="Oliver Richardson" userId="cd5f33dd71adc40f" providerId="LiveId" clId="{99454D4F-596D-4A9C-BF56-1DB628A7EA13}" dt="2025-07-22T16:28:09.754" v="4801"/>
          <ac:picMkLst>
            <pc:docMk/>
            <pc:sldMk cId="3714138304" sldId="291"/>
            <ac:picMk id="9" creationId="{679F5BBF-11C2-1466-6928-6BFAF9581CFC}"/>
          </ac:picMkLst>
        </pc:picChg>
        <pc:picChg chg="mod">
          <ac:chgData name="Oliver Richardson" userId="cd5f33dd71adc40f" providerId="LiveId" clId="{99454D4F-596D-4A9C-BF56-1DB628A7EA13}" dt="2025-07-22T16:28:09.754" v="4801"/>
          <ac:picMkLst>
            <pc:docMk/>
            <pc:sldMk cId="3714138304" sldId="291"/>
            <ac:picMk id="10" creationId="{65C82AE7-16E3-ED07-EDD8-ACDD4FFC3365}"/>
          </ac:picMkLst>
        </pc:picChg>
        <pc:picChg chg="mod">
          <ac:chgData name="Oliver Richardson" userId="cd5f33dd71adc40f" providerId="LiveId" clId="{99454D4F-596D-4A9C-BF56-1DB628A7EA13}" dt="2025-07-22T16:28:09.754" v="4801"/>
          <ac:picMkLst>
            <pc:docMk/>
            <pc:sldMk cId="3714138304" sldId="291"/>
            <ac:picMk id="11" creationId="{8E0EA65E-3036-B236-8D9A-E373E4167D43}"/>
          </ac:picMkLst>
        </pc:picChg>
        <pc:picChg chg="mod">
          <ac:chgData name="Oliver Richardson" userId="cd5f33dd71adc40f" providerId="LiveId" clId="{99454D4F-596D-4A9C-BF56-1DB628A7EA13}" dt="2025-07-22T16:28:09.754" v="4801"/>
          <ac:picMkLst>
            <pc:docMk/>
            <pc:sldMk cId="3714138304" sldId="291"/>
            <ac:picMk id="14" creationId="{7D699126-64BC-D413-3CA8-8EBE46444D99}"/>
          </ac:picMkLst>
        </pc:picChg>
        <pc:picChg chg="mod">
          <ac:chgData name="Oliver Richardson" userId="cd5f33dd71adc40f" providerId="LiveId" clId="{99454D4F-596D-4A9C-BF56-1DB628A7EA13}" dt="2025-07-22T16:28:09.754" v="4801"/>
          <ac:picMkLst>
            <pc:docMk/>
            <pc:sldMk cId="3714138304" sldId="291"/>
            <ac:picMk id="18" creationId="{81ADFEB6-D800-79D1-7095-F627F92DF01A}"/>
          </ac:picMkLst>
        </pc:picChg>
        <pc:picChg chg="mod">
          <ac:chgData name="Oliver Richardson" userId="cd5f33dd71adc40f" providerId="LiveId" clId="{99454D4F-596D-4A9C-BF56-1DB628A7EA13}" dt="2025-07-22T16:28:09.754" v="4801"/>
          <ac:picMkLst>
            <pc:docMk/>
            <pc:sldMk cId="3714138304" sldId="291"/>
            <ac:picMk id="19" creationId="{D744550D-BABC-0E03-B579-F97C03B17128}"/>
          </ac:picMkLst>
        </pc:picChg>
      </pc:sldChg>
      <pc:sldChg chg="addSp delSp modSp new mod modAnim">
        <pc:chgData name="Oliver Richardson" userId="cd5f33dd71adc40f" providerId="LiveId" clId="{99454D4F-596D-4A9C-BF56-1DB628A7EA13}" dt="2025-07-22T16:48:50.078" v="5327"/>
        <pc:sldMkLst>
          <pc:docMk/>
          <pc:sldMk cId="2075463853" sldId="292"/>
        </pc:sldMkLst>
        <pc:spChg chg="mod">
          <ac:chgData name="Oliver Richardson" userId="cd5f33dd71adc40f" providerId="LiveId" clId="{99454D4F-596D-4A9C-BF56-1DB628A7EA13}" dt="2025-07-22T16:42:35.489" v="5164" actId="20577"/>
          <ac:spMkLst>
            <pc:docMk/>
            <pc:sldMk cId="2075463853" sldId="292"/>
            <ac:spMk id="2" creationId="{E89FFA9B-AE1F-8C79-D14B-73D8AC3889A2}"/>
          </ac:spMkLst>
        </pc:spChg>
        <pc:spChg chg="del">
          <ac:chgData name="Oliver Richardson" userId="cd5f33dd71adc40f" providerId="LiveId" clId="{99454D4F-596D-4A9C-BF56-1DB628A7EA13}" dt="2025-07-22T16:39:16.263" v="5037" actId="478"/>
          <ac:spMkLst>
            <pc:docMk/>
            <pc:sldMk cId="2075463853" sldId="292"/>
            <ac:spMk id="3" creationId="{FF2C9E11-9B4D-4AFA-2A0A-F449B04964CF}"/>
          </ac:spMkLst>
        </pc:spChg>
        <pc:spChg chg="add mod">
          <ac:chgData name="Oliver Richardson" userId="cd5f33dd71adc40f" providerId="LiveId" clId="{99454D4F-596D-4A9C-BF56-1DB628A7EA13}" dt="2025-07-22T16:41:04.057" v="5069" actId="1076"/>
          <ac:spMkLst>
            <pc:docMk/>
            <pc:sldMk cId="2075463853" sldId="292"/>
            <ac:spMk id="4" creationId="{A2E80FB2-A269-444E-7885-FAF62CF74F30}"/>
          </ac:spMkLst>
        </pc:spChg>
        <pc:spChg chg="add mod">
          <ac:chgData name="Oliver Richardson" userId="cd5f33dd71adc40f" providerId="LiveId" clId="{99454D4F-596D-4A9C-BF56-1DB628A7EA13}" dt="2025-07-22T16:41:04.057" v="5069" actId="1076"/>
          <ac:spMkLst>
            <pc:docMk/>
            <pc:sldMk cId="2075463853" sldId="292"/>
            <ac:spMk id="5" creationId="{DE39C3EC-7970-0A0A-DF95-EAB357DD3C50}"/>
          </ac:spMkLst>
        </pc:spChg>
        <pc:spChg chg="add del mod">
          <ac:chgData name="Oliver Richardson" userId="cd5f33dd71adc40f" providerId="LiveId" clId="{99454D4F-596D-4A9C-BF56-1DB628A7EA13}" dt="2025-07-22T16:39:44.561" v="5050" actId="21"/>
          <ac:spMkLst>
            <pc:docMk/>
            <pc:sldMk cId="2075463853" sldId="292"/>
            <ac:spMk id="6" creationId="{70350B43-48BF-7E01-8F44-ED4D7DC96984}"/>
          </ac:spMkLst>
        </pc:spChg>
        <pc:spChg chg="add del mod">
          <ac:chgData name="Oliver Richardson" userId="cd5f33dd71adc40f" providerId="LiveId" clId="{99454D4F-596D-4A9C-BF56-1DB628A7EA13}" dt="2025-07-22T16:39:44.561" v="5050" actId="21"/>
          <ac:spMkLst>
            <pc:docMk/>
            <pc:sldMk cId="2075463853" sldId="292"/>
            <ac:spMk id="7" creationId="{04FB27B7-96CC-408B-AAC7-D1442380F38C}"/>
          </ac:spMkLst>
        </pc:spChg>
        <pc:spChg chg="add mod">
          <ac:chgData name="Oliver Richardson" userId="cd5f33dd71adc40f" providerId="LiveId" clId="{99454D4F-596D-4A9C-BF56-1DB628A7EA13}" dt="2025-07-22T16:42:22.158" v="5111" actId="1076"/>
          <ac:spMkLst>
            <pc:docMk/>
            <pc:sldMk cId="2075463853" sldId="292"/>
            <ac:spMk id="8" creationId="{70350B43-48BF-7E01-8F44-ED4D7DC96984}"/>
          </ac:spMkLst>
        </pc:spChg>
        <pc:spChg chg="add mod">
          <ac:chgData name="Oliver Richardson" userId="cd5f33dd71adc40f" providerId="LiveId" clId="{99454D4F-596D-4A9C-BF56-1DB628A7EA13}" dt="2025-07-22T16:42:24.603" v="5112" actId="1076"/>
          <ac:spMkLst>
            <pc:docMk/>
            <pc:sldMk cId="2075463853" sldId="292"/>
            <ac:spMk id="9" creationId="{04FB27B7-96CC-408B-AAC7-D1442380F38C}"/>
          </ac:spMkLst>
        </pc:spChg>
      </pc:sldChg>
    </pc:docChg>
  </pc:docChgLst>
  <pc:docChgLst>
    <pc:chgData name="Oliver Richardson" userId="cd5f33dd71adc40f" providerId="LiveId" clId="{93EF3361-79C6-4DF7-8E1D-EAE571FDF6FE}"/>
    <pc:docChg chg="undo redo custSel addSld delSld modSld sldOrd modSection">
      <pc:chgData name="Oliver Richardson" userId="cd5f33dd71adc40f" providerId="LiveId" clId="{93EF3361-79C6-4DF7-8E1D-EAE571FDF6FE}" dt="2025-03-31T20:06:45.007" v="4472" actId="1076"/>
      <pc:docMkLst>
        <pc:docMk/>
      </pc:docMkLst>
      <pc:sldChg chg="addSp modSp mod modAnim chgLayout">
        <pc:chgData name="Oliver Richardson" userId="cd5f33dd71adc40f" providerId="LiveId" clId="{93EF3361-79C6-4DF7-8E1D-EAE571FDF6FE}" dt="2025-03-31T18:51:37.264" v="4167" actId="20577"/>
        <pc:sldMkLst>
          <pc:docMk/>
          <pc:sldMk cId="3275737825" sldId="256"/>
        </pc:sldMkLst>
      </pc:sldChg>
      <pc:sldChg chg="addSp modSp mod modTransition modAnim">
        <pc:chgData name="Oliver Richardson" userId="cd5f33dd71adc40f" providerId="LiveId" clId="{93EF3361-79C6-4DF7-8E1D-EAE571FDF6FE}" dt="2025-03-31T18:54:32.374" v="4210"/>
        <pc:sldMkLst>
          <pc:docMk/>
          <pc:sldMk cId="1122978390" sldId="257"/>
        </pc:sldMkLst>
      </pc:sldChg>
      <pc:sldChg chg="addSp modSp mod modAnim">
        <pc:chgData name="Oliver Richardson" userId="cd5f33dd71adc40f" providerId="LiveId" clId="{93EF3361-79C6-4DF7-8E1D-EAE571FDF6FE}" dt="2025-03-31T18:54:58.805" v="4211"/>
        <pc:sldMkLst>
          <pc:docMk/>
          <pc:sldMk cId="2373869240" sldId="259"/>
        </pc:sldMkLst>
      </pc:sldChg>
      <pc:sldChg chg="addSp modSp mod ord modTransition modAnim">
        <pc:chgData name="Oliver Richardson" userId="cd5f33dd71adc40f" providerId="LiveId" clId="{93EF3361-79C6-4DF7-8E1D-EAE571FDF6FE}" dt="2025-03-31T19:00:15.230" v="4294" actId="1076"/>
        <pc:sldMkLst>
          <pc:docMk/>
          <pc:sldMk cId="3636033615" sldId="261"/>
        </pc:sldMkLst>
      </pc:sldChg>
      <pc:sldChg chg="del">
        <pc:chgData name="Oliver Richardson" userId="cd5f33dd71adc40f" providerId="LiveId" clId="{93EF3361-79C6-4DF7-8E1D-EAE571FDF6FE}" dt="2025-03-31T18:36:12.570" v="3115" actId="47"/>
        <pc:sldMkLst>
          <pc:docMk/>
          <pc:sldMk cId="2044381805" sldId="262"/>
        </pc:sldMkLst>
      </pc:sldChg>
      <pc:sldChg chg="del">
        <pc:chgData name="Oliver Richardson" userId="cd5f33dd71adc40f" providerId="LiveId" clId="{93EF3361-79C6-4DF7-8E1D-EAE571FDF6FE}" dt="2025-03-31T18:52:34.436" v="4169" actId="47"/>
        <pc:sldMkLst>
          <pc:docMk/>
          <pc:sldMk cId="60295800" sldId="263"/>
        </pc:sldMkLst>
      </pc:sldChg>
      <pc:sldChg chg="addSp delSp modSp mod modTransition modAnim">
        <pc:chgData name="Oliver Richardson" userId="cd5f33dd71adc40f" providerId="LiveId" clId="{93EF3361-79C6-4DF7-8E1D-EAE571FDF6FE}" dt="2025-03-31T20:06:31.916" v="4468" actId="1076"/>
        <pc:sldMkLst>
          <pc:docMk/>
          <pc:sldMk cId="1468907285" sldId="264"/>
        </pc:sldMkLst>
      </pc:sldChg>
      <pc:sldChg chg="modAnim">
        <pc:chgData name="Oliver Richardson" userId="cd5f33dd71adc40f" providerId="LiveId" clId="{93EF3361-79C6-4DF7-8E1D-EAE571FDF6FE}" dt="2025-03-31T19:13:31.220" v="4295"/>
        <pc:sldMkLst>
          <pc:docMk/>
          <pc:sldMk cId="2627849565" sldId="265"/>
        </pc:sldMkLst>
      </pc:sldChg>
      <pc:sldChg chg="addSp delSp modSp mod ord modClrScheme chgLayout">
        <pc:chgData name="Oliver Richardson" userId="cd5f33dd71adc40f" providerId="LiveId" clId="{93EF3361-79C6-4DF7-8E1D-EAE571FDF6FE}" dt="2025-03-31T18:26:59.304" v="2617" actId="1076"/>
        <pc:sldMkLst>
          <pc:docMk/>
          <pc:sldMk cId="3430623984" sldId="266"/>
        </pc:sldMkLst>
      </pc:sldChg>
      <pc:sldChg chg="addSp delSp modSp new del mod ord">
        <pc:chgData name="Oliver Richardson" userId="cd5f33dd71adc40f" providerId="LiveId" clId="{93EF3361-79C6-4DF7-8E1D-EAE571FDF6FE}" dt="2025-03-31T18:26:17.313" v="2559" actId="47"/>
        <pc:sldMkLst>
          <pc:docMk/>
          <pc:sldMk cId="2776998121" sldId="267"/>
        </pc:sldMkLst>
      </pc:sldChg>
      <pc:sldChg chg="addSp delSp modSp new mod ord">
        <pc:chgData name="Oliver Richardson" userId="cd5f33dd71adc40f" providerId="LiveId" clId="{93EF3361-79C6-4DF7-8E1D-EAE571FDF6FE}" dt="2025-03-31T17:29:34.652" v="633"/>
        <pc:sldMkLst>
          <pc:docMk/>
          <pc:sldMk cId="1698191177" sldId="268"/>
        </pc:sldMkLst>
      </pc:sldChg>
      <pc:sldChg chg="addSp delSp modSp new mod">
        <pc:chgData name="Oliver Richardson" userId="cd5f33dd71adc40f" providerId="LiveId" clId="{93EF3361-79C6-4DF7-8E1D-EAE571FDF6FE}" dt="2025-03-31T18:53:36.540" v="4202" actId="1076"/>
        <pc:sldMkLst>
          <pc:docMk/>
          <pc:sldMk cId="4081817436" sldId="269"/>
        </pc:sldMkLst>
      </pc:sldChg>
      <pc:sldChg chg="addSp delSp modSp new mod">
        <pc:chgData name="Oliver Richardson" userId="cd5f33dd71adc40f" providerId="LiveId" clId="{93EF3361-79C6-4DF7-8E1D-EAE571FDF6FE}" dt="2025-03-31T20:04:25.234" v="4379" actId="1076"/>
        <pc:sldMkLst>
          <pc:docMk/>
          <pc:sldMk cId="3472597076" sldId="270"/>
        </pc:sldMkLst>
      </pc:sldChg>
      <pc:sldChg chg="addSp delSp modSp new mod">
        <pc:chgData name="Oliver Richardson" userId="cd5f33dd71adc40f" providerId="LiveId" clId="{93EF3361-79C6-4DF7-8E1D-EAE571FDF6FE}" dt="2025-03-31T17:52:27.146" v="1210" actId="20577"/>
        <pc:sldMkLst>
          <pc:docMk/>
          <pc:sldMk cId="1917550869" sldId="271"/>
        </pc:sldMkLst>
      </pc:sldChg>
      <pc:sldChg chg="addSp delSp modSp add mod ord modTransition delAnim modAnim">
        <pc:chgData name="Oliver Richardson" userId="cd5f33dd71adc40f" providerId="LiveId" clId="{93EF3361-79C6-4DF7-8E1D-EAE571FDF6FE}" dt="2025-03-31T18:59:48.256" v="4292"/>
        <pc:sldMkLst>
          <pc:docMk/>
          <pc:sldMk cId="4194884695" sldId="272"/>
        </pc:sldMkLst>
      </pc:sldChg>
      <pc:sldChg chg="addSp delSp modSp add mod modTransition delAnim">
        <pc:chgData name="Oliver Richardson" userId="cd5f33dd71adc40f" providerId="LiveId" clId="{93EF3361-79C6-4DF7-8E1D-EAE571FDF6FE}" dt="2025-03-31T20:05:33.223" v="4465" actId="6549"/>
        <pc:sldMkLst>
          <pc:docMk/>
          <pc:sldMk cId="259551625" sldId="273"/>
        </pc:sldMkLst>
      </pc:sldChg>
      <pc:sldChg chg="modSp new mod">
        <pc:chgData name="Oliver Richardson" userId="cd5f33dd71adc40f" providerId="LiveId" clId="{93EF3361-79C6-4DF7-8E1D-EAE571FDF6FE}" dt="2025-03-31T19:18:22.213" v="4328" actId="20577"/>
        <pc:sldMkLst>
          <pc:docMk/>
          <pc:sldMk cId="41416164" sldId="274"/>
        </pc:sldMkLst>
      </pc:sldChg>
      <pc:sldChg chg="delSp modSp add mod ord delAnim modAnim">
        <pc:chgData name="Oliver Richardson" userId="cd5f33dd71adc40f" providerId="LiveId" clId="{93EF3361-79C6-4DF7-8E1D-EAE571FDF6FE}" dt="2025-03-31T20:06:45.007" v="4472" actId="1076"/>
        <pc:sldMkLst>
          <pc:docMk/>
          <pc:sldMk cId="1047825480" sldId="275"/>
        </pc:sldMkLst>
      </pc:sldChg>
    </pc:docChg>
  </pc:docChgLst>
  <pc:docChgLst>
    <pc:chgData name="Oliver Richardson" userId="cd5f33dd71adc40f" providerId="LiveId" clId="{7BD110CC-8714-4C34-BD2E-585BF66742EF}"/>
    <pc:docChg chg="undo redo custSel addSld modSld sldOrd modSection">
      <pc:chgData name="Oliver Richardson" userId="cd5f33dd71adc40f" providerId="LiveId" clId="{7BD110CC-8714-4C34-BD2E-585BF66742EF}" dt="2025-04-11T04:12:10.956" v="1543" actId="1076"/>
      <pc:docMkLst>
        <pc:docMk/>
      </pc:docMkLst>
      <pc:sldChg chg="addSp delSp modSp mod modAnim">
        <pc:chgData name="Oliver Richardson" userId="cd5f33dd71adc40f" providerId="LiveId" clId="{7BD110CC-8714-4C34-BD2E-585BF66742EF}" dt="2025-03-31T14:14:20.673" v="389" actId="1076"/>
        <pc:sldMkLst>
          <pc:docMk/>
          <pc:sldMk cId="3275737825" sldId="256"/>
        </pc:sldMkLst>
      </pc:sldChg>
      <pc:sldChg chg="addSp delSp modSp mod chgLayout">
        <pc:chgData name="Oliver Richardson" userId="cd5f33dd71adc40f" providerId="LiveId" clId="{7BD110CC-8714-4C34-BD2E-585BF66742EF}" dt="2025-04-11T04:09:59.470" v="1517" actId="404"/>
        <pc:sldMkLst>
          <pc:docMk/>
          <pc:sldMk cId="1122978390" sldId="257"/>
        </pc:sldMkLst>
      </pc:sldChg>
      <pc:sldChg chg="addSp modSp mod">
        <pc:chgData name="Oliver Richardson" userId="cd5f33dd71adc40f" providerId="LiveId" clId="{7BD110CC-8714-4C34-BD2E-585BF66742EF}" dt="2025-04-11T04:10:05.295" v="1520" actId="14100"/>
        <pc:sldMkLst>
          <pc:docMk/>
          <pc:sldMk cId="2373869240" sldId="259"/>
        </pc:sldMkLst>
      </pc:sldChg>
      <pc:sldChg chg="addSp delSp modSp mod">
        <pc:chgData name="Oliver Richardson" userId="cd5f33dd71adc40f" providerId="LiveId" clId="{7BD110CC-8714-4C34-BD2E-585BF66742EF}" dt="2025-04-11T03:44:39.934" v="1228" actId="1076"/>
        <pc:sldMkLst>
          <pc:docMk/>
          <pc:sldMk cId="3506093537" sldId="260"/>
        </pc:sldMkLst>
      </pc:sldChg>
      <pc:sldChg chg="addSp delSp modSp mod ord delAnim modAnim">
        <pc:chgData name="Oliver Richardson" userId="cd5f33dd71adc40f" providerId="LiveId" clId="{7BD110CC-8714-4C34-BD2E-585BF66742EF}" dt="2025-04-01T00:30:29.532" v="414" actId="20578"/>
        <pc:sldMkLst>
          <pc:docMk/>
          <pc:sldMk cId="1468907285" sldId="264"/>
        </pc:sldMkLst>
      </pc:sldChg>
      <pc:sldChg chg="addSp delSp modSp mod modTransition">
        <pc:chgData name="Oliver Richardson" userId="cd5f33dd71adc40f" providerId="LiveId" clId="{7BD110CC-8714-4C34-BD2E-585BF66742EF}" dt="2025-04-11T03:49:29.887" v="1431" actId="20577"/>
        <pc:sldMkLst>
          <pc:docMk/>
          <pc:sldMk cId="2627849565" sldId="265"/>
        </pc:sldMkLst>
      </pc:sldChg>
      <pc:sldChg chg="addSp delSp modSp mod">
        <pc:chgData name="Oliver Richardson" userId="cd5f33dd71adc40f" providerId="LiveId" clId="{7BD110CC-8714-4C34-BD2E-585BF66742EF}" dt="2025-03-31T13:57:21.321" v="8" actId="1076"/>
        <pc:sldMkLst>
          <pc:docMk/>
          <pc:sldMk cId="3430623984" sldId="266"/>
        </pc:sldMkLst>
      </pc:sldChg>
      <pc:sldChg chg="addSp modSp mod modTransition">
        <pc:chgData name="Oliver Richardson" userId="cd5f33dd71adc40f" providerId="LiveId" clId="{7BD110CC-8714-4C34-BD2E-585BF66742EF}" dt="2025-04-01T03:42:41.272" v="1216" actId="167"/>
        <pc:sldMkLst>
          <pc:docMk/>
          <pc:sldMk cId="1698191177" sldId="268"/>
        </pc:sldMkLst>
      </pc:sldChg>
      <pc:sldChg chg="addSp delSp modSp mod modAnim">
        <pc:chgData name="Oliver Richardson" userId="cd5f33dd71adc40f" providerId="LiveId" clId="{7BD110CC-8714-4C34-BD2E-585BF66742EF}" dt="2025-04-01T01:08:32.821" v="707"/>
        <pc:sldMkLst>
          <pc:docMk/>
          <pc:sldMk cId="4081817436" sldId="269"/>
        </pc:sldMkLst>
      </pc:sldChg>
      <pc:sldChg chg="modSp mod">
        <pc:chgData name="Oliver Richardson" userId="cd5f33dd71adc40f" providerId="LiveId" clId="{7BD110CC-8714-4C34-BD2E-585BF66742EF}" dt="2025-04-01T00:58:17.236" v="420" actId="20577"/>
        <pc:sldMkLst>
          <pc:docMk/>
          <pc:sldMk cId="3472597076" sldId="270"/>
        </pc:sldMkLst>
      </pc:sldChg>
      <pc:sldChg chg="modSp">
        <pc:chgData name="Oliver Richardson" userId="cd5f33dd71adc40f" providerId="LiveId" clId="{7BD110CC-8714-4C34-BD2E-585BF66742EF}" dt="2025-04-01T03:42:55.575" v="1223" actId="20577"/>
        <pc:sldMkLst>
          <pc:docMk/>
          <pc:sldMk cId="1917550869" sldId="271"/>
        </pc:sldMkLst>
      </pc:sldChg>
      <pc:sldChg chg="addSp delSp modSp mod modAnim">
        <pc:chgData name="Oliver Richardson" userId="cd5f33dd71adc40f" providerId="LiveId" clId="{7BD110CC-8714-4C34-BD2E-585BF66742EF}" dt="2025-04-11T04:12:10.956" v="1543" actId="1076"/>
        <pc:sldMkLst>
          <pc:docMk/>
          <pc:sldMk cId="259551625" sldId="273"/>
        </pc:sldMkLst>
      </pc:sldChg>
      <pc:sldChg chg="addSp delSp modSp ord">
        <pc:chgData name="Oliver Richardson" userId="cd5f33dd71adc40f" providerId="LiveId" clId="{7BD110CC-8714-4C34-BD2E-585BF66742EF}" dt="2025-04-01T03:37:16.384" v="1191" actId="962"/>
        <pc:sldMkLst>
          <pc:docMk/>
          <pc:sldMk cId="1047825480" sldId="275"/>
        </pc:sldMkLst>
      </pc:sldChg>
      <pc:sldChg chg="addSp delSp modSp add mod modAnim">
        <pc:chgData name="Oliver Richardson" userId="cd5f33dd71adc40f" providerId="LiveId" clId="{7BD110CC-8714-4C34-BD2E-585BF66742EF}" dt="2025-04-11T03:51:06.518" v="1472" actId="1076"/>
        <pc:sldMkLst>
          <pc:docMk/>
          <pc:sldMk cId="3046753045" sldId="27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4:51:14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1 469 24575,'3'-8'0,"1"0"0,0 0 0,0 1 0,0-1 0,2 1 0,-1 0 0,1-1 0,1 2 0,-2-1 0,2 0 0,11-6 0,0-4 0,13-13 0,1 1 0,1 2 0,1 1 0,2 2 0,1 1 0,0 2 0,2 1 0,73-26 0,-39 22 0,0 2 0,1 2 0,0 4 0,2 3 0,1 5 0,89 0 0,877 11 0,-1009-2 0,2 2 0,-2 2 0,0 1 0,1 1 0,47 19 0,163 75 0,-129-48 0,5 0 0,3-5 0,1-6 0,141 29 0,-191-52 0,-3 3 0,0 3 0,-1 2 0,100 57 0,51 22 0,-197-96 0,46 20 0,1-3 0,80 19 0,291 72 0,-277-73 0,136 27 0,-255-64 0,39 6 0,137 5 0,-170-16 0,0 3 0,98 23 0,-94-15 0,0-4 0,72 5 0,21-3 0,159 35 0,-173-24 0,231 13 0,718-36 0,-478-3 0,-573 2 0,2-2 0,-2-1 0,1-3 0,-1 0 0,0-3 0,-1 1 0,0-3 0,36-19 0,-15 12 0,102-26 0,13-5 0,144-73 0,-109 58 0,-134 46 0,75-31 0,-98 33 0,91-21 0,-88 26 0,71-26 0,194-67 0,-121 45 0,-8 8 0,53-17 0,-96 22 0,328-83 0,-275 71 0,-117 32 0,149-29 0,-59 22 0,-112 20 0,0 3 0,1 3 0,75-3 0,75 9 0,248 8 0,-107 30 0,-301-31 0,-2 3 0,1 2 0,-2 1 0,1 3 0,45 20 0,42 11 0,-41-16 0,3 2 0,98 15 0,118 27 0,-16-3 0,-215-63 1,-66-7-153,-1 0 0,1 1 0,-2 1 1,2 0-1,0 1 0,0 0 0,-2 1 1,25 11-1,-14 2-6674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00:56:00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1 342 24575,'2'-6'0,"1"0"0,0 0 0,0 1 0,0-1 0,1 1 0,0 0 0,0-1 0,1 2 0,-1-1 0,1 0 0,8-5 0,0-2 0,10-10 0,0 1 0,1 1 0,1 1 0,1 2 0,1 0 0,0 2 0,1 0 0,54-18 0,-29 15 0,0 2 0,1 2 0,0 2 0,1 3 0,1 3 0,65 0 0,638 8 0,-734-1 0,1 1 0,-1 2 0,0 0 0,0 1 0,35 14 0,118 55 0,-93-36 0,3 1 0,2-4 0,1-5 0,103 22 0,-140-38 0,-1 2 0,-1 2 0,0 2 0,72 41 0,38 16 0,-144-70 0,34 15 0,0-2 0,59 13 0,211 53 0,-201-53 0,99 19 0,-186-46 0,29 4 0,99 4 0,-123-12 0,-1 3 0,72 16 0,-68-11 0,-1-3 0,53 4 0,15-2 0,116 25 0,-126-17 0,168 9 0,523-26 0,-348-2 0,-417 1 0,1-1 0,-1-1 0,0-2 0,0 0 0,0-2 0,-1 0 0,0-2 0,26-13 0,-11 8 0,75-19 0,9-3 0,105-54 0,-80 43 0,-97 33 0,55-22 0,-72 23 0,66-14 0,-63 18 0,51-19 0,141-48 0,-88 32 0,-5 6 0,38-12 0,-70 16 0,239-61 0,-201 52 0,-84 24 0,108-22 0,-43 16 0,-82 15 0,1 2 0,0 2 0,55-2 0,54 7 0,181 5 0,-78 22 0,-219-22 0,-1 2 0,0 1 0,-1 1 0,0 2 0,33 15 0,31 8 0,-30-12 0,2 1 0,72 12 0,85 19 0,-11-2 0,-157-46 1,-48-5-153,0 0 0,0 1 0,-1 0 1,1 1-1,0 0 0,0 0 0,-1 1 1,18 8-1,-10 1-6674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00:56:00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1 258 24575,'2'-5'0,"0"1"0,0-1 0,0 2 0,1-2 0,0 1 0,0 0 0,0 0 0,0 1 0,0-1 0,1 0 0,6-3 0,0-2 0,7-8 0,0 1 0,1 1 0,1 1 0,1 1 0,0 0 0,1 2 0,0 0 0,40-14 0,-21 11 0,0 2 0,1 2 0,0 1 0,0 2 0,1 3 0,49-1 0,481 7 0,-553-2 0,0 2 0,0 1 0,0 0 0,0 1 0,26 10 0,89 42 0,-70-28 0,2 2 0,2-4 0,1-3 0,77 16 0,-105-29 0,-1 2 0,-1 2 0,0 1 0,54 31 0,29 12 0,-108-53 0,25 12 0,0-2 0,45 10 0,158 39 0,-151-39 0,75 14 0,-140-34 0,21 2 0,75 4 0,-92-9 0,-2 1 0,55 13 0,-51-8 0,-1-3 0,39 3 0,12-1 0,88 19 0,-95-14 0,126 8 0,394-20 0,-262-2 0,-315 2 0,2-2 0,-1 0 0,0-2 0,-1 0 0,1-1 0,-1 0 0,0-2 0,20-9 0,-9 5 0,57-14 0,7-2 0,79-41 0,-61 33 0,-72 24 0,40-16 0,-53 17 0,49-10 0,-47 13 0,39-14 0,105-36 0,-66 24 0,-3 4 0,28-8 0,-53 11 0,180-46 0,-151 40 0,-63 18 0,81-17 0,-32 12 0,-62 11 0,0 2 0,1 2 0,41-2 0,41 5 0,136 4 0,-59 17 0,-165-17 0,0 1 0,0 1 0,-2 2 0,1 0 0,25 12 0,23 6 0,-22-9 0,1 0 0,54 10 0,64 14 0,-8-2 0,-118-34 1,-37-4-153,1 0 0,-1 1 0,0-1 1,0 2-1,1-1 0,0 1 0,-2 0 1,15 6-1,-9 1-6674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4:47:58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1 342 24575,'2'-6'0,"1"0"0,0 0 0,0 1 0,0-1 0,1 1 0,0 0 0,0-1 0,1 2 0,-1-1 0,1 0 0,8-5 0,0-2 0,10-10 0,0 1 0,1 1 0,1 1 0,1 2 0,1 0 0,0 2 0,1 0 0,54-18 0,-29 15 0,0 2 0,1 2 0,0 2 0,1 3 0,1 3 0,65 0 0,638 8 0,-734-1 0,1 1 0,-1 2 0,0 0 0,0 1 0,35 14 0,118 55 0,-93-36 0,3 1 0,2-4 0,1-5 0,103 22 0,-140-38 0,-1 2 0,-1 2 0,0 2 0,72 41 0,38 16 0,-144-70 0,34 15 0,0-2 0,59 13 0,211 53 0,-201-53 0,99 19 0,-186-46 0,29 4 0,99 4 0,-123-12 0,-1 3 0,72 16 0,-68-11 0,-1-3 0,53 4 0,15-2 0,116 25 0,-126-17 0,168 9 0,523-26 0,-348-2 0,-417 1 0,1-1 0,-1-1 0,0-2 0,0 0 0,0-2 0,-1 0 0,0-2 0,26-13 0,-11 8 0,75-19 0,9-3 0,105-54 0,-80 43 0,-97 33 0,55-22 0,-72 23 0,66-14 0,-63 18 0,51-19 0,141-48 0,-88 32 0,-5 6 0,38-12 0,-70 16 0,239-61 0,-201 52 0,-84 24 0,108-22 0,-43 16 0,-82 15 0,1 2 0,0 2 0,55-2 0,54 7 0,181 5 0,-78 22 0,-219-22 0,-1 2 0,0 1 0,-1 1 0,0 2 0,33 15 0,31 8 0,-30-12 0,2 1 0,72 12 0,85 19 0,-11-2 0,-157-46 1,-48-5-153,0 0 0,0 1 0,-1 0 1,1 1-1,0 0 0,0 0 0,-1 1 1,18 8-1,-10 1-6674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00:56:00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1 342 24575,'2'-6'0,"1"0"0,0 0 0,0 1 0,0-1 0,1 1 0,0 0 0,0-1 0,1 2 0,-1-1 0,1 0 0,8-5 0,0-2 0,10-10 0,0 1 0,1 1 0,1 1 0,1 2 0,1 0 0,0 2 0,1 0 0,54-18 0,-29 15 0,0 2 0,1 2 0,0 2 0,1 3 0,1 3 0,65 0 0,638 8 0,-734-1 0,1 1 0,-1 2 0,0 0 0,0 1 0,35 14 0,118 55 0,-93-36 0,3 1 0,2-4 0,1-5 0,103 22 0,-140-38 0,-1 2 0,-1 2 0,0 2 0,72 41 0,38 16 0,-144-70 0,34 15 0,0-2 0,59 13 0,211 53 0,-201-53 0,99 19 0,-186-46 0,29 4 0,99 4 0,-123-12 0,-1 3 0,72 16 0,-68-11 0,-1-3 0,53 4 0,15-2 0,116 25 0,-126-17 0,168 9 0,523-26 0,-348-2 0,-417 1 0,1-1 0,-1-1 0,0-2 0,0 0 0,0-2 0,-1 0 0,0-2 0,26-13 0,-11 8 0,75-19 0,9-3 0,105-54 0,-80 43 0,-97 33 0,55-22 0,-72 23 0,66-14 0,-63 18 0,51-19 0,141-48 0,-88 32 0,-5 6 0,38-12 0,-70 16 0,239-61 0,-201 52 0,-84 24 0,108-22 0,-43 16 0,-82 15 0,1 2 0,0 2 0,55-2 0,54 7 0,181 5 0,-78 22 0,-219-22 0,-1 2 0,0 1 0,-1 1 0,0 2 0,33 15 0,31 8 0,-30-12 0,2 1 0,72 12 0,85 19 0,-11-2 0,-157-46 1,-48-5-153,0 0 0,0 1 0,-1 0 1,1 1-1,0 0 0,0 0 0,-1 1 1,18 8-1,-10 1-6674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00:56:00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1 342 24575,'2'-6'0,"1"0"0,0 0 0,0 1 0,0-1 0,1 1 0,0 0 0,0-1 0,1 2 0,-1-1 0,1 0 0,8-5 0,0-2 0,10-10 0,0 1 0,1 1 0,1 1 0,1 2 0,1 0 0,0 2 0,1 0 0,54-18 0,-29 15 0,0 2 0,1 2 0,0 2 0,1 3 0,1 3 0,65 0 0,638 8 0,-734-1 0,1 1 0,-1 2 0,0 0 0,0 1 0,35 14 0,118 55 0,-93-36 0,3 1 0,2-4 0,1-5 0,103 22 0,-140-38 0,-1 2 0,-1 2 0,0 2 0,72 41 0,38 16 0,-144-70 0,34 15 0,0-2 0,59 13 0,211 53 0,-201-53 0,99 19 0,-186-46 0,29 4 0,99 4 0,-123-12 0,-1 3 0,72 16 0,-68-11 0,-1-3 0,53 4 0,15-2 0,116 25 0,-126-17 0,168 9 0,523-26 0,-348-2 0,-417 1 0,1-1 0,-1-1 0,0-2 0,0 0 0,0-2 0,-1 0 0,0-2 0,26-13 0,-11 8 0,75-19 0,9-3 0,105-54 0,-80 43 0,-97 33 0,55-22 0,-72 23 0,66-14 0,-63 18 0,51-19 0,141-48 0,-88 32 0,-5 6 0,38-12 0,-70 16 0,239-61 0,-201 52 0,-84 24 0,108-22 0,-43 16 0,-82 15 0,1 2 0,0 2 0,55-2 0,54 7 0,181 5 0,-78 22 0,-219-22 0,-1 2 0,0 1 0,-1 1 0,0 2 0,33 15 0,31 8 0,-30-12 0,2 1 0,72 12 0,85 19 0,-11-2 0,-157-46 1,-48-5-153,0 0 0,0 1 0,-1 0 1,1 1-1,0 0 0,0 0 0,-1 1 1,18 8-1,-10 1-6674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00:56:00.1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1 258 24575,'2'-5'0,"0"1"0,0-1 0,0 2 0,1-2 0,0 1 0,0 0 0,0 0 0,0 1 0,0-1 0,1 0 0,6-3 0,0-2 0,7-8 0,0 1 0,1 1 0,1 1 0,1 1 0,0 0 0,1 2 0,0 0 0,40-14 0,-21 11 0,0 2 0,1 2 0,0 1 0,0 2 0,1 3 0,49-1 0,481 7 0,-553-2 0,0 2 0,0 1 0,0 0 0,0 1 0,26 10 0,89 42 0,-70-28 0,2 2 0,2-4 0,1-3 0,77 16 0,-105-29 0,-1 2 0,-1 2 0,0 1 0,54 31 0,29 12 0,-108-53 0,25 12 0,0-2 0,45 10 0,158 39 0,-151-39 0,75 14 0,-140-34 0,21 2 0,75 4 0,-92-9 0,-2 1 0,55 13 0,-51-8 0,-1-3 0,39 3 0,12-1 0,88 19 0,-95-14 0,126 8 0,394-20 0,-262-2 0,-315 2 0,2-2 0,-1 0 0,0-2 0,-1 0 0,1-1 0,-1 0 0,0-2 0,20-9 0,-9 5 0,57-14 0,7-2 0,79-41 0,-61 33 0,-72 24 0,40-16 0,-53 17 0,49-10 0,-47 13 0,39-14 0,105-36 0,-66 24 0,-3 4 0,28-8 0,-53 11 0,180-46 0,-151 40 0,-63 18 0,81-17 0,-32 12 0,-62 11 0,0 2 0,1 2 0,41-2 0,41 5 0,136 4 0,-59 17 0,-165-17 0,0 1 0,0 1 0,-2 2 0,1 0 0,25 12 0,23 6 0,-22-9 0,1 0 0,54 10 0,64 14 0,-8-2 0,-118-34 1,-37-4-153,1 0 0,-1 1 0,0-1 1,0 2-1,1-1 0,0 1 0,-2 0 1,15 6-1,-9 1-6674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24731-4E53-4C14-8F7C-855B8030857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D4973-DA7C-41CF-9C6C-427461DC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91855-AB57-1E88-A4EE-03E8C2AB6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B9A2C-78CA-1FB9-AA39-4C9B6DE12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3F416-C6EC-C85D-AF6A-D9F18AC10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1A5EE-35CC-87B9-5D61-10DF34FF2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D4973-DA7C-41CF-9C6C-427461DC94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1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D4973-DA7C-41CF-9C6C-427461DC94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D4973-DA7C-41CF-9C6C-427461DC94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2E63-42BB-D327-69FE-1D38FF884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96EDF-9E27-598F-9EF8-793D1DE13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2F46-5318-A17C-C8B2-921026F8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BA5CD-916E-3659-C831-55969BFB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73E65-C5D4-FC71-6A04-A4A3E275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0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3AA2-D6BA-8B77-265D-540CC57D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05903-93E9-D352-140D-7F19D1056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6EC9-A7C4-8645-29BC-9AB950E3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332F-796C-CC52-7B88-391765DB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23CE-8A3E-C438-56FE-C1636465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6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7480C-ECDF-5F15-86CA-2DC5EBFDD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3838F-DE27-5A1D-C54C-199D0633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1A27-294F-38FC-6BEA-8CCC6E99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19E9B-0455-A039-30F9-9BFEB55A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A9C0D-1879-CA12-F9DF-1D182EBB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1957-2DAF-E0F1-E0B7-4B59E3D7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64E3-51D7-9B75-652D-DED9E050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2C77C-7C2A-8376-5C3B-5C129578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083B3-F6D2-4DE5-3F0A-DB7B681F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A1D7-BE01-31BE-CC5C-35388780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9BEE-2B17-6585-C39A-D16FAE2A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E65D-42DC-7D2C-73E7-CAA22A6F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9436-6005-D6C1-0FD9-A345B113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450F-7258-1677-D634-9AD1DD51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EAE6-AB5D-FEBB-CB0E-4AAB3983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E6BC-70C3-23D2-1B52-15F531C7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5F3C6-78CC-DBAB-D7FF-60942AABA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57144-367F-2E01-85BB-538DAE411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23283-75B8-6578-C28E-20D8CA3F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B5A3A-4E27-84B1-467F-2910FD96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EE783-379A-294F-67B6-77E1BFB0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6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F0D9-6BB1-FB3B-1718-5D35DE62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2055-D246-FC2F-C664-BA446AD63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9EC9-BEF5-3A11-A916-AD10EDC70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E0571-68C2-D2FF-4707-81A5A6E5D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6A19D-59AD-6CC6-9160-353904EC8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F6D12-3585-691A-3CE5-AFE763BD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1AA7A-1A7C-FFF2-2A58-EC0B74A7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44A3D-5FA7-A75F-C6D9-C134D009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E3A8-EBB5-614F-C5AE-3C6430E7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8F166-73AD-9666-72F3-62C666D5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5A8D6-632F-78FA-47BE-9463DAC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977C3-1959-D5A7-AC62-49FE573D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5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F2008-9D06-FFD6-B2F0-493B2FA5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7FBFE-AD82-AB24-5204-4847AFD7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EA141-1B7E-5C83-1CFF-61F6A05C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4069-EBA7-33A2-1B4D-35897B53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3222-1B2F-93F9-CB35-F183F9B3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AC8CF-C747-268D-C04D-F03A0716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FC78-0CB4-BA36-4DA2-E7E8F3F9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94C9E-F1B1-429B-7C2C-95BC0B34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B3230-D9D5-B66B-F264-9357DDBD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6FF6-683D-6102-9497-379A0D8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E7E7F-9D90-BA6D-E285-F3FEA226F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295FD-FDF4-A1F3-112C-329BDE84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50417-C4E0-249D-73A9-D88B3D2B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458E4-B7B4-E3AD-843B-7F06886B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22A71-3FB0-6659-73BA-6601C515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67EBE-DE42-7B4E-A766-441BBAD8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9CEBD-2EBF-5602-5831-5A1B3E4EB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62B2-6003-ED71-D29D-30D270BCB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19525-8AC9-47F4-9673-7154928C808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DD7B6-B228-6A5D-C32A-F8B627C2B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0B73-0935-6661-5214-E2D0AD7DC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34105-B2BF-4196-9BE6-8EAD3F88B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71.png"/><Relationship Id="rId18" Type="http://schemas.openxmlformats.org/officeDocument/2006/relationships/image" Target="../media/image101.png"/><Relationship Id="rId3" Type="http://schemas.openxmlformats.org/officeDocument/2006/relationships/image" Target="../media/image95.png"/><Relationship Id="rId7" Type="http://schemas.openxmlformats.org/officeDocument/2006/relationships/image" Target="../media/image64.png"/><Relationship Id="rId12" Type="http://schemas.openxmlformats.org/officeDocument/2006/relationships/image" Target="../media/image70.png"/><Relationship Id="rId17" Type="http://schemas.openxmlformats.org/officeDocument/2006/relationships/image" Target="../media/image100.png"/><Relationship Id="rId2" Type="http://schemas.openxmlformats.org/officeDocument/2006/relationships/image" Target="../media/image83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9.png"/><Relationship Id="rId5" Type="http://schemas.openxmlformats.org/officeDocument/2006/relationships/image" Target="../media/image97.png"/><Relationship Id="rId15" Type="http://schemas.openxmlformats.org/officeDocument/2006/relationships/image" Target="../media/image99.png"/><Relationship Id="rId10" Type="http://schemas.openxmlformats.org/officeDocument/2006/relationships/image" Target="../media/image67.png"/><Relationship Id="rId4" Type="http://schemas.openxmlformats.org/officeDocument/2006/relationships/image" Target="../media/image96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7" Type="http://schemas.openxmlformats.org/officeDocument/2006/relationships/image" Target="../media/image8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66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12" Type="http://schemas.openxmlformats.org/officeDocument/2006/relationships/image" Target="../media/image480.png"/><Relationship Id="rId17" Type="http://schemas.openxmlformats.org/officeDocument/2006/relationships/image" Target="../media/image55.png"/><Relationship Id="rId2" Type="http://schemas.openxmlformats.org/officeDocument/2006/relationships/image" Target="../media/image39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70.png"/><Relationship Id="rId5" Type="http://schemas.openxmlformats.org/officeDocument/2006/relationships/image" Target="../media/image420.png"/><Relationship Id="rId15" Type="http://schemas.openxmlformats.org/officeDocument/2006/relationships/image" Target="../media/image510.png"/><Relationship Id="rId10" Type="http://schemas.openxmlformats.org/officeDocument/2006/relationships/customXml" Target="../ink/ink5.xml"/><Relationship Id="rId4" Type="http://schemas.openxmlformats.org/officeDocument/2006/relationships/image" Target="../media/image410.png"/><Relationship Id="rId9" Type="http://schemas.openxmlformats.org/officeDocument/2006/relationships/image" Target="../media/image460.png"/><Relationship Id="rId1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550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40.png"/><Relationship Id="rId7" Type="http://schemas.openxmlformats.org/officeDocument/2006/relationships/image" Target="../media/image11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5" Type="http://schemas.openxmlformats.org/officeDocument/2006/relationships/image" Target="../media/image118.png"/><Relationship Id="rId4" Type="http://schemas.openxmlformats.org/officeDocument/2006/relationships/image" Target="../media/image7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400.png"/><Relationship Id="rId7" Type="http://schemas.openxmlformats.org/officeDocument/2006/relationships/image" Target="../media/image800.png"/><Relationship Id="rId12" Type="http://schemas.openxmlformats.org/officeDocument/2006/relationships/image" Target="../media/image480.png"/><Relationship Id="rId17" Type="http://schemas.openxmlformats.org/officeDocument/2006/relationships/image" Target="../media/image70.png"/><Relationship Id="rId2" Type="http://schemas.openxmlformats.org/officeDocument/2006/relationships/image" Target="../media/image390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470.png"/><Relationship Id="rId5" Type="http://schemas.openxmlformats.org/officeDocument/2006/relationships/image" Target="../media/image420.png"/><Relationship Id="rId15" Type="http://schemas.openxmlformats.org/officeDocument/2006/relationships/image" Target="../media/image510.png"/><Relationship Id="rId10" Type="http://schemas.openxmlformats.org/officeDocument/2006/relationships/customXml" Target="../ink/ink6.xml"/><Relationship Id="rId19" Type="http://schemas.openxmlformats.org/officeDocument/2006/relationships/image" Target="../media/image72.png"/><Relationship Id="rId4" Type="http://schemas.openxmlformats.org/officeDocument/2006/relationships/image" Target="../media/image410.png"/><Relationship Id="rId9" Type="http://schemas.openxmlformats.org/officeDocument/2006/relationships/image" Target="../media/image460.png"/><Relationship Id="rId1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2.png"/><Relationship Id="rId18" Type="http://schemas.openxmlformats.org/officeDocument/2006/relationships/image" Target="../media/image71.png"/><Relationship Id="rId3" Type="http://schemas.openxmlformats.org/officeDocument/2006/relationships/image" Target="../media/image67.png"/><Relationship Id="rId21" Type="http://schemas.openxmlformats.org/officeDocument/2006/relationships/image" Target="../media/image951.png"/><Relationship Id="rId7" Type="http://schemas.openxmlformats.org/officeDocument/2006/relationships/image" Target="../media/image87.png"/><Relationship Id="rId12" Type="http://schemas.openxmlformats.org/officeDocument/2006/relationships/customXml" Target="../ink/ink7.xml"/><Relationship Id="rId17" Type="http://schemas.openxmlformats.org/officeDocument/2006/relationships/image" Target="../media/image70.png"/><Relationship Id="rId2" Type="http://schemas.openxmlformats.org/officeDocument/2006/relationships/image" Target="../media/image66.png"/><Relationship Id="rId16" Type="http://schemas.openxmlformats.org/officeDocument/2006/relationships/image" Target="../media/image6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10" Type="http://schemas.openxmlformats.org/officeDocument/2006/relationships/image" Target="../media/image90.png"/><Relationship Id="rId19" Type="http://schemas.openxmlformats.org/officeDocument/2006/relationships/image" Target="../media/image72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960.png"/><Relationship Id="rId7" Type="http://schemas.openxmlformats.org/officeDocument/2006/relationships/image" Target="../media/image121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Relationship Id="rId9" Type="http://schemas.openxmlformats.org/officeDocument/2006/relationships/image" Target="../media/image1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0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6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customXml" Target="../ink/ink2.xml"/><Relationship Id="rId19" Type="http://schemas.openxmlformats.org/officeDocument/2006/relationships/image" Target="../media/image72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2.png"/><Relationship Id="rId1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87.png"/><Relationship Id="rId12" Type="http://schemas.openxmlformats.org/officeDocument/2006/relationships/customXml" Target="../ink/ink3.xml"/><Relationship Id="rId17" Type="http://schemas.openxmlformats.org/officeDocument/2006/relationships/image" Target="../media/image70.png"/><Relationship Id="rId2" Type="http://schemas.openxmlformats.org/officeDocument/2006/relationships/image" Target="../media/image66.png"/><Relationship Id="rId16" Type="http://schemas.openxmlformats.org/officeDocument/2006/relationships/image" Target="../media/image6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10" Type="http://schemas.openxmlformats.org/officeDocument/2006/relationships/image" Target="../media/image90.png"/><Relationship Id="rId19" Type="http://schemas.openxmlformats.org/officeDocument/2006/relationships/image" Target="../media/image72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D1A6-FA2D-F16E-8399-0F6BC1980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9551"/>
            <a:ext cx="9144000" cy="1419224"/>
          </a:xfrm>
        </p:spPr>
        <p:txBody>
          <a:bodyPr/>
          <a:lstStyle/>
          <a:p>
            <a:r>
              <a:rPr lang="en-US" dirty="0"/>
              <a:t> Learning with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Confidence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285F-FF40-89FE-CCAB-5F2273D06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8450" y="3600719"/>
            <a:ext cx="9144000" cy="1306512"/>
          </a:xfrm>
        </p:spPr>
        <p:txBody>
          <a:bodyPr/>
          <a:lstStyle/>
          <a:p>
            <a:r>
              <a:rPr lang="en-US" dirty="0"/>
              <a:t>Oliver Richardson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Uncertainty in Artificial Intelligence (UAI) 2025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75C094-6A9B-4D61-5559-7C797EC00363}"/>
              </a:ext>
            </a:extLst>
          </p:cNvPr>
          <p:cNvGrpSpPr/>
          <p:nvPr/>
        </p:nvGrpSpPr>
        <p:grpSpPr>
          <a:xfrm>
            <a:off x="10841219" y="4929395"/>
            <a:ext cx="430085" cy="1218502"/>
            <a:chOff x="7289321" y="5008443"/>
            <a:chExt cx="430085" cy="12185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104018A-4337-B4BB-2D7E-83A43851AD1A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94EB5C-7980-545E-D280-0BF1AD274F08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BABB9E-46E4-B59C-EC10-404758E8E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0061B4-0FEA-3AEA-240D-611D325EA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8B758D-6520-8128-4740-B367FCBF84FD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E56E26-B09A-52AA-B031-CD07A86C9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B13079F-8AB2-FEAA-2E25-F44592A9E451}"/>
                  </a:ext>
                </a:extLst>
              </p:cNvPr>
              <p:cNvSpPr/>
              <p:nvPr/>
            </p:nvSpPr>
            <p:spPr>
              <a:xfrm>
                <a:off x="10395109" y="3254889"/>
                <a:ext cx="634681" cy="64083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B13079F-8AB2-FEAA-2E25-F44592A9E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109" y="3254889"/>
                <a:ext cx="634681" cy="64083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6BDF193-66A1-2E20-0FB4-2ACC1703FA40}"/>
                  </a:ext>
                </a:extLst>
              </p:cNvPr>
              <p:cNvSpPr/>
              <p:nvPr/>
            </p:nvSpPr>
            <p:spPr>
              <a:xfrm>
                <a:off x="10841219" y="3095014"/>
                <a:ext cx="377142" cy="3883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6BDF193-66A1-2E20-0FB4-2ACC1703F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219" y="3095014"/>
                <a:ext cx="377142" cy="38837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F524D04-CABA-92F4-99E4-4DE37BA350F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24864" y="4929395"/>
            <a:ext cx="354492" cy="12700"/>
          </a:xfrm>
          <a:prstGeom prst="curvedConnector5">
            <a:avLst>
              <a:gd name="adj1" fmla="val -64487"/>
              <a:gd name="adj2" fmla="val 3767677"/>
              <a:gd name="adj3" fmla="val 1501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2D0D606-9F36-28E7-64C3-B63CDB85A1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91360" y="4024584"/>
            <a:ext cx="594540" cy="459462"/>
          </a:xfrm>
          <a:prstGeom prst="curvedConnector3">
            <a:avLst>
              <a:gd name="adj1" fmla="val 84445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A54EB-EB35-2055-9AB8-9FE7CF39400E}"/>
              </a:ext>
            </a:extLst>
          </p:cNvPr>
          <p:cNvGrpSpPr/>
          <p:nvPr/>
        </p:nvGrpSpPr>
        <p:grpSpPr>
          <a:xfrm>
            <a:off x="4288568" y="5504411"/>
            <a:ext cx="3299555" cy="643486"/>
            <a:chOff x="3348768" y="5504410"/>
            <a:chExt cx="5470777" cy="106692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AECB41-D377-861F-423E-F442AF5C6B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4" t="26725" r="60959" b="24430"/>
            <a:stretch>
              <a:fillRect/>
            </a:stretch>
          </p:blipFill>
          <p:spPr bwMode="auto">
            <a:xfrm>
              <a:off x="3348768" y="5504410"/>
              <a:ext cx="673804" cy="811002"/>
            </a:xfrm>
            <a:custGeom>
              <a:avLst/>
              <a:gdLst>
                <a:gd name="connsiteX0" fmla="*/ 0 w 673804"/>
                <a:gd name="connsiteY0" fmla="*/ 0 h 811002"/>
                <a:gd name="connsiteX1" fmla="*/ 673804 w 673804"/>
                <a:gd name="connsiteY1" fmla="*/ 0 h 811002"/>
                <a:gd name="connsiteX2" fmla="*/ 673804 w 673804"/>
                <a:gd name="connsiteY2" fmla="*/ 811002 h 811002"/>
                <a:gd name="connsiteX3" fmla="*/ 0 w 673804"/>
                <a:gd name="connsiteY3" fmla="*/ 811002 h 811002"/>
                <a:gd name="connsiteX4" fmla="*/ 0 w 673804"/>
                <a:gd name="connsiteY4" fmla="*/ 0 h 81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804" h="811002">
                  <a:moveTo>
                    <a:pt x="0" y="0"/>
                  </a:moveTo>
                  <a:lnTo>
                    <a:pt x="673804" y="0"/>
                  </a:lnTo>
                  <a:lnTo>
                    <a:pt x="673804" y="811002"/>
                  </a:lnTo>
                  <a:lnTo>
                    <a:pt x="0" y="811002"/>
                  </a:lnTo>
                  <a:lnTo>
                    <a:pt x="0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144D55-37E2-E3B6-2D8E-B54C788E12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41" t="26725" r="16188" b="24430"/>
            <a:stretch>
              <a:fillRect/>
            </a:stretch>
          </p:blipFill>
          <p:spPr bwMode="auto">
            <a:xfrm>
              <a:off x="4159867" y="5504410"/>
              <a:ext cx="1338552" cy="811002"/>
            </a:xfrm>
            <a:custGeom>
              <a:avLst/>
              <a:gdLst>
                <a:gd name="connsiteX0" fmla="*/ 0 w 1338552"/>
                <a:gd name="connsiteY0" fmla="*/ 0 h 811002"/>
                <a:gd name="connsiteX1" fmla="*/ 1338552 w 1338552"/>
                <a:gd name="connsiteY1" fmla="*/ 0 h 811002"/>
                <a:gd name="connsiteX2" fmla="*/ 1338552 w 1338552"/>
                <a:gd name="connsiteY2" fmla="*/ 811002 h 811002"/>
                <a:gd name="connsiteX3" fmla="*/ 0 w 1338552"/>
                <a:gd name="connsiteY3" fmla="*/ 811002 h 811002"/>
                <a:gd name="connsiteX4" fmla="*/ 0 w 1338552"/>
                <a:gd name="connsiteY4" fmla="*/ 0 h 81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552" h="811002">
                  <a:moveTo>
                    <a:pt x="0" y="0"/>
                  </a:moveTo>
                  <a:lnTo>
                    <a:pt x="1338552" y="0"/>
                  </a:lnTo>
                  <a:lnTo>
                    <a:pt x="1338552" y="811002"/>
                  </a:lnTo>
                  <a:lnTo>
                    <a:pt x="0" y="811002"/>
                  </a:lnTo>
                  <a:lnTo>
                    <a:pt x="0" y="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Universite de Montreal Logo PNG Transparent &amp; SVG Vector - Freebie Supply">
              <a:extLst>
                <a:ext uri="{FF2B5EF4-FFF2-40B4-BE49-F238E27FC236}">
                  <a16:creationId xmlns:a16="http://schemas.microsoft.com/office/drawing/2014/main" id="{F33FEAE5-2F80-A450-B898-7161A1E8E0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9" t="29318" r="3839" b="32556"/>
            <a:stretch>
              <a:fillRect/>
            </a:stretch>
          </p:blipFill>
          <p:spPr bwMode="auto">
            <a:xfrm>
              <a:off x="6275963" y="5523175"/>
              <a:ext cx="2543582" cy="1048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9C8A10-8CDC-A90F-069C-B8EB545F965C}"/>
                </a:ext>
              </a:extLst>
            </p:cNvPr>
            <p:cNvCxnSpPr/>
            <p:nvPr/>
          </p:nvCxnSpPr>
          <p:spPr>
            <a:xfrm flipV="1">
              <a:off x="5805643" y="5647755"/>
              <a:ext cx="270701" cy="66765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73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F333-A6DC-224E-947D-C35680F8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34613" cy="1306513"/>
          </a:xfrm>
        </p:spPr>
        <p:txBody>
          <a:bodyPr/>
          <a:lstStyle/>
          <a:p>
            <a:r>
              <a:rPr lang="en-US" dirty="0"/>
              <a:t>Canonical Representations of Confidence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0DCEC6-CF75-27E1-E651-E27D942E0B6B}"/>
              </a:ext>
            </a:extLst>
          </p:cNvPr>
          <p:cNvGrpSpPr/>
          <p:nvPr/>
        </p:nvGrpSpPr>
        <p:grpSpPr>
          <a:xfrm>
            <a:off x="1576387" y="1933576"/>
            <a:ext cx="7934779" cy="2895142"/>
            <a:chOff x="1988116" y="2219249"/>
            <a:chExt cx="7934779" cy="28951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98E08E-A4A1-BD27-10CC-F62EF1860988}"/>
                </a:ext>
              </a:extLst>
            </p:cNvPr>
            <p:cNvSpPr/>
            <p:nvPr/>
          </p:nvSpPr>
          <p:spPr>
            <a:xfrm>
              <a:off x="1988116" y="2219249"/>
              <a:ext cx="7934779" cy="2895142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41DC546-73A6-2482-601F-C7311100C354}"/>
                    </a:ext>
                  </a:extLst>
                </p:cNvPr>
                <p:cNvSpPr txBox="1"/>
                <p:nvPr/>
              </p:nvSpPr>
              <p:spPr>
                <a:xfrm>
                  <a:off x="2412257" y="2428134"/>
                  <a:ext cx="7171244" cy="24083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1"/>
                      </a:solidFill>
                      <a:latin typeface="+mj-lt"/>
                    </a:rPr>
                    <a:t>Theorem (additive representation).</a:t>
                  </a:r>
                  <a:r>
                    <a:rPr lang="en-US" sz="2800" i="1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br>
                    <a:rPr lang="en-US" sz="2800" i="1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US" sz="2800" i="1" dirty="0">
                      <a:solidFill>
                        <a:schemeClr val="tx1"/>
                      </a:solidFill>
                      <a:latin typeface="+mj-lt"/>
                    </a:rPr>
                    <a:t>If  </a:t>
                  </a:r>
                  <a:r>
                    <a:rPr lang="en-US" sz="2800" i="1" dirty="0" err="1">
                      <a:solidFill>
                        <a:schemeClr val="tx1"/>
                      </a:solidFill>
                      <a:latin typeface="+mj-lt"/>
                    </a:rPr>
                    <a:t>Lrn</a:t>
                  </a:r>
                  <a:r>
                    <a:rPr lang="en-US" sz="2800" i="1" dirty="0">
                      <a:solidFill>
                        <a:schemeClr val="tx1"/>
                      </a:solidFill>
                      <a:latin typeface="+mj-lt"/>
                    </a:rPr>
                    <a:t> satisfies [L1-5], then there is a translation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sz="2800" i="1" dirty="0">
                      <a:solidFill>
                        <a:schemeClr val="tx1"/>
                      </a:solidFill>
                      <a:latin typeface="+mj-lt"/>
                    </a:rPr>
                    <a:t> of confidence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∈[⊥,⊤]</m:t>
                      </m:r>
                    </m:oMath>
                  </a14:m>
                  <a:r>
                    <a:rPr lang="en-US" sz="2800" i="1" dirty="0">
                      <a:solidFill>
                        <a:schemeClr val="tx1"/>
                      </a:solidFill>
                      <a:latin typeface="+mj-lt"/>
                    </a:rPr>
                    <a:t> to the additive domain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0,∞</m:t>
                          </m:r>
                        </m:e>
                      </m:d>
                    </m:oMath>
                  </a14:m>
                  <a:r>
                    <a:rPr lang="en-US" sz="2800" b="1" i="1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  <a:r>
                    <a:rPr lang="en-US" sz="2800" i="1" dirty="0">
                      <a:solidFill>
                        <a:schemeClr val="tx1"/>
                      </a:solidFill>
                      <a:latin typeface="+mj-lt"/>
                    </a:rPr>
                    <a:t>and a learner  </a:t>
                  </a:r>
                  <a:r>
                    <a:rPr lang="en-US" sz="2800" i="1" baseline="30000" dirty="0">
                      <a:solidFill>
                        <a:schemeClr val="tx1"/>
                      </a:solidFill>
                      <a:latin typeface="+mj-lt"/>
                    </a:rPr>
                    <a:t>+</a:t>
                  </a:r>
                  <a:r>
                    <a:rPr lang="en-US" sz="2800" i="1" dirty="0" err="1">
                      <a:solidFill>
                        <a:schemeClr val="tx1"/>
                      </a:solidFill>
                      <a:latin typeface="+mj-lt"/>
                    </a:rPr>
                    <a:t>Lrn</a:t>
                  </a:r>
                  <a:r>
                    <a:rPr lang="en-US" sz="2800" i="1" dirty="0">
                      <a:solidFill>
                        <a:schemeClr val="tx1"/>
                      </a:solidFill>
                      <a:latin typeface="+mj-lt"/>
                    </a:rPr>
                    <a:t>  such that</a:t>
                  </a:r>
                  <a:br>
                    <a:rPr lang="en-US" sz="1050" i="1" dirty="0">
                      <a:solidFill>
                        <a:schemeClr val="tx1"/>
                      </a:solidFill>
                      <a:latin typeface="+mj-lt"/>
                    </a:rPr>
                  </a:br>
                  <a:r>
                    <a:rPr lang="en-US" sz="1050" i="1" dirty="0">
                      <a:solidFill>
                        <a:schemeClr val="tx1"/>
                      </a:solidFill>
                      <a:latin typeface="+mj-lt"/>
                    </a:rPr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𝐿𝑟𝑛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aseline="30000" dirty="0">
                            <a:solidFill>
                              <a:schemeClr val="tx1"/>
                            </a:solidFill>
                            <a:latin typeface="+mj-lt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𝐿𝑟𝑛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41DC546-73A6-2482-601F-C7311100C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2257" y="2428134"/>
                  <a:ext cx="7171244" cy="2408352"/>
                </a:xfrm>
                <a:prstGeom prst="rect">
                  <a:avLst/>
                </a:prstGeom>
                <a:blipFill>
                  <a:blip r:embed="rId2"/>
                  <a:stretch>
                    <a:fillRect l="-1699" t="-2525" r="-85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77A9A75-DA5F-CBB8-3ECD-C57EF5032F91}"/>
              </a:ext>
            </a:extLst>
          </p:cNvPr>
          <p:cNvSpPr txBox="1"/>
          <p:nvPr/>
        </p:nvSpPr>
        <p:spPr>
          <a:xfrm>
            <a:off x="2266950" y="5297309"/>
            <a:ext cx="561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“flow form” implies a vector field representations of learners which can be very useful;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B593-B3EC-C196-F611-199CB330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Learners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747612-8B07-0D86-A27A-21D844251A2C}"/>
              </a:ext>
            </a:extLst>
          </p:cNvPr>
          <p:cNvGrpSpPr/>
          <p:nvPr/>
        </p:nvGrpSpPr>
        <p:grpSpPr>
          <a:xfrm>
            <a:off x="2703121" y="1492327"/>
            <a:ext cx="6854439" cy="1788160"/>
            <a:chOff x="4481403" y="4827958"/>
            <a:chExt cx="6854439" cy="17881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946747-F510-49DF-337A-466821D8A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51803" r="40341"/>
            <a:stretch>
              <a:fillRect/>
            </a:stretch>
          </p:blipFill>
          <p:spPr>
            <a:xfrm>
              <a:off x="8032231" y="4984266"/>
              <a:ext cx="538480" cy="1452788"/>
            </a:xfrm>
            <a:custGeom>
              <a:avLst/>
              <a:gdLst>
                <a:gd name="connsiteX0" fmla="*/ 0 w 538480"/>
                <a:gd name="connsiteY0" fmla="*/ 0 h 1452788"/>
                <a:gd name="connsiteX1" fmla="*/ 538480 w 538480"/>
                <a:gd name="connsiteY1" fmla="*/ 0 h 1452788"/>
                <a:gd name="connsiteX2" fmla="*/ 538480 w 538480"/>
                <a:gd name="connsiteY2" fmla="*/ 1452788 h 1452788"/>
                <a:gd name="connsiteX3" fmla="*/ 0 w 538480"/>
                <a:gd name="connsiteY3" fmla="*/ 1452788 h 1452788"/>
                <a:gd name="connsiteX4" fmla="*/ 0 w 538480"/>
                <a:gd name="connsiteY4" fmla="*/ 0 h 14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0" h="1452788">
                  <a:moveTo>
                    <a:pt x="0" y="0"/>
                  </a:moveTo>
                  <a:lnTo>
                    <a:pt x="538480" y="0"/>
                  </a:lnTo>
                  <a:lnTo>
                    <a:pt x="538480" y="1452788"/>
                  </a:lnTo>
                  <a:lnTo>
                    <a:pt x="0" y="14527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52630D-0061-0DE2-5570-B33F4E89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84767" t="32255" r="9881" b="35449"/>
            <a:stretch>
              <a:fillRect/>
            </a:stretch>
          </p:blipFill>
          <p:spPr>
            <a:xfrm>
              <a:off x="10291673" y="5452862"/>
              <a:ext cx="366905" cy="469199"/>
            </a:xfrm>
            <a:custGeom>
              <a:avLst/>
              <a:gdLst>
                <a:gd name="connsiteX0" fmla="*/ 196903 w 366905"/>
                <a:gd name="connsiteY0" fmla="*/ 174 h 469199"/>
                <a:gd name="connsiteX1" fmla="*/ 233480 w 366905"/>
                <a:gd name="connsiteY1" fmla="*/ 3158 h 469199"/>
                <a:gd name="connsiteX2" fmla="*/ 359904 w 366905"/>
                <a:gd name="connsiteY2" fmla="*/ 272741 h 469199"/>
                <a:gd name="connsiteX3" fmla="*/ 133425 w 366905"/>
                <a:gd name="connsiteY3" fmla="*/ 466042 h 469199"/>
                <a:gd name="connsiteX4" fmla="*/ 7002 w 366905"/>
                <a:gd name="connsiteY4" fmla="*/ 196459 h 469199"/>
                <a:gd name="connsiteX5" fmla="*/ 196903 w 366905"/>
                <a:gd name="connsiteY5" fmla="*/ 174 h 46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905" h="469199">
                  <a:moveTo>
                    <a:pt x="196903" y="174"/>
                  </a:moveTo>
                  <a:cubicBezTo>
                    <a:pt x="209056" y="-426"/>
                    <a:pt x="221299" y="525"/>
                    <a:pt x="233480" y="3158"/>
                  </a:cubicBezTo>
                  <a:cubicBezTo>
                    <a:pt x="330932" y="24223"/>
                    <a:pt x="387533" y="144919"/>
                    <a:pt x="359904" y="272741"/>
                  </a:cubicBezTo>
                  <a:cubicBezTo>
                    <a:pt x="332274" y="400563"/>
                    <a:pt x="230877" y="487107"/>
                    <a:pt x="133425" y="466042"/>
                  </a:cubicBezTo>
                  <a:cubicBezTo>
                    <a:pt x="35974" y="444977"/>
                    <a:pt x="-20627" y="324281"/>
                    <a:pt x="7002" y="196459"/>
                  </a:cubicBezTo>
                  <a:cubicBezTo>
                    <a:pt x="31177" y="84615"/>
                    <a:pt x="111832" y="4375"/>
                    <a:pt x="196903" y="174"/>
                  </a:cubicBezTo>
                  <a:close/>
                </a:path>
              </a:pathLst>
            </a:cu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2A4EB0-9320-0D7A-9826-BFBF74113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4614" t="33163" r="59379" b="30893"/>
            <a:stretch>
              <a:fillRect/>
            </a:stretch>
          </p:blipFill>
          <p:spPr>
            <a:xfrm>
              <a:off x="6854011" y="5466055"/>
              <a:ext cx="411767" cy="522183"/>
            </a:xfrm>
            <a:custGeom>
              <a:avLst/>
              <a:gdLst>
                <a:gd name="connsiteX0" fmla="*/ 0 w 411767"/>
                <a:gd name="connsiteY0" fmla="*/ 0 h 522183"/>
                <a:gd name="connsiteX1" fmla="*/ 411767 w 411767"/>
                <a:gd name="connsiteY1" fmla="*/ 0 h 522183"/>
                <a:gd name="connsiteX2" fmla="*/ 411767 w 411767"/>
                <a:gd name="connsiteY2" fmla="*/ 522183 h 522183"/>
                <a:gd name="connsiteX3" fmla="*/ 0 w 411767"/>
                <a:gd name="connsiteY3" fmla="*/ 522183 h 522183"/>
                <a:gd name="connsiteX4" fmla="*/ 0 w 411767"/>
                <a:gd name="connsiteY4" fmla="*/ 0 h 52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67" h="522183">
                  <a:moveTo>
                    <a:pt x="0" y="0"/>
                  </a:moveTo>
                  <a:lnTo>
                    <a:pt x="411767" y="0"/>
                  </a:lnTo>
                  <a:lnTo>
                    <a:pt x="411767" y="522183"/>
                  </a:lnTo>
                  <a:lnTo>
                    <a:pt x="0" y="5221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7A6961-E4FD-C282-E049-4AC4AE899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92472" t="33779" r="2725" b="34553"/>
            <a:stretch>
              <a:fillRect/>
            </a:stretch>
          </p:blipFill>
          <p:spPr>
            <a:xfrm>
              <a:off x="10819856" y="5474997"/>
              <a:ext cx="329198" cy="460081"/>
            </a:xfrm>
            <a:custGeom>
              <a:avLst/>
              <a:gdLst>
                <a:gd name="connsiteX0" fmla="*/ 0 w 329198"/>
                <a:gd name="connsiteY0" fmla="*/ 0 h 460081"/>
                <a:gd name="connsiteX1" fmla="*/ 329198 w 329198"/>
                <a:gd name="connsiteY1" fmla="*/ 0 h 460081"/>
                <a:gd name="connsiteX2" fmla="*/ 329198 w 329198"/>
                <a:gd name="connsiteY2" fmla="*/ 460081 h 460081"/>
                <a:gd name="connsiteX3" fmla="*/ 0 w 329198"/>
                <a:gd name="connsiteY3" fmla="*/ 460081 h 460081"/>
                <a:gd name="connsiteX4" fmla="*/ 0 w 329198"/>
                <a:gd name="connsiteY4" fmla="*/ 0 h 4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198" h="460081">
                  <a:moveTo>
                    <a:pt x="0" y="0"/>
                  </a:moveTo>
                  <a:lnTo>
                    <a:pt x="329198" y="0"/>
                  </a:lnTo>
                  <a:lnTo>
                    <a:pt x="329198" y="460081"/>
                  </a:lnTo>
                  <a:lnTo>
                    <a:pt x="0" y="46008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9F5BBF-11C2-1466-6928-6BFAF9581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43205" t="34166" r="51993" b="34166"/>
            <a:stretch>
              <a:fillRect/>
            </a:stretch>
          </p:blipFill>
          <p:spPr>
            <a:xfrm>
              <a:off x="7442842" y="5480620"/>
              <a:ext cx="329198" cy="460081"/>
            </a:xfrm>
            <a:custGeom>
              <a:avLst/>
              <a:gdLst>
                <a:gd name="connsiteX0" fmla="*/ 0 w 329198"/>
                <a:gd name="connsiteY0" fmla="*/ 0 h 460081"/>
                <a:gd name="connsiteX1" fmla="*/ 329198 w 329198"/>
                <a:gd name="connsiteY1" fmla="*/ 0 h 460081"/>
                <a:gd name="connsiteX2" fmla="*/ 329198 w 329198"/>
                <a:gd name="connsiteY2" fmla="*/ 460081 h 460081"/>
                <a:gd name="connsiteX3" fmla="*/ 0 w 329198"/>
                <a:gd name="connsiteY3" fmla="*/ 460081 h 460081"/>
                <a:gd name="connsiteX4" fmla="*/ 0 w 329198"/>
                <a:gd name="connsiteY4" fmla="*/ 0 h 4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198" h="460081">
                  <a:moveTo>
                    <a:pt x="0" y="0"/>
                  </a:moveTo>
                  <a:lnTo>
                    <a:pt x="329198" y="0"/>
                  </a:lnTo>
                  <a:lnTo>
                    <a:pt x="329198" y="460081"/>
                  </a:lnTo>
                  <a:lnTo>
                    <a:pt x="0" y="46008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5C82AE7-16E3-ED07-EDD8-ACDD4FFC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27754" t="35433" r="67665" b="30893"/>
            <a:stretch>
              <a:fillRect/>
            </a:stretch>
          </p:blipFill>
          <p:spPr>
            <a:xfrm>
              <a:off x="6383772" y="5499027"/>
              <a:ext cx="314048" cy="489211"/>
            </a:xfrm>
            <a:custGeom>
              <a:avLst/>
              <a:gdLst>
                <a:gd name="connsiteX0" fmla="*/ 0 w 314048"/>
                <a:gd name="connsiteY0" fmla="*/ 0 h 489211"/>
                <a:gd name="connsiteX1" fmla="*/ 314048 w 314048"/>
                <a:gd name="connsiteY1" fmla="*/ 0 h 489211"/>
                <a:gd name="connsiteX2" fmla="*/ 314048 w 314048"/>
                <a:gd name="connsiteY2" fmla="*/ 489211 h 489211"/>
                <a:gd name="connsiteX3" fmla="*/ 0 w 314048"/>
                <a:gd name="connsiteY3" fmla="*/ 489211 h 489211"/>
                <a:gd name="connsiteX4" fmla="*/ 0 w 314048"/>
                <a:gd name="connsiteY4" fmla="*/ 0 h 48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48" h="489211">
                  <a:moveTo>
                    <a:pt x="0" y="0"/>
                  </a:moveTo>
                  <a:lnTo>
                    <a:pt x="314048" y="0"/>
                  </a:lnTo>
                  <a:lnTo>
                    <a:pt x="314048" y="489211"/>
                  </a:lnTo>
                  <a:lnTo>
                    <a:pt x="0" y="4892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0EA65E-3036-B236-8D9A-E373E4167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65898" t="44186" r="29221" b="28114"/>
            <a:stretch>
              <a:fillRect/>
            </a:stretch>
          </p:blipFill>
          <p:spPr>
            <a:xfrm>
              <a:off x="8998367" y="5626203"/>
              <a:ext cx="334509" cy="402409"/>
            </a:xfrm>
            <a:custGeom>
              <a:avLst/>
              <a:gdLst>
                <a:gd name="connsiteX0" fmla="*/ 171902 w 334509"/>
                <a:gd name="connsiteY0" fmla="*/ 208 h 402409"/>
                <a:gd name="connsiteX1" fmla="*/ 205486 w 334509"/>
                <a:gd name="connsiteY1" fmla="*/ 2482 h 402409"/>
                <a:gd name="connsiteX2" fmla="*/ 330043 w 334509"/>
                <a:gd name="connsiteY2" fmla="*/ 232523 h 402409"/>
                <a:gd name="connsiteX3" fmla="*/ 129024 w 334509"/>
                <a:gd name="connsiteY3" fmla="*/ 399928 h 402409"/>
                <a:gd name="connsiteX4" fmla="*/ 4467 w 334509"/>
                <a:gd name="connsiteY4" fmla="*/ 169888 h 402409"/>
                <a:gd name="connsiteX5" fmla="*/ 171902 w 334509"/>
                <a:gd name="connsiteY5" fmla="*/ 208 h 40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509" h="402409">
                  <a:moveTo>
                    <a:pt x="171902" y="208"/>
                  </a:moveTo>
                  <a:cubicBezTo>
                    <a:pt x="183008" y="-400"/>
                    <a:pt x="194248" y="320"/>
                    <a:pt x="205486" y="2482"/>
                  </a:cubicBezTo>
                  <a:cubicBezTo>
                    <a:pt x="295391" y="19778"/>
                    <a:pt x="351157" y="122771"/>
                    <a:pt x="330043" y="232523"/>
                  </a:cubicBezTo>
                  <a:cubicBezTo>
                    <a:pt x="308929" y="342274"/>
                    <a:pt x="218930" y="417224"/>
                    <a:pt x="129024" y="399928"/>
                  </a:cubicBezTo>
                  <a:cubicBezTo>
                    <a:pt x="39119" y="382632"/>
                    <a:pt x="-16647" y="279639"/>
                    <a:pt x="4467" y="169888"/>
                  </a:cubicBezTo>
                  <a:cubicBezTo>
                    <a:pt x="22942" y="73855"/>
                    <a:pt x="94157" y="4468"/>
                    <a:pt x="171902" y="208"/>
                  </a:cubicBezTo>
                  <a:close/>
                </a:path>
              </a:pathLst>
            </a:cu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BF0D86-DD13-8775-6930-B001188E6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5408" t="64841" r="87769"/>
            <a:stretch>
              <a:fillRect/>
            </a:stretch>
          </p:blipFill>
          <p:spPr>
            <a:xfrm>
              <a:off x="4852125" y="5926264"/>
              <a:ext cx="467660" cy="510790"/>
            </a:xfrm>
            <a:custGeom>
              <a:avLst/>
              <a:gdLst>
                <a:gd name="connsiteX0" fmla="*/ 235592 w 467660"/>
                <a:gd name="connsiteY0" fmla="*/ 118 h 510790"/>
                <a:gd name="connsiteX1" fmla="*/ 282660 w 467660"/>
                <a:gd name="connsiteY1" fmla="*/ 3826 h 510790"/>
                <a:gd name="connsiteX2" fmla="*/ 462456 w 467660"/>
                <a:gd name="connsiteY2" fmla="*/ 301625 h 510790"/>
                <a:gd name="connsiteX3" fmla="*/ 277830 w 467660"/>
                <a:gd name="connsiteY3" fmla="*/ 508631 h 510790"/>
                <a:gd name="connsiteX4" fmla="*/ 262707 w 467660"/>
                <a:gd name="connsiteY4" fmla="*/ 510790 h 510790"/>
                <a:gd name="connsiteX5" fmla="*/ 182857 w 467660"/>
                <a:gd name="connsiteY5" fmla="*/ 510790 h 510790"/>
                <a:gd name="connsiteX6" fmla="*/ 139917 w 467660"/>
                <a:gd name="connsiteY6" fmla="*/ 497436 h 510790"/>
                <a:gd name="connsiteX7" fmla="*/ 5205 w 467660"/>
                <a:gd name="connsiteY7" fmla="*/ 213658 h 510790"/>
                <a:gd name="connsiteX8" fmla="*/ 235592 w 467660"/>
                <a:gd name="connsiteY8" fmla="*/ 118 h 51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660" h="510790">
                  <a:moveTo>
                    <a:pt x="235592" y="118"/>
                  </a:moveTo>
                  <a:cubicBezTo>
                    <a:pt x="251125" y="-399"/>
                    <a:pt x="266877" y="790"/>
                    <a:pt x="282660" y="3826"/>
                  </a:cubicBezTo>
                  <a:cubicBezTo>
                    <a:pt x="408926" y="28117"/>
                    <a:pt x="489424" y="161446"/>
                    <a:pt x="462456" y="301625"/>
                  </a:cubicBezTo>
                  <a:cubicBezTo>
                    <a:pt x="442230" y="406759"/>
                    <a:pt x="367300" y="485886"/>
                    <a:pt x="277830" y="508631"/>
                  </a:cubicBezTo>
                  <a:lnTo>
                    <a:pt x="262707" y="510790"/>
                  </a:lnTo>
                  <a:lnTo>
                    <a:pt x="182857" y="510790"/>
                  </a:lnTo>
                  <a:lnTo>
                    <a:pt x="139917" y="497436"/>
                  </a:lnTo>
                  <a:cubicBezTo>
                    <a:pt x="40289" y="453727"/>
                    <a:pt x="-18392" y="336315"/>
                    <a:pt x="5205" y="213658"/>
                  </a:cubicBezTo>
                  <a:cubicBezTo>
                    <a:pt x="28801" y="91002"/>
                    <a:pt x="126858" y="3743"/>
                    <a:pt x="235592" y="118"/>
                  </a:cubicBezTo>
                  <a:close/>
                </a:path>
              </a:pathLst>
            </a:cu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A8D4B6-66F1-CBB8-8B62-752BBB5F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1803" t="-10759" r="40341" b="100000"/>
            <a:stretch>
              <a:fillRect/>
            </a:stretch>
          </p:blipFill>
          <p:spPr>
            <a:xfrm>
              <a:off x="8032231" y="4827958"/>
              <a:ext cx="538480" cy="156308"/>
            </a:xfrm>
            <a:custGeom>
              <a:avLst/>
              <a:gdLst>
                <a:gd name="connsiteX0" fmla="*/ 0 w 538480"/>
                <a:gd name="connsiteY0" fmla="*/ 0 h 156308"/>
                <a:gd name="connsiteX1" fmla="*/ 538480 w 538480"/>
                <a:gd name="connsiteY1" fmla="*/ 0 h 156308"/>
                <a:gd name="connsiteX2" fmla="*/ 538480 w 538480"/>
                <a:gd name="connsiteY2" fmla="*/ 156308 h 156308"/>
                <a:gd name="connsiteX3" fmla="*/ 0 w 538480"/>
                <a:gd name="connsiteY3" fmla="*/ 156308 h 156308"/>
                <a:gd name="connsiteX4" fmla="*/ 0 w 538480"/>
                <a:gd name="connsiteY4" fmla="*/ 0 h 1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0" h="156308">
                  <a:moveTo>
                    <a:pt x="0" y="0"/>
                  </a:moveTo>
                  <a:lnTo>
                    <a:pt x="538480" y="0"/>
                  </a:lnTo>
                  <a:lnTo>
                    <a:pt x="538480" y="156308"/>
                  </a:lnTo>
                  <a:lnTo>
                    <a:pt x="0" y="15630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D699126-64BC-D413-3CA8-8EBE4644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48197"/>
            <a:stretch>
              <a:fillRect/>
            </a:stretch>
          </p:blipFill>
          <p:spPr>
            <a:xfrm>
              <a:off x="4481403" y="4984266"/>
              <a:ext cx="3550828" cy="1452788"/>
            </a:xfrm>
            <a:custGeom>
              <a:avLst/>
              <a:gdLst>
                <a:gd name="connsiteX0" fmla="*/ 0 w 3550828"/>
                <a:gd name="connsiteY0" fmla="*/ 0 h 1452788"/>
                <a:gd name="connsiteX1" fmla="*/ 3550828 w 3550828"/>
                <a:gd name="connsiteY1" fmla="*/ 0 h 1452788"/>
                <a:gd name="connsiteX2" fmla="*/ 3550828 w 3550828"/>
                <a:gd name="connsiteY2" fmla="*/ 1452788 h 1452788"/>
                <a:gd name="connsiteX3" fmla="*/ 633429 w 3550828"/>
                <a:gd name="connsiteY3" fmla="*/ 1452788 h 1452788"/>
                <a:gd name="connsiteX4" fmla="*/ 648552 w 3550828"/>
                <a:gd name="connsiteY4" fmla="*/ 1450629 h 1452788"/>
                <a:gd name="connsiteX5" fmla="*/ 833178 w 3550828"/>
                <a:gd name="connsiteY5" fmla="*/ 1243623 h 1452788"/>
                <a:gd name="connsiteX6" fmla="*/ 653382 w 3550828"/>
                <a:gd name="connsiteY6" fmla="*/ 945824 h 1452788"/>
                <a:gd name="connsiteX7" fmla="*/ 375927 w 3550828"/>
                <a:gd name="connsiteY7" fmla="*/ 1155656 h 1452788"/>
                <a:gd name="connsiteX8" fmla="*/ 510639 w 3550828"/>
                <a:gd name="connsiteY8" fmla="*/ 1439434 h 1452788"/>
                <a:gd name="connsiteX9" fmla="*/ 553579 w 3550828"/>
                <a:gd name="connsiteY9" fmla="*/ 1452788 h 1452788"/>
                <a:gd name="connsiteX10" fmla="*/ 0 w 3550828"/>
                <a:gd name="connsiteY10" fmla="*/ 1452788 h 1452788"/>
                <a:gd name="connsiteX11" fmla="*/ 0 w 3550828"/>
                <a:gd name="connsiteY11" fmla="*/ 0 h 1452788"/>
                <a:gd name="connsiteX12" fmla="*/ 2372608 w 3550828"/>
                <a:gd name="connsiteY12" fmla="*/ 481788 h 1452788"/>
                <a:gd name="connsiteX13" fmla="*/ 2372608 w 3550828"/>
                <a:gd name="connsiteY13" fmla="*/ 1003971 h 1452788"/>
                <a:gd name="connsiteX14" fmla="*/ 2784375 w 3550828"/>
                <a:gd name="connsiteY14" fmla="*/ 1003971 h 1452788"/>
                <a:gd name="connsiteX15" fmla="*/ 2784375 w 3550828"/>
                <a:gd name="connsiteY15" fmla="*/ 481788 h 1452788"/>
                <a:gd name="connsiteX16" fmla="*/ 2372608 w 3550828"/>
                <a:gd name="connsiteY16" fmla="*/ 481788 h 1452788"/>
                <a:gd name="connsiteX17" fmla="*/ 2961439 w 3550828"/>
                <a:gd name="connsiteY17" fmla="*/ 496353 h 1452788"/>
                <a:gd name="connsiteX18" fmla="*/ 2961439 w 3550828"/>
                <a:gd name="connsiteY18" fmla="*/ 956434 h 1452788"/>
                <a:gd name="connsiteX19" fmla="*/ 3290637 w 3550828"/>
                <a:gd name="connsiteY19" fmla="*/ 956434 h 1452788"/>
                <a:gd name="connsiteX20" fmla="*/ 3290637 w 3550828"/>
                <a:gd name="connsiteY20" fmla="*/ 496353 h 1452788"/>
                <a:gd name="connsiteX21" fmla="*/ 2961439 w 3550828"/>
                <a:gd name="connsiteY21" fmla="*/ 496353 h 1452788"/>
                <a:gd name="connsiteX22" fmla="*/ 1902369 w 3550828"/>
                <a:gd name="connsiteY22" fmla="*/ 514760 h 1452788"/>
                <a:gd name="connsiteX23" fmla="*/ 1902369 w 3550828"/>
                <a:gd name="connsiteY23" fmla="*/ 1003971 h 1452788"/>
                <a:gd name="connsiteX24" fmla="*/ 2216417 w 3550828"/>
                <a:gd name="connsiteY24" fmla="*/ 1003971 h 1452788"/>
                <a:gd name="connsiteX25" fmla="*/ 2216417 w 3550828"/>
                <a:gd name="connsiteY25" fmla="*/ 514760 h 1452788"/>
                <a:gd name="connsiteX26" fmla="*/ 1902369 w 3550828"/>
                <a:gd name="connsiteY26" fmla="*/ 514760 h 14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0828" h="1452788">
                  <a:moveTo>
                    <a:pt x="0" y="0"/>
                  </a:moveTo>
                  <a:lnTo>
                    <a:pt x="3550828" y="0"/>
                  </a:lnTo>
                  <a:lnTo>
                    <a:pt x="3550828" y="1452788"/>
                  </a:lnTo>
                  <a:lnTo>
                    <a:pt x="633429" y="1452788"/>
                  </a:lnTo>
                  <a:lnTo>
                    <a:pt x="648552" y="1450629"/>
                  </a:lnTo>
                  <a:cubicBezTo>
                    <a:pt x="738022" y="1427884"/>
                    <a:pt x="812952" y="1348757"/>
                    <a:pt x="833178" y="1243623"/>
                  </a:cubicBezTo>
                  <a:cubicBezTo>
                    <a:pt x="860146" y="1103444"/>
                    <a:pt x="779648" y="970115"/>
                    <a:pt x="653382" y="945824"/>
                  </a:cubicBezTo>
                  <a:cubicBezTo>
                    <a:pt x="527115" y="921532"/>
                    <a:pt x="402894" y="1015478"/>
                    <a:pt x="375927" y="1155656"/>
                  </a:cubicBezTo>
                  <a:cubicBezTo>
                    <a:pt x="352330" y="1278313"/>
                    <a:pt x="411011" y="1395725"/>
                    <a:pt x="510639" y="1439434"/>
                  </a:cubicBezTo>
                  <a:lnTo>
                    <a:pt x="553579" y="1452788"/>
                  </a:lnTo>
                  <a:lnTo>
                    <a:pt x="0" y="1452788"/>
                  </a:lnTo>
                  <a:lnTo>
                    <a:pt x="0" y="0"/>
                  </a:lnTo>
                  <a:close/>
                  <a:moveTo>
                    <a:pt x="2372608" y="481788"/>
                  </a:moveTo>
                  <a:lnTo>
                    <a:pt x="2372608" y="1003971"/>
                  </a:lnTo>
                  <a:lnTo>
                    <a:pt x="2784375" y="1003971"/>
                  </a:lnTo>
                  <a:lnTo>
                    <a:pt x="2784375" y="481788"/>
                  </a:lnTo>
                  <a:lnTo>
                    <a:pt x="2372608" y="481788"/>
                  </a:lnTo>
                  <a:close/>
                  <a:moveTo>
                    <a:pt x="2961439" y="496353"/>
                  </a:moveTo>
                  <a:lnTo>
                    <a:pt x="2961439" y="956434"/>
                  </a:lnTo>
                  <a:lnTo>
                    <a:pt x="3290637" y="956434"/>
                  </a:lnTo>
                  <a:lnTo>
                    <a:pt x="3290637" y="496353"/>
                  </a:lnTo>
                  <a:lnTo>
                    <a:pt x="2961439" y="496353"/>
                  </a:lnTo>
                  <a:close/>
                  <a:moveTo>
                    <a:pt x="1902369" y="514760"/>
                  </a:moveTo>
                  <a:lnTo>
                    <a:pt x="1902369" y="1003971"/>
                  </a:lnTo>
                  <a:lnTo>
                    <a:pt x="2216417" y="1003971"/>
                  </a:lnTo>
                  <a:lnTo>
                    <a:pt x="2216417" y="514760"/>
                  </a:lnTo>
                  <a:lnTo>
                    <a:pt x="1902369" y="514760"/>
                  </a:lnTo>
                  <a:close/>
                </a:path>
              </a:pathLst>
            </a:cu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A810956-23FC-C8DD-5E21-0DE0A2D1F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953" t="32160" r="17586" b="28114"/>
            <a:stretch>
              <a:fillRect/>
            </a:stretch>
          </p:blipFill>
          <p:spPr>
            <a:xfrm>
              <a:off x="9344864" y="5451490"/>
              <a:ext cx="785531" cy="577123"/>
            </a:xfrm>
            <a:custGeom>
              <a:avLst/>
              <a:gdLst>
                <a:gd name="connsiteX0" fmla="*/ 0 w 785531"/>
                <a:gd name="connsiteY0" fmla="*/ 0 h 577123"/>
                <a:gd name="connsiteX1" fmla="*/ 785531 w 785531"/>
                <a:gd name="connsiteY1" fmla="*/ 0 h 577123"/>
                <a:gd name="connsiteX2" fmla="*/ 785531 w 785531"/>
                <a:gd name="connsiteY2" fmla="*/ 577123 h 577123"/>
                <a:gd name="connsiteX3" fmla="*/ 0 w 785531"/>
                <a:gd name="connsiteY3" fmla="*/ 577123 h 577123"/>
                <a:gd name="connsiteX4" fmla="*/ 0 w 785531"/>
                <a:gd name="connsiteY4" fmla="*/ 0 h 577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531" h="577123">
                  <a:moveTo>
                    <a:pt x="0" y="0"/>
                  </a:moveTo>
                  <a:lnTo>
                    <a:pt x="785531" y="0"/>
                  </a:lnTo>
                  <a:lnTo>
                    <a:pt x="785531" y="577123"/>
                  </a:lnTo>
                  <a:lnTo>
                    <a:pt x="0" y="57712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B6A07E-28A9-2807-F1A2-7CDA0004C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84766" t="32255" r="9881" b="35449"/>
            <a:stretch>
              <a:fillRect/>
            </a:stretch>
          </p:blipFill>
          <p:spPr>
            <a:xfrm>
              <a:off x="10291673" y="5452862"/>
              <a:ext cx="366905" cy="469199"/>
            </a:xfrm>
            <a:custGeom>
              <a:avLst/>
              <a:gdLst>
                <a:gd name="connsiteX0" fmla="*/ 196903 w 366905"/>
                <a:gd name="connsiteY0" fmla="*/ 174 h 469199"/>
                <a:gd name="connsiteX1" fmla="*/ 233480 w 366905"/>
                <a:gd name="connsiteY1" fmla="*/ 3158 h 469199"/>
                <a:gd name="connsiteX2" fmla="*/ 359904 w 366905"/>
                <a:gd name="connsiteY2" fmla="*/ 272741 h 469199"/>
                <a:gd name="connsiteX3" fmla="*/ 133425 w 366905"/>
                <a:gd name="connsiteY3" fmla="*/ 466042 h 469199"/>
                <a:gd name="connsiteX4" fmla="*/ 7002 w 366905"/>
                <a:gd name="connsiteY4" fmla="*/ 196459 h 469199"/>
                <a:gd name="connsiteX5" fmla="*/ 196903 w 366905"/>
                <a:gd name="connsiteY5" fmla="*/ 174 h 46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905" h="469199">
                  <a:moveTo>
                    <a:pt x="196903" y="174"/>
                  </a:moveTo>
                  <a:cubicBezTo>
                    <a:pt x="209056" y="-426"/>
                    <a:pt x="221299" y="525"/>
                    <a:pt x="233480" y="3158"/>
                  </a:cubicBezTo>
                  <a:cubicBezTo>
                    <a:pt x="330932" y="24223"/>
                    <a:pt x="387533" y="144919"/>
                    <a:pt x="359904" y="272741"/>
                  </a:cubicBezTo>
                  <a:cubicBezTo>
                    <a:pt x="332274" y="400563"/>
                    <a:pt x="230877" y="487107"/>
                    <a:pt x="133425" y="466042"/>
                  </a:cubicBezTo>
                  <a:cubicBezTo>
                    <a:pt x="35974" y="444977"/>
                    <a:pt x="-20627" y="324281"/>
                    <a:pt x="7002" y="196459"/>
                  </a:cubicBezTo>
                  <a:cubicBezTo>
                    <a:pt x="31177" y="84615"/>
                    <a:pt x="111832" y="4375"/>
                    <a:pt x="196903" y="174"/>
                  </a:cubicBezTo>
                  <a:close/>
                </a:path>
              </a:pathLst>
            </a:cu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A115F07-2823-ABFD-5FC2-69D4E5076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92472" t="33779" r="2725" b="34553"/>
            <a:stretch>
              <a:fillRect/>
            </a:stretch>
          </p:blipFill>
          <p:spPr>
            <a:xfrm>
              <a:off x="10819856" y="5474997"/>
              <a:ext cx="329198" cy="460081"/>
            </a:xfrm>
            <a:custGeom>
              <a:avLst/>
              <a:gdLst>
                <a:gd name="connsiteX0" fmla="*/ 0 w 329198"/>
                <a:gd name="connsiteY0" fmla="*/ 0 h 460081"/>
                <a:gd name="connsiteX1" fmla="*/ 329198 w 329198"/>
                <a:gd name="connsiteY1" fmla="*/ 0 h 460081"/>
                <a:gd name="connsiteX2" fmla="*/ 329198 w 329198"/>
                <a:gd name="connsiteY2" fmla="*/ 460081 h 460081"/>
                <a:gd name="connsiteX3" fmla="*/ 0 w 329198"/>
                <a:gd name="connsiteY3" fmla="*/ 460081 h 460081"/>
                <a:gd name="connsiteX4" fmla="*/ 0 w 329198"/>
                <a:gd name="connsiteY4" fmla="*/ 0 h 4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198" h="460081">
                  <a:moveTo>
                    <a:pt x="0" y="0"/>
                  </a:moveTo>
                  <a:lnTo>
                    <a:pt x="329198" y="0"/>
                  </a:lnTo>
                  <a:lnTo>
                    <a:pt x="329198" y="460081"/>
                  </a:lnTo>
                  <a:lnTo>
                    <a:pt x="0" y="46008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1ADFEB6-D800-79D1-7095-F627F92DF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65898" t="44186" r="29222" b="28114"/>
            <a:stretch>
              <a:fillRect/>
            </a:stretch>
          </p:blipFill>
          <p:spPr>
            <a:xfrm>
              <a:off x="8998367" y="5626203"/>
              <a:ext cx="334509" cy="402409"/>
            </a:xfrm>
            <a:custGeom>
              <a:avLst/>
              <a:gdLst>
                <a:gd name="connsiteX0" fmla="*/ 171902 w 334509"/>
                <a:gd name="connsiteY0" fmla="*/ 208 h 402409"/>
                <a:gd name="connsiteX1" fmla="*/ 205486 w 334509"/>
                <a:gd name="connsiteY1" fmla="*/ 2482 h 402409"/>
                <a:gd name="connsiteX2" fmla="*/ 330043 w 334509"/>
                <a:gd name="connsiteY2" fmla="*/ 232523 h 402409"/>
                <a:gd name="connsiteX3" fmla="*/ 129024 w 334509"/>
                <a:gd name="connsiteY3" fmla="*/ 399928 h 402409"/>
                <a:gd name="connsiteX4" fmla="*/ 4467 w 334509"/>
                <a:gd name="connsiteY4" fmla="*/ 169888 h 402409"/>
                <a:gd name="connsiteX5" fmla="*/ 171902 w 334509"/>
                <a:gd name="connsiteY5" fmla="*/ 208 h 40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509" h="402409">
                  <a:moveTo>
                    <a:pt x="171902" y="208"/>
                  </a:moveTo>
                  <a:cubicBezTo>
                    <a:pt x="183008" y="-400"/>
                    <a:pt x="194248" y="320"/>
                    <a:pt x="205486" y="2482"/>
                  </a:cubicBezTo>
                  <a:cubicBezTo>
                    <a:pt x="295391" y="19778"/>
                    <a:pt x="351157" y="122771"/>
                    <a:pt x="330043" y="232523"/>
                  </a:cubicBezTo>
                  <a:cubicBezTo>
                    <a:pt x="308929" y="342274"/>
                    <a:pt x="218930" y="417224"/>
                    <a:pt x="129024" y="399928"/>
                  </a:cubicBezTo>
                  <a:cubicBezTo>
                    <a:pt x="39119" y="382632"/>
                    <a:pt x="-16647" y="279639"/>
                    <a:pt x="4467" y="169888"/>
                  </a:cubicBezTo>
                  <a:cubicBezTo>
                    <a:pt x="22942" y="73855"/>
                    <a:pt x="94157" y="4468"/>
                    <a:pt x="171902" y="208"/>
                  </a:cubicBezTo>
                  <a:close/>
                </a:path>
              </a:pathLst>
            </a:cu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744550D-BABC-0E03-B579-F97C03B1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659"/>
            <a:stretch>
              <a:fillRect/>
            </a:stretch>
          </p:blipFill>
          <p:spPr>
            <a:xfrm>
              <a:off x="8570711" y="4984266"/>
              <a:ext cx="2765131" cy="1452788"/>
            </a:xfrm>
            <a:custGeom>
              <a:avLst/>
              <a:gdLst>
                <a:gd name="connsiteX0" fmla="*/ 0 w 2765131"/>
                <a:gd name="connsiteY0" fmla="*/ 0 h 1452788"/>
                <a:gd name="connsiteX1" fmla="*/ 2765131 w 2765131"/>
                <a:gd name="connsiteY1" fmla="*/ 0 h 1452788"/>
                <a:gd name="connsiteX2" fmla="*/ 2765131 w 2765131"/>
                <a:gd name="connsiteY2" fmla="*/ 1452788 h 1452788"/>
                <a:gd name="connsiteX3" fmla="*/ 0 w 2765131"/>
                <a:gd name="connsiteY3" fmla="*/ 1452788 h 1452788"/>
                <a:gd name="connsiteX4" fmla="*/ 0 w 2765131"/>
                <a:gd name="connsiteY4" fmla="*/ 0 h 1452788"/>
                <a:gd name="connsiteX5" fmla="*/ 774153 w 2765131"/>
                <a:gd name="connsiteY5" fmla="*/ 467223 h 1452788"/>
                <a:gd name="connsiteX6" fmla="*/ 774153 w 2765131"/>
                <a:gd name="connsiteY6" fmla="*/ 1044346 h 1452788"/>
                <a:gd name="connsiteX7" fmla="*/ 1559684 w 2765131"/>
                <a:gd name="connsiteY7" fmla="*/ 1044346 h 1452788"/>
                <a:gd name="connsiteX8" fmla="*/ 1559684 w 2765131"/>
                <a:gd name="connsiteY8" fmla="*/ 467223 h 1452788"/>
                <a:gd name="connsiteX9" fmla="*/ 774153 w 2765131"/>
                <a:gd name="connsiteY9" fmla="*/ 467223 h 1452788"/>
                <a:gd name="connsiteX10" fmla="*/ 1917865 w 2765131"/>
                <a:gd name="connsiteY10" fmla="*/ 468769 h 1452788"/>
                <a:gd name="connsiteX11" fmla="*/ 1727964 w 2765131"/>
                <a:gd name="connsiteY11" fmla="*/ 665054 h 1452788"/>
                <a:gd name="connsiteX12" fmla="*/ 1854387 w 2765131"/>
                <a:gd name="connsiteY12" fmla="*/ 934637 h 1452788"/>
                <a:gd name="connsiteX13" fmla="*/ 2080866 w 2765131"/>
                <a:gd name="connsiteY13" fmla="*/ 741336 h 1452788"/>
                <a:gd name="connsiteX14" fmla="*/ 1954442 w 2765131"/>
                <a:gd name="connsiteY14" fmla="*/ 471753 h 1452788"/>
                <a:gd name="connsiteX15" fmla="*/ 1917865 w 2765131"/>
                <a:gd name="connsiteY15" fmla="*/ 468769 h 1452788"/>
                <a:gd name="connsiteX16" fmla="*/ 2249145 w 2765131"/>
                <a:gd name="connsiteY16" fmla="*/ 490730 h 1452788"/>
                <a:gd name="connsiteX17" fmla="*/ 2249145 w 2765131"/>
                <a:gd name="connsiteY17" fmla="*/ 950811 h 1452788"/>
                <a:gd name="connsiteX18" fmla="*/ 2578343 w 2765131"/>
                <a:gd name="connsiteY18" fmla="*/ 950811 h 1452788"/>
                <a:gd name="connsiteX19" fmla="*/ 2578343 w 2765131"/>
                <a:gd name="connsiteY19" fmla="*/ 490730 h 1452788"/>
                <a:gd name="connsiteX20" fmla="*/ 2249145 w 2765131"/>
                <a:gd name="connsiteY20" fmla="*/ 490730 h 1452788"/>
                <a:gd name="connsiteX21" fmla="*/ 599558 w 2765131"/>
                <a:gd name="connsiteY21" fmla="*/ 642144 h 1452788"/>
                <a:gd name="connsiteX22" fmla="*/ 432123 w 2765131"/>
                <a:gd name="connsiteY22" fmla="*/ 811824 h 1452788"/>
                <a:gd name="connsiteX23" fmla="*/ 556680 w 2765131"/>
                <a:gd name="connsiteY23" fmla="*/ 1041864 h 1452788"/>
                <a:gd name="connsiteX24" fmla="*/ 757699 w 2765131"/>
                <a:gd name="connsiteY24" fmla="*/ 874459 h 1452788"/>
                <a:gd name="connsiteX25" fmla="*/ 633142 w 2765131"/>
                <a:gd name="connsiteY25" fmla="*/ 644418 h 1452788"/>
                <a:gd name="connsiteX26" fmla="*/ 599558 w 2765131"/>
                <a:gd name="connsiteY26" fmla="*/ 642144 h 14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65131" h="1452788">
                  <a:moveTo>
                    <a:pt x="0" y="0"/>
                  </a:moveTo>
                  <a:lnTo>
                    <a:pt x="2765131" y="0"/>
                  </a:lnTo>
                  <a:lnTo>
                    <a:pt x="2765131" y="1452788"/>
                  </a:lnTo>
                  <a:lnTo>
                    <a:pt x="0" y="1452788"/>
                  </a:lnTo>
                  <a:lnTo>
                    <a:pt x="0" y="0"/>
                  </a:lnTo>
                  <a:close/>
                  <a:moveTo>
                    <a:pt x="774153" y="467223"/>
                  </a:moveTo>
                  <a:lnTo>
                    <a:pt x="774153" y="1044346"/>
                  </a:lnTo>
                  <a:lnTo>
                    <a:pt x="1559684" y="1044346"/>
                  </a:lnTo>
                  <a:lnTo>
                    <a:pt x="1559684" y="467223"/>
                  </a:lnTo>
                  <a:lnTo>
                    <a:pt x="774153" y="467223"/>
                  </a:lnTo>
                  <a:close/>
                  <a:moveTo>
                    <a:pt x="1917865" y="468769"/>
                  </a:moveTo>
                  <a:cubicBezTo>
                    <a:pt x="1832794" y="472970"/>
                    <a:pt x="1752139" y="553210"/>
                    <a:pt x="1727964" y="665054"/>
                  </a:cubicBezTo>
                  <a:cubicBezTo>
                    <a:pt x="1700335" y="792876"/>
                    <a:pt x="1756936" y="913572"/>
                    <a:pt x="1854387" y="934637"/>
                  </a:cubicBezTo>
                  <a:cubicBezTo>
                    <a:pt x="1951839" y="955702"/>
                    <a:pt x="2053236" y="869158"/>
                    <a:pt x="2080866" y="741336"/>
                  </a:cubicBezTo>
                  <a:cubicBezTo>
                    <a:pt x="2108495" y="613514"/>
                    <a:pt x="2051894" y="492818"/>
                    <a:pt x="1954442" y="471753"/>
                  </a:cubicBezTo>
                  <a:cubicBezTo>
                    <a:pt x="1942261" y="469120"/>
                    <a:pt x="1930018" y="468169"/>
                    <a:pt x="1917865" y="468769"/>
                  </a:cubicBezTo>
                  <a:close/>
                  <a:moveTo>
                    <a:pt x="2249145" y="490730"/>
                  </a:moveTo>
                  <a:lnTo>
                    <a:pt x="2249145" y="950811"/>
                  </a:lnTo>
                  <a:lnTo>
                    <a:pt x="2578343" y="950811"/>
                  </a:lnTo>
                  <a:lnTo>
                    <a:pt x="2578343" y="490730"/>
                  </a:lnTo>
                  <a:lnTo>
                    <a:pt x="2249145" y="490730"/>
                  </a:lnTo>
                  <a:close/>
                  <a:moveTo>
                    <a:pt x="599558" y="642144"/>
                  </a:moveTo>
                  <a:cubicBezTo>
                    <a:pt x="521813" y="646404"/>
                    <a:pt x="450598" y="715791"/>
                    <a:pt x="432123" y="811824"/>
                  </a:cubicBezTo>
                  <a:cubicBezTo>
                    <a:pt x="411009" y="921575"/>
                    <a:pt x="466775" y="1024568"/>
                    <a:pt x="556680" y="1041864"/>
                  </a:cubicBezTo>
                  <a:cubicBezTo>
                    <a:pt x="646586" y="1059160"/>
                    <a:pt x="736585" y="984210"/>
                    <a:pt x="757699" y="874459"/>
                  </a:cubicBezTo>
                  <a:cubicBezTo>
                    <a:pt x="778813" y="764707"/>
                    <a:pt x="723047" y="661714"/>
                    <a:pt x="633142" y="644418"/>
                  </a:cubicBezTo>
                  <a:cubicBezTo>
                    <a:pt x="621904" y="642256"/>
                    <a:pt x="610664" y="641536"/>
                    <a:pt x="599558" y="642144"/>
                  </a:cubicBez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C69C19-E228-7D3D-2BA1-CC190EEF9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076" t="100000" r="90759" b="-309"/>
            <a:stretch>
              <a:fillRect/>
            </a:stretch>
          </p:blipFill>
          <p:spPr>
            <a:xfrm>
              <a:off x="5034982" y="6437055"/>
              <a:ext cx="79850" cy="4491"/>
            </a:xfrm>
            <a:custGeom>
              <a:avLst/>
              <a:gdLst>
                <a:gd name="connsiteX0" fmla="*/ 0 w 79850"/>
                <a:gd name="connsiteY0" fmla="*/ 0 h 4491"/>
                <a:gd name="connsiteX1" fmla="*/ 79850 w 79850"/>
                <a:gd name="connsiteY1" fmla="*/ 0 h 4491"/>
                <a:gd name="connsiteX2" fmla="*/ 49212 w 79850"/>
                <a:gd name="connsiteY2" fmla="*/ 4374 h 4491"/>
                <a:gd name="connsiteX3" fmla="*/ 2144 w 79850"/>
                <a:gd name="connsiteY3" fmla="*/ 667 h 4491"/>
                <a:gd name="connsiteX4" fmla="*/ 0 w 79850"/>
                <a:gd name="connsiteY4" fmla="*/ 0 h 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50" h="4491">
                  <a:moveTo>
                    <a:pt x="0" y="0"/>
                  </a:moveTo>
                  <a:lnTo>
                    <a:pt x="79850" y="0"/>
                  </a:lnTo>
                  <a:lnTo>
                    <a:pt x="49212" y="4374"/>
                  </a:lnTo>
                  <a:cubicBezTo>
                    <a:pt x="33679" y="4893"/>
                    <a:pt x="17928" y="3704"/>
                    <a:pt x="2144" y="667"/>
                  </a:cubicBez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65BBD80-004B-7624-2738-660978BB3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803" t="100000" r="40341" b="-12326"/>
            <a:stretch>
              <a:fillRect/>
            </a:stretch>
          </p:blipFill>
          <p:spPr>
            <a:xfrm>
              <a:off x="8032231" y="6437054"/>
              <a:ext cx="538480" cy="179064"/>
            </a:xfrm>
            <a:custGeom>
              <a:avLst/>
              <a:gdLst>
                <a:gd name="connsiteX0" fmla="*/ 0 w 538480"/>
                <a:gd name="connsiteY0" fmla="*/ 0 h 179064"/>
                <a:gd name="connsiteX1" fmla="*/ 538480 w 538480"/>
                <a:gd name="connsiteY1" fmla="*/ 0 h 179064"/>
                <a:gd name="connsiteX2" fmla="*/ 538480 w 538480"/>
                <a:gd name="connsiteY2" fmla="*/ 179064 h 179064"/>
                <a:gd name="connsiteX3" fmla="*/ 0 w 538480"/>
                <a:gd name="connsiteY3" fmla="*/ 179064 h 179064"/>
                <a:gd name="connsiteX4" fmla="*/ 0 w 538480"/>
                <a:gd name="connsiteY4" fmla="*/ 0 h 1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0" h="179064">
                  <a:moveTo>
                    <a:pt x="0" y="0"/>
                  </a:moveTo>
                  <a:lnTo>
                    <a:pt x="538480" y="0"/>
                  </a:lnTo>
                  <a:lnTo>
                    <a:pt x="538480" y="179064"/>
                  </a:lnTo>
                  <a:lnTo>
                    <a:pt x="0" y="17906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F2A5DE62-A422-5471-1882-CF6AA78F91E4}"/>
              </a:ext>
            </a:extLst>
          </p:cNvPr>
          <p:cNvSpPr txBox="1">
            <a:spLocks/>
          </p:cNvSpPr>
          <p:nvPr/>
        </p:nvSpPr>
        <p:spPr>
          <a:xfrm>
            <a:off x="838200" y="2183755"/>
            <a:ext cx="1332928" cy="616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[LB4]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F056E-2052-35EC-08AE-767D95178DB8}"/>
              </a:ext>
            </a:extLst>
          </p:cNvPr>
          <p:cNvSpPr txBox="1"/>
          <p:nvPr/>
        </p:nvSpPr>
        <p:spPr>
          <a:xfrm>
            <a:off x="1304183" y="3278389"/>
            <a:ext cx="7936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learning is about locally increasing belief,</a:t>
            </a:r>
            <a:br>
              <a:rPr lang="en-US" sz="3200" dirty="0"/>
            </a:br>
            <a:r>
              <a:rPr lang="en-US" sz="3200" dirty="0"/>
              <a:t>i.e., gradient descent to minimize loss.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472850-C24B-3CDA-B21D-5EB76C339E59}"/>
              </a:ext>
            </a:extLst>
          </p:cNvPr>
          <p:cNvGrpSpPr/>
          <p:nvPr/>
        </p:nvGrpSpPr>
        <p:grpSpPr>
          <a:xfrm>
            <a:off x="8805624" y="2436684"/>
            <a:ext cx="3559117" cy="4421316"/>
            <a:chOff x="8548993" y="-605017"/>
            <a:chExt cx="6320827" cy="785205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D942494-1E21-E4E1-879B-114F31C1DAA0}"/>
                </a:ext>
              </a:extLst>
            </p:cNvPr>
            <p:cNvSpPr/>
            <p:nvPr/>
          </p:nvSpPr>
          <p:spPr>
            <a:xfrm>
              <a:off x="10813245" y="3311287"/>
              <a:ext cx="4056575" cy="393574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Probabilistic Dependency Graphs (PDGs)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F90FE9-0FD9-C522-D5CB-1BDF121DF7F2}"/>
                </a:ext>
              </a:extLst>
            </p:cNvPr>
            <p:cNvSpPr/>
            <p:nvPr/>
          </p:nvSpPr>
          <p:spPr>
            <a:xfrm>
              <a:off x="8548993" y="5094613"/>
              <a:ext cx="3465571" cy="2133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Jeffrey’s Rule (full-confidence)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020E5E-E33D-0E05-C038-3C285411B463}"/>
                </a:ext>
              </a:extLst>
            </p:cNvPr>
            <p:cNvSpPr/>
            <p:nvPr/>
          </p:nvSpPr>
          <p:spPr>
            <a:xfrm>
              <a:off x="11731573" y="-605017"/>
              <a:ext cx="2772026" cy="213360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Gradient flow (idealized training)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503395-90D7-E1C8-B0A3-3C3BC64E6793}"/>
                </a:ext>
              </a:extLst>
            </p:cNvPr>
            <p:cNvSpPr/>
            <p:nvPr/>
          </p:nvSpPr>
          <p:spPr>
            <a:xfrm>
              <a:off x="10801966" y="1423140"/>
              <a:ext cx="3761074" cy="191308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linear interpolation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7A74AC-0C50-AFDF-AF93-71682CFF3D67}"/>
              </a:ext>
            </a:extLst>
          </p:cNvPr>
          <p:cNvSpPr txBox="1"/>
          <p:nvPr/>
        </p:nvSpPr>
        <p:spPr>
          <a:xfrm>
            <a:off x="4919538" y="5197203"/>
            <a:ext cx="4145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Some examples using relative entropy and log probability:</a:t>
            </a:r>
          </a:p>
        </p:txBody>
      </p:sp>
    </p:spTree>
    <p:extLst>
      <p:ext uri="{BB962C8B-B14F-4D97-AF65-F5344CB8AC3E}">
        <p14:creationId xmlns:p14="http://schemas.microsoft.com/office/powerpoint/2010/main" val="37141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FA9B-AE1F-8C79-D14B-73D8AC38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when learning objective is linear?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E80FB2-A269-444E-7885-FAF62CF74F30}"/>
                  </a:ext>
                </a:extLst>
              </p:cNvPr>
              <p:cNvSpPr txBox="1"/>
              <p:nvPr/>
            </p:nvSpPr>
            <p:spPr>
              <a:xfrm>
                <a:off x="432185" y="2198009"/>
                <a:ext cx="5320915" cy="16498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182880" tIns="182880" rIns="182880" bIns="182880" rtlCol="0">
                <a:spAutoFit/>
              </a:bodyPr>
              <a:lstStyle/>
              <a:p>
                <a:r>
                  <a:rPr lang="en-US" sz="2000" b="1" dirty="0" err="1">
                    <a:solidFill>
                      <a:schemeClr val="tx1"/>
                    </a:solidFill>
                    <a:latin typeface="+mj-lt"/>
                  </a:rPr>
                  <a:t>Defn</a:t>
                </a:r>
                <a:r>
                  <a:rPr lang="en-US" sz="2000" b="1" dirty="0">
                    <a:latin typeface="+mj-lt"/>
                  </a:rPr>
                  <a:t> (Loss-Linear Learner).</a:t>
                </a:r>
                <a:r>
                  <a:rPr lang="en-US" sz="2000" dirty="0">
                    <a:latin typeface="+mj-lt"/>
                  </a:rPr>
                  <a:t> </a:t>
                </a:r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An optimizing learner with a linear objective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  <a:latin typeface="+mj-lt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i.e., satisfying LB4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𝐵𝑒𝑙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  <a:latin typeface="+mj-lt"/>
                  </a:rPr>
                </a:b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in the natural (Fisher) </a:t>
                </a:r>
                <a:r>
                  <a:rPr lang="en-US" sz="2000" dirty="0">
                    <a:latin typeface="+mj-lt"/>
                  </a:rPr>
                  <a:t>geometry. </a:t>
                </a:r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E80FB2-A269-444E-7885-FAF62CF74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5" y="2198009"/>
                <a:ext cx="5320915" cy="1649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9C3EC-7970-0A0A-DF95-EAB357DD3C50}"/>
                  </a:ext>
                </a:extLst>
              </p:cNvPr>
              <p:cNvSpPr txBox="1"/>
              <p:nvPr/>
            </p:nvSpPr>
            <p:spPr>
              <a:xfrm>
                <a:off x="432186" y="3901234"/>
                <a:ext cx="5980889" cy="1916615"/>
              </a:xfrm>
              <a:prstGeom prst="rect">
                <a:avLst/>
              </a:prstGeom>
              <a:solidFill>
                <a:srgbClr val="D3D6E7"/>
              </a:solidFill>
            </p:spPr>
            <p:txBody>
              <a:bodyPr wrap="square" lIns="274320" tIns="182880" rIns="274320" bIns="182880" rtlCol="0">
                <a:spAutoFit/>
              </a:bodyPr>
              <a:lstStyle/>
              <a:p>
                <a:pPr/>
                <a:r>
                  <a:rPr lang="en-US" b="1" dirty="0"/>
                  <a:t>Proposition. </a:t>
                </a:r>
                <a:r>
                  <a:rPr lang="en-US" dirty="0"/>
                  <a:t>The additive form of a loss-linear learner is:</a:t>
                </a:r>
                <a:br>
                  <a:rPr lang="en-US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𝐵𝑜𝑙𝑡𝑧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That is, the posterior is a </a:t>
                </a:r>
                <a:r>
                  <a:rPr lang="en-US" dirty="0" err="1"/>
                  <a:t>Boltzman</a:t>
                </a:r>
                <a:r>
                  <a:rPr lang="en-US" dirty="0"/>
                  <a:t> distribution with the prior as the base measure, the confidence as inverse temperature, and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as the energy.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9C3EC-7970-0A0A-DF95-EAB357DD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86" y="3901234"/>
                <a:ext cx="5980889" cy="1916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350B43-48BF-7E01-8F44-ED4D7DC96984}"/>
                  </a:ext>
                </a:extLst>
              </p:cNvPr>
              <p:cNvSpPr txBox="1"/>
              <p:nvPr/>
            </p:nvSpPr>
            <p:spPr>
              <a:xfrm>
                <a:off x="6143735" y="1638322"/>
                <a:ext cx="5792292" cy="19478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182880" tIns="182880" rIns="182880" bIns="182880" rtlCol="0">
                <a:spAutoFit/>
              </a:bodyPr>
              <a:lstStyle/>
              <a:p>
                <a:r>
                  <a:rPr lang="en-US" sz="2000" b="1" dirty="0">
                    <a:latin typeface="+mj-lt"/>
                  </a:rPr>
                  <a:t>Defn (Bayesian Learner).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Beliefs correspond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comes with likelihood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Updates by Bayes Rule: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∃⋆ 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⊥,⊤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𝐿𝑟𝑛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⋆,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sepChr m:val="∣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20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350B43-48BF-7E01-8F44-ED4D7DC96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735" y="1638322"/>
                <a:ext cx="5792292" cy="1947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B27B7-96CC-408B-AAC7-D1442380F38C}"/>
                  </a:ext>
                </a:extLst>
              </p:cNvPr>
              <p:cNvSpPr txBox="1"/>
              <p:nvPr/>
            </p:nvSpPr>
            <p:spPr>
              <a:xfrm>
                <a:off x="7397365" y="3658346"/>
                <a:ext cx="4538662" cy="1600438"/>
              </a:xfrm>
              <a:prstGeom prst="rect">
                <a:avLst/>
              </a:prstGeom>
              <a:solidFill>
                <a:srgbClr val="D3D6E7"/>
              </a:solidFill>
            </p:spPr>
            <p:txBody>
              <a:bodyPr wrap="square" lIns="329184" tIns="182880" rIns="329184" bIns="182880" rtlCol="0">
                <a:spAutoFit/>
              </a:bodyPr>
              <a:lstStyle/>
              <a:p>
                <a:r>
                  <a:rPr lang="en-US" sz="2000" b="1" dirty="0"/>
                  <a:t>Proposition: </a:t>
                </a:r>
                <a:r>
                  <a:rPr lang="en-US" sz="2000" dirty="0"/>
                  <a:t>A learner for probability distributions is Bayesian if and only if it is loss-linear, with 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B27B7-96CC-408B-AAC7-D1442380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365" y="3658346"/>
                <a:ext cx="4538662" cy="1600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46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7A866-703F-DB7D-7E78-AAB8999CA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BC72678-CE55-8130-23E8-F9434FDE256F}"/>
              </a:ext>
            </a:extLst>
          </p:cNvPr>
          <p:cNvSpPr>
            <a:spLocks/>
          </p:cNvSpPr>
          <p:nvPr/>
        </p:nvSpPr>
        <p:spPr>
          <a:xfrm>
            <a:off x="2100263" y="1352642"/>
            <a:ext cx="10297332" cy="5672046"/>
          </a:xfrm>
          <a:custGeom>
            <a:avLst/>
            <a:gdLst>
              <a:gd name="connsiteX0" fmla="*/ 1141701 w 10297332"/>
              <a:gd name="connsiteY0" fmla="*/ 0 h 5672046"/>
              <a:gd name="connsiteX1" fmla="*/ 10297332 w 10297332"/>
              <a:gd name="connsiteY1" fmla="*/ 0 h 5672046"/>
              <a:gd name="connsiteX2" fmla="*/ 10196512 w 10297332"/>
              <a:gd name="connsiteY2" fmla="*/ 5672046 h 5672046"/>
              <a:gd name="connsiteX3" fmla="*/ 0 w 10297332"/>
              <a:gd name="connsiteY3" fmla="*/ 5643471 h 567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97332" h="5672046">
                <a:moveTo>
                  <a:pt x="1141701" y="0"/>
                </a:moveTo>
                <a:lnTo>
                  <a:pt x="10297332" y="0"/>
                </a:lnTo>
                <a:lnTo>
                  <a:pt x="10196512" y="5672046"/>
                </a:lnTo>
                <a:lnTo>
                  <a:pt x="0" y="5643471"/>
                </a:lnTo>
                <a:close/>
              </a:path>
            </a:pathLst>
          </a:custGeom>
          <a:solidFill>
            <a:schemeClr val="accent5">
              <a:lumMod val="75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C27501-B6A9-9395-B3AE-E74C912576D2}"/>
              </a:ext>
            </a:extLst>
          </p:cNvPr>
          <p:cNvSpPr>
            <a:spLocks/>
          </p:cNvSpPr>
          <p:nvPr/>
        </p:nvSpPr>
        <p:spPr>
          <a:xfrm>
            <a:off x="5167313" y="1876425"/>
            <a:ext cx="7515225" cy="5367338"/>
          </a:xfrm>
          <a:custGeom>
            <a:avLst/>
            <a:gdLst>
              <a:gd name="connsiteX0" fmla="*/ 0 w 7515225"/>
              <a:gd name="connsiteY0" fmla="*/ 5262563 h 5367338"/>
              <a:gd name="connsiteX1" fmla="*/ 1914525 w 7515225"/>
              <a:gd name="connsiteY1" fmla="*/ 2295525 h 5367338"/>
              <a:gd name="connsiteX2" fmla="*/ 7515225 w 7515225"/>
              <a:gd name="connsiteY2" fmla="*/ 0 h 5367338"/>
              <a:gd name="connsiteX3" fmla="*/ 7248525 w 7515225"/>
              <a:gd name="connsiteY3" fmla="*/ 5367338 h 5367338"/>
              <a:gd name="connsiteX4" fmla="*/ 0 w 7515225"/>
              <a:gd name="connsiteY4" fmla="*/ 5262563 h 536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5225" h="5367338">
                <a:moveTo>
                  <a:pt x="0" y="5262563"/>
                </a:moveTo>
                <a:lnTo>
                  <a:pt x="1914525" y="2295525"/>
                </a:lnTo>
                <a:lnTo>
                  <a:pt x="7515225" y="0"/>
                </a:lnTo>
                <a:lnTo>
                  <a:pt x="7248525" y="5367338"/>
                </a:lnTo>
                <a:lnTo>
                  <a:pt x="0" y="5262563"/>
                </a:lnTo>
                <a:close/>
              </a:path>
            </a:pathLst>
          </a:custGeom>
          <a:solidFill>
            <a:schemeClr val="accent5">
              <a:lumMod val="75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0E13B9-774F-21D5-00E6-C3A018671818}"/>
              </a:ext>
            </a:extLst>
          </p:cNvPr>
          <p:cNvSpPr>
            <a:spLocks/>
          </p:cNvSpPr>
          <p:nvPr/>
        </p:nvSpPr>
        <p:spPr>
          <a:xfrm>
            <a:off x="8345862" y="3176588"/>
            <a:ext cx="4672012" cy="4495800"/>
          </a:xfrm>
          <a:custGeom>
            <a:avLst/>
            <a:gdLst>
              <a:gd name="connsiteX0" fmla="*/ 0 w 4672012"/>
              <a:gd name="connsiteY0" fmla="*/ 4495800 h 4495800"/>
              <a:gd name="connsiteX1" fmla="*/ 833437 w 4672012"/>
              <a:gd name="connsiteY1" fmla="*/ 2176463 h 4495800"/>
              <a:gd name="connsiteX2" fmla="*/ 2247900 w 4672012"/>
              <a:gd name="connsiteY2" fmla="*/ 1071563 h 4495800"/>
              <a:gd name="connsiteX3" fmla="*/ 4672012 w 4672012"/>
              <a:gd name="connsiteY3" fmla="*/ 0 h 4495800"/>
              <a:gd name="connsiteX4" fmla="*/ 4300537 w 4672012"/>
              <a:gd name="connsiteY4" fmla="*/ 4224338 h 4495800"/>
              <a:gd name="connsiteX5" fmla="*/ 133350 w 4672012"/>
              <a:gd name="connsiteY5" fmla="*/ 4195763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2012" h="4495800">
                <a:moveTo>
                  <a:pt x="0" y="4495800"/>
                </a:moveTo>
                <a:lnTo>
                  <a:pt x="833437" y="2176463"/>
                </a:lnTo>
                <a:lnTo>
                  <a:pt x="2247900" y="1071563"/>
                </a:lnTo>
                <a:lnTo>
                  <a:pt x="4672012" y="0"/>
                </a:lnTo>
                <a:lnTo>
                  <a:pt x="4300537" y="4224338"/>
                </a:lnTo>
                <a:lnTo>
                  <a:pt x="133350" y="4195763"/>
                </a:lnTo>
              </a:path>
            </a:pathLst>
          </a:custGeom>
          <a:solidFill>
            <a:schemeClr val="accent5">
              <a:lumMod val="75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32084A-D29E-F035-4055-DBF8AA79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38" y="156148"/>
            <a:ext cx="1045477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Representations of Confidence-based Learners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EDD03D-C692-DA4C-935A-84B30AA346B0}"/>
              </a:ext>
            </a:extLst>
          </p:cNvPr>
          <p:cNvGrpSpPr/>
          <p:nvPr/>
        </p:nvGrpSpPr>
        <p:grpSpPr>
          <a:xfrm>
            <a:off x="313238" y="1229926"/>
            <a:ext cx="7703372" cy="3234880"/>
            <a:chOff x="313238" y="1229926"/>
            <a:chExt cx="7703372" cy="32348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BF6E91-AE20-527A-8DAE-AE09063C8C9D}"/>
                </a:ext>
              </a:extLst>
            </p:cNvPr>
            <p:cNvSpPr/>
            <p:nvPr/>
          </p:nvSpPr>
          <p:spPr>
            <a:xfrm>
              <a:off x="3622598" y="1814513"/>
              <a:ext cx="1995488" cy="2260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77800">
                <a:schemeClr val="bg1">
                  <a:alpha val="99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872F1D-A4D4-5BF5-ED66-1AC3F1CF8AD1}"/>
                </a:ext>
              </a:extLst>
            </p:cNvPr>
            <p:cNvSpPr/>
            <p:nvPr/>
          </p:nvSpPr>
          <p:spPr>
            <a:xfrm>
              <a:off x="6991361" y="2506372"/>
              <a:ext cx="935812" cy="681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77800">
                <a:schemeClr val="bg1">
                  <a:alpha val="99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D73A76-C2A8-9D94-1C36-C32B6449656C}"/>
                </a:ext>
              </a:extLst>
            </p:cNvPr>
            <p:cNvSpPr/>
            <p:nvPr/>
          </p:nvSpPr>
          <p:spPr>
            <a:xfrm rot="21032068">
              <a:off x="5694281" y="3224735"/>
              <a:ext cx="1666095" cy="681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77800">
                <a:schemeClr val="bg1">
                  <a:alpha val="99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1895C97-26CE-66BC-D16F-961359163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28119"/>
            <a:stretch>
              <a:fillRect/>
            </a:stretch>
          </p:blipFill>
          <p:spPr>
            <a:xfrm>
              <a:off x="313238" y="1229926"/>
              <a:ext cx="7703372" cy="3234880"/>
            </a:xfrm>
            <a:custGeom>
              <a:avLst/>
              <a:gdLst>
                <a:gd name="connsiteX0" fmla="*/ 0 w 7703372"/>
                <a:gd name="connsiteY0" fmla="*/ 0 h 3234880"/>
                <a:gd name="connsiteX1" fmla="*/ 7703372 w 7703372"/>
                <a:gd name="connsiteY1" fmla="*/ 0 h 3234880"/>
                <a:gd name="connsiteX2" fmla="*/ 7703372 w 7703372"/>
                <a:gd name="connsiteY2" fmla="*/ 3234880 h 3234880"/>
                <a:gd name="connsiteX3" fmla="*/ 0 w 7703372"/>
                <a:gd name="connsiteY3" fmla="*/ 3234880 h 3234880"/>
                <a:gd name="connsiteX4" fmla="*/ 0 w 7703372"/>
                <a:gd name="connsiteY4" fmla="*/ 0 h 323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3372" h="3234880">
                  <a:moveTo>
                    <a:pt x="0" y="0"/>
                  </a:moveTo>
                  <a:lnTo>
                    <a:pt x="7703372" y="0"/>
                  </a:lnTo>
                  <a:lnTo>
                    <a:pt x="7703372" y="3234880"/>
                  </a:lnTo>
                  <a:lnTo>
                    <a:pt x="0" y="3234880"/>
                  </a:lnTo>
                  <a:lnTo>
                    <a:pt x="0" y="0"/>
                  </a:lnTo>
                  <a:close/>
                </a:path>
              </a:pathLst>
            </a:custGeom>
            <a:effectLst>
              <a:glow rad="228600">
                <a:schemeClr val="bg1"/>
              </a:glow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C9F74B7-A6CC-C57C-6EDD-0C5F9A4EED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7836" t="23968" r="3659" b="54950"/>
          <a:stretch>
            <a:fillRect/>
          </a:stretch>
        </p:blipFill>
        <p:spPr>
          <a:xfrm>
            <a:off x="7628472" y="4041593"/>
            <a:ext cx="1983106" cy="681988"/>
          </a:xfrm>
          <a:custGeom>
            <a:avLst/>
            <a:gdLst>
              <a:gd name="connsiteX0" fmla="*/ 0 w 1983106"/>
              <a:gd name="connsiteY0" fmla="*/ 0 h 681988"/>
              <a:gd name="connsiteX1" fmla="*/ 1983106 w 1983106"/>
              <a:gd name="connsiteY1" fmla="*/ 0 h 681988"/>
              <a:gd name="connsiteX2" fmla="*/ 1983106 w 1983106"/>
              <a:gd name="connsiteY2" fmla="*/ 681988 h 681988"/>
              <a:gd name="connsiteX3" fmla="*/ 0 w 1983106"/>
              <a:gd name="connsiteY3" fmla="*/ 681988 h 681988"/>
              <a:gd name="connsiteX4" fmla="*/ 0 w 1983106"/>
              <a:gd name="connsiteY4" fmla="*/ 0 h 68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3106" h="681988">
                <a:moveTo>
                  <a:pt x="0" y="0"/>
                </a:moveTo>
                <a:lnTo>
                  <a:pt x="1983106" y="0"/>
                </a:lnTo>
                <a:lnTo>
                  <a:pt x="1983106" y="681988"/>
                </a:lnTo>
                <a:lnTo>
                  <a:pt x="0" y="681988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bg1"/>
            </a:glo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D3D647A-8BFA-D931-4F9C-60448F21BE80}"/>
              </a:ext>
            </a:extLst>
          </p:cNvPr>
          <p:cNvGrpSpPr/>
          <p:nvPr/>
        </p:nvGrpSpPr>
        <p:grpSpPr>
          <a:xfrm>
            <a:off x="9825136" y="4675774"/>
            <a:ext cx="2417782" cy="912812"/>
            <a:chOff x="9247932" y="5481109"/>
            <a:chExt cx="2417782" cy="9128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D60B75-88E2-80EC-8AB3-7E5E4BD47DBD}"/>
                </a:ext>
              </a:extLst>
            </p:cNvPr>
            <p:cNvSpPr/>
            <p:nvPr/>
          </p:nvSpPr>
          <p:spPr>
            <a:xfrm>
              <a:off x="9848820" y="5575751"/>
              <a:ext cx="1666095" cy="681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 rad="177800">
                <a:schemeClr val="bg1">
                  <a:alpha val="99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66A7B0-5940-24A6-9415-BF0222B2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332" t="63012" r="2107" b="8771"/>
            <a:stretch>
              <a:fillRect/>
            </a:stretch>
          </p:blipFill>
          <p:spPr>
            <a:xfrm>
              <a:off x="9247932" y="5481109"/>
              <a:ext cx="2417782" cy="912812"/>
            </a:xfrm>
            <a:custGeom>
              <a:avLst/>
              <a:gdLst>
                <a:gd name="connsiteX0" fmla="*/ 0 w 2417782"/>
                <a:gd name="connsiteY0" fmla="*/ 0 h 912812"/>
                <a:gd name="connsiteX1" fmla="*/ 2417782 w 2417782"/>
                <a:gd name="connsiteY1" fmla="*/ 0 h 912812"/>
                <a:gd name="connsiteX2" fmla="*/ 2417782 w 2417782"/>
                <a:gd name="connsiteY2" fmla="*/ 912812 h 912812"/>
                <a:gd name="connsiteX3" fmla="*/ 0 w 2417782"/>
                <a:gd name="connsiteY3" fmla="*/ 912812 h 912812"/>
                <a:gd name="connsiteX4" fmla="*/ 0 w 2417782"/>
                <a:gd name="connsiteY4" fmla="*/ 0 h 91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7782" h="912812">
                  <a:moveTo>
                    <a:pt x="0" y="0"/>
                  </a:moveTo>
                  <a:lnTo>
                    <a:pt x="2417782" y="0"/>
                  </a:lnTo>
                  <a:lnTo>
                    <a:pt x="2417782" y="912812"/>
                  </a:lnTo>
                  <a:lnTo>
                    <a:pt x="0" y="912812"/>
                  </a:lnTo>
                  <a:lnTo>
                    <a:pt x="0" y="0"/>
                  </a:lnTo>
                  <a:close/>
                </a:path>
              </a:pathLst>
            </a:custGeom>
            <a:effectLst>
              <a:glow rad="228600">
                <a:schemeClr val="bg1"/>
              </a:glow>
            </a:effectLst>
          </p:spPr>
        </p:pic>
      </p:grpSp>
      <p:sp>
        <p:nvSpPr>
          <p:cNvPr id="20" name="Title 2">
            <a:extLst>
              <a:ext uri="{FF2B5EF4-FFF2-40B4-BE49-F238E27FC236}">
                <a16:creationId xmlns:a16="http://schemas.microsoft.com/office/drawing/2014/main" id="{42C5D83C-F4D4-18BF-4594-752A26E06153}"/>
              </a:ext>
            </a:extLst>
          </p:cNvPr>
          <p:cNvSpPr txBox="1">
            <a:spLocks/>
          </p:cNvSpPr>
          <p:nvPr/>
        </p:nvSpPr>
        <p:spPr>
          <a:xfrm>
            <a:off x="2466422" y="5250656"/>
            <a:ext cx="30742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Learners on a confidence continuum</a:t>
            </a: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3960E9C4-0D8E-E321-3167-40CB105BDB8D}"/>
              </a:ext>
            </a:extLst>
          </p:cNvPr>
          <p:cNvSpPr txBox="1">
            <a:spLocks/>
          </p:cNvSpPr>
          <p:nvPr/>
        </p:nvSpPr>
        <p:spPr>
          <a:xfrm>
            <a:off x="5771676" y="5588586"/>
            <a:ext cx="3375182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Optimizing Learners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072624FB-A5D7-1301-97AD-A4531AFCC8DD}"/>
              </a:ext>
            </a:extLst>
          </p:cNvPr>
          <p:cNvSpPr txBox="1">
            <a:spLocks/>
          </p:cNvSpPr>
          <p:nvPr/>
        </p:nvSpPr>
        <p:spPr>
          <a:xfrm>
            <a:off x="9476110" y="5975935"/>
            <a:ext cx="2212655" cy="91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</a:rPr>
              <a:t>“Bayesian” Learners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338681-56BE-FBA0-21A1-C21078BCCDF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469" t="48910" r="6155" b="40190"/>
          <a:stretch>
            <a:fillRect/>
          </a:stretch>
        </p:blipFill>
        <p:spPr>
          <a:xfrm>
            <a:off x="9874039" y="4224154"/>
            <a:ext cx="1433514" cy="352588"/>
          </a:xfrm>
          <a:custGeom>
            <a:avLst/>
            <a:gdLst>
              <a:gd name="connsiteX0" fmla="*/ 0 w 1433514"/>
              <a:gd name="connsiteY0" fmla="*/ 0 h 352588"/>
              <a:gd name="connsiteX1" fmla="*/ 1433514 w 1433514"/>
              <a:gd name="connsiteY1" fmla="*/ 0 h 352588"/>
              <a:gd name="connsiteX2" fmla="*/ 1433514 w 1433514"/>
              <a:gd name="connsiteY2" fmla="*/ 352588 h 352588"/>
              <a:gd name="connsiteX3" fmla="*/ 0 w 1433514"/>
              <a:gd name="connsiteY3" fmla="*/ 352588 h 352588"/>
              <a:gd name="connsiteX4" fmla="*/ 0 w 1433514"/>
              <a:gd name="connsiteY4" fmla="*/ 0 h 35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3514" h="352588">
                <a:moveTo>
                  <a:pt x="0" y="0"/>
                </a:moveTo>
                <a:lnTo>
                  <a:pt x="1433514" y="0"/>
                </a:lnTo>
                <a:lnTo>
                  <a:pt x="1433514" y="352588"/>
                </a:lnTo>
                <a:lnTo>
                  <a:pt x="0" y="352588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bg1"/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3368BB-2FB4-6A86-8956-A7541B6EA2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773" t="46424" r="19627" b="38147"/>
          <a:stretch>
            <a:fillRect/>
          </a:stretch>
        </p:blipFill>
        <p:spPr>
          <a:xfrm rot="17827863">
            <a:off x="9706627" y="4243269"/>
            <a:ext cx="171448" cy="499108"/>
          </a:xfrm>
          <a:custGeom>
            <a:avLst/>
            <a:gdLst>
              <a:gd name="connsiteX0" fmla="*/ 0 w 171448"/>
              <a:gd name="connsiteY0" fmla="*/ 0 h 499108"/>
              <a:gd name="connsiteX1" fmla="*/ 171448 w 171448"/>
              <a:gd name="connsiteY1" fmla="*/ 0 h 499108"/>
              <a:gd name="connsiteX2" fmla="*/ 171448 w 171448"/>
              <a:gd name="connsiteY2" fmla="*/ 499108 h 499108"/>
              <a:gd name="connsiteX3" fmla="*/ 0 w 171448"/>
              <a:gd name="connsiteY3" fmla="*/ 499108 h 499108"/>
              <a:gd name="connsiteX4" fmla="*/ 0 w 171448"/>
              <a:gd name="connsiteY4" fmla="*/ 0 h 49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48" h="499108">
                <a:moveTo>
                  <a:pt x="0" y="0"/>
                </a:moveTo>
                <a:lnTo>
                  <a:pt x="171448" y="0"/>
                </a:lnTo>
                <a:lnTo>
                  <a:pt x="171448" y="499108"/>
                </a:lnTo>
                <a:lnTo>
                  <a:pt x="0" y="499108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bg1"/>
            </a:glow>
          </a:effec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5C4C1C4-14A6-3E13-BFF9-BF4E0FC0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32" y="3501935"/>
            <a:ext cx="225028" cy="214312"/>
          </a:xfrm>
          <a:prstGeom prst="rect">
            <a:avLst/>
          </a:prstGeom>
          <a:noFill/>
          <a:effectLst>
            <a:glow rad="1016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6FAE1E-E206-7377-E746-16CB54A886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773" t="46424" r="19627" b="38147"/>
          <a:stretch>
            <a:fillRect/>
          </a:stretch>
        </p:blipFill>
        <p:spPr>
          <a:xfrm rot="19612634">
            <a:off x="8051979" y="3441857"/>
            <a:ext cx="171448" cy="499108"/>
          </a:xfrm>
          <a:custGeom>
            <a:avLst/>
            <a:gdLst>
              <a:gd name="connsiteX0" fmla="*/ 0 w 171448"/>
              <a:gd name="connsiteY0" fmla="*/ 0 h 499108"/>
              <a:gd name="connsiteX1" fmla="*/ 171448 w 171448"/>
              <a:gd name="connsiteY1" fmla="*/ 0 h 499108"/>
              <a:gd name="connsiteX2" fmla="*/ 171448 w 171448"/>
              <a:gd name="connsiteY2" fmla="*/ 499108 h 499108"/>
              <a:gd name="connsiteX3" fmla="*/ 0 w 171448"/>
              <a:gd name="connsiteY3" fmla="*/ 499108 h 499108"/>
              <a:gd name="connsiteX4" fmla="*/ 0 w 171448"/>
              <a:gd name="connsiteY4" fmla="*/ 0 h 49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48" h="499108">
                <a:moveTo>
                  <a:pt x="0" y="0"/>
                </a:moveTo>
                <a:lnTo>
                  <a:pt x="171448" y="0"/>
                </a:lnTo>
                <a:lnTo>
                  <a:pt x="171448" y="499108"/>
                </a:lnTo>
                <a:lnTo>
                  <a:pt x="0" y="499108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bg1"/>
            </a:glow>
          </a:effectLst>
        </p:spPr>
      </p:pic>
      <p:sp>
        <p:nvSpPr>
          <p:cNvPr id="33" name="Title 2">
            <a:extLst>
              <a:ext uri="{FF2B5EF4-FFF2-40B4-BE49-F238E27FC236}">
                <a16:creationId xmlns:a16="http://schemas.microsoft.com/office/drawing/2014/main" id="{7322CF51-5E13-0F37-B53B-56F61D3ABCD4}"/>
              </a:ext>
            </a:extLst>
          </p:cNvPr>
          <p:cNvSpPr txBox="1">
            <a:spLocks/>
          </p:cNvSpPr>
          <p:nvPr/>
        </p:nvSpPr>
        <p:spPr>
          <a:xfrm>
            <a:off x="375885" y="5032769"/>
            <a:ext cx="1662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Update Rules</a:t>
            </a:r>
          </a:p>
        </p:txBody>
      </p:sp>
    </p:spTree>
    <p:extLst>
      <p:ext uri="{BB962C8B-B14F-4D97-AF65-F5344CB8AC3E}">
        <p14:creationId xmlns:p14="http://schemas.microsoft.com/office/powerpoint/2010/main" val="270867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7F74-FD19-0260-5600-DF124665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B530-5F6C-5D70-6D51-AC378FBE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77" y="1368207"/>
            <a:ext cx="6826293" cy="1839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If certainty is about black and white, </a:t>
            </a:r>
            <a:br>
              <a:rPr lang="en-US" i="1" dirty="0"/>
            </a:br>
            <a:r>
              <a:rPr lang="en-US" i="1" dirty="0"/>
              <a:t>then probability is about shades of gray,</a:t>
            </a:r>
            <a:br>
              <a:rPr lang="en-US" i="1" dirty="0"/>
            </a:br>
            <a:r>
              <a:rPr lang="en-US" i="1" dirty="0"/>
              <a:t>learner’s confidence is about transparency. </a:t>
            </a:r>
          </a:p>
        </p:txBody>
      </p:sp>
      <p:sp>
        <p:nvSpPr>
          <p:cNvPr id="4" name="AutoShape 2" descr="Transparent Gradient PNG Transparent Images Free Download | Vector Files |  Pngtree">
            <a:extLst>
              <a:ext uri="{FF2B5EF4-FFF2-40B4-BE49-F238E27FC236}">
                <a16:creationId xmlns:a16="http://schemas.microsoft.com/office/drawing/2014/main" id="{60CD2411-C2DC-00B6-B6DE-E60E684C32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538C7-F0C6-E0AD-D0DC-F1C5706F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11" t="-2286" b="-1"/>
          <a:stretch>
            <a:fillRect/>
          </a:stretch>
        </p:blipFill>
        <p:spPr>
          <a:xfrm rot="5400000">
            <a:off x="8794231" y="-453992"/>
            <a:ext cx="3619901" cy="44508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960249E-AC2D-B62E-713D-77490216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87" y="2995728"/>
                <a:ext cx="9215437" cy="3619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Learner’s confidence  </a:t>
                </a:r>
                <a:r>
                  <a:rPr lang="en-US" dirty="0"/>
                  <a:t>is distinct from </a:t>
                </a:r>
                <a:r>
                  <a:rPr 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likelihood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Unifies many concepts in the literature:</a:t>
                </a:r>
              </a:p>
              <a:p>
                <a:pPr lvl="1"/>
                <a:r>
                  <a:rPr lang="en-US" dirty="0"/>
                  <a:t>Sensor precision, Kalman gain, virtual evidence, </a:t>
                </a:r>
                <a:br>
                  <a:rPr lang="en-US" dirty="0"/>
                </a:br>
                <a:r>
                  <a:rPr lang="en-US" dirty="0"/>
                  <a:t>weight of evidence, thermodynamic coldness,</a:t>
                </a:r>
                <a:br>
                  <a:rPr lang="en-US" dirty="0"/>
                </a:br>
                <a:r>
                  <a:rPr lang="en-US" dirty="0"/>
                  <a:t>Boltzmann rationality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learning rate, number of epochs, …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Bayesian updates are a restrictive special case. 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960249E-AC2D-B62E-713D-77490216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87" y="2995728"/>
                <a:ext cx="9215437" cy="3619901"/>
              </a:xfrm>
              <a:prstGeom prst="rect">
                <a:avLst/>
              </a:prstGeom>
              <a:blipFill>
                <a:blip r:embed="rId3"/>
                <a:stretch>
                  <a:fillRect l="-1190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AF1FC67A-82B3-B723-B60A-DB05C551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11" t="-2286" b="-1"/>
          <a:stretch>
            <a:fillRect/>
          </a:stretch>
        </p:blipFill>
        <p:spPr>
          <a:xfrm rot="5400000">
            <a:off x="8794231" y="3013509"/>
            <a:ext cx="3619901" cy="44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5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6A41-40FB-79D4-3C13-49E5A137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2CBA-CDA2-7A4B-E0A2-3436D838E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2BBE-8BCF-5077-134F-3C4BF2E4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for Confidence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0C0DE-10A6-00D1-D470-6A13F580D7F1}"/>
              </a:ext>
            </a:extLst>
          </p:cNvPr>
          <p:cNvGrpSpPr/>
          <p:nvPr/>
        </p:nvGrpSpPr>
        <p:grpSpPr>
          <a:xfrm>
            <a:off x="2837482" y="3451974"/>
            <a:ext cx="430085" cy="1218502"/>
            <a:chOff x="7289321" y="5008443"/>
            <a:chExt cx="430085" cy="12185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E39AA3C-B8CD-CC47-9D45-F0A5D503D9F7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5C7549-7A4F-6A3E-F6C7-E45E55B8DF20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FD68B8A-0BF0-8508-34AA-0A7A90C234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15ABB0-9691-AC12-689A-28593884094D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DF0829-59C7-C606-C91B-E41A33D9B9BD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602E99-6C0E-7873-FD65-9EADAF87A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FC9DCF-701D-D786-1025-D54BCCDE6C1E}"/>
              </a:ext>
            </a:extLst>
          </p:cNvPr>
          <p:cNvSpPr/>
          <p:nvPr/>
        </p:nvSpPr>
        <p:spPr>
          <a:xfrm>
            <a:off x="216462" y="4282001"/>
            <a:ext cx="5365731" cy="1223494"/>
          </a:xfrm>
          <a:prstGeom prst="roundRect">
            <a:avLst>
              <a:gd name="adj" fmla="val 35468"/>
            </a:avLst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D3B726-2679-7AC1-9DC5-80A2F127A75C}"/>
                  </a:ext>
                </a:extLst>
              </p:cNvPr>
              <p:cNvSpPr txBox="1"/>
              <p:nvPr/>
            </p:nvSpPr>
            <p:spPr>
              <a:xfrm>
                <a:off x="412803" y="4521507"/>
                <a:ext cx="764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D3B726-2679-7AC1-9DC5-80A2F127A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3" y="4521507"/>
                <a:ext cx="7647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927F1F-98C8-CFDD-AEC1-90D517C5C8F9}"/>
                  </a:ext>
                </a:extLst>
              </p:cNvPr>
              <p:cNvSpPr txBox="1"/>
              <p:nvPr/>
            </p:nvSpPr>
            <p:spPr>
              <a:xfrm>
                <a:off x="4870079" y="4553085"/>
                <a:ext cx="764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927F1F-98C8-CFDD-AEC1-90D517C5C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079" y="4553085"/>
                <a:ext cx="7647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96EEF-C5D5-094E-E378-40D7DE30A524}"/>
                  </a:ext>
                </a:extLst>
              </p:cNvPr>
              <p:cNvSpPr txBox="1"/>
              <p:nvPr/>
            </p:nvSpPr>
            <p:spPr>
              <a:xfrm>
                <a:off x="373733" y="5766190"/>
                <a:ext cx="949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E96EEF-C5D5-094E-E378-40D7DE30A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33" y="5766190"/>
                <a:ext cx="949886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E15B3C-ACD4-B255-92A3-6D34EC28E508}"/>
                  </a:ext>
                </a:extLst>
              </p:cNvPr>
              <p:cNvSpPr txBox="1"/>
              <p:nvPr/>
            </p:nvSpPr>
            <p:spPr>
              <a:xfrm>
                <a:off x="4747101" y="5808732"/>
                <a:ext cx="1073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E15B3C-ACD4-B255-92A3-6D34EC28E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101" y="5808732"/>
                <a:ext cx="1073668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0AEA5DD-9D4F-EF33-7A0F-2C33BB727947}"/>
              </a:ext>
            </a:extLst>
          </p:cNvPr>
          <p:cNvSpPr/>
          <p:nvPr/>
        </p:nvSpPr>
        <p:spPr>
          <a:xfrm>
            <a:off x="825675" y="5064305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25AE0A-8FF3-B18D-D220-D81C3C2B94E4}"/>
              </a:ext>
            </a:extLst>
          </p:cNvPr>
          <p:cNvSpPr/>
          <p:nvPr/>
        </p:nvSpPr>
        <p:spPr>
          <a:xfrm>
            <a:off x="5090146" y="4998446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B7B5AFF-213D-97A9-A8A2-E2F3A0BC03E7}"/>
                  </a:ext>
                </a:extLst>
              </p14:cNvPr>
              <p14:cNvContentPartPr/>
              <p14:nvPr/>
            </p14:nvContentPartPr>
            <p14:xfrm>
              <a:off x="930369" y="4971910"/>
              <a:ext cx="4154040" cy="337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B7B5AFF-213D-97A9-A8A2-E2F3A0BC03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6049" y="4967590"/>
                <a:ext cx="4162680" cy="3459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A861ACE-3804-3E48-BFAD-1E23F7D372E2}"/>
              </a:ext>
            </a:extLst>
          </p:cNvPr>
          <p:cNvSpPr/>
          <p:nvPr/>
        </p:nvSpPr>
        <p:spPr>
          <a:xfrm>
            <a:off x="2389484" y="5212159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4446AA-DA1F-715B-22F2-81ED28777FF0}"/>
              </a:ext>
            </a:extLst>
          </p:cNvPr>
          <p:cNvCxnSpPr>
            <a:cxnSpLocks/>
          </p:cNvCxnSpPr>
          <p:nvPr/>
        </p:nvCxnSpPr>
        <p:spPr>
          <a:xfrm flipH="1">
            <a:off x="795681" y="5681562"/>
            <a:ext cx="442341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04932F-9852-954B-236C-679065B0DE14}"/>
              </a:ext>
            </a:extLst>
          </p:cNvPr>
          <p:cNvCxnSpPr>
            <a:cxnSpLocks/>
          </p:cNvCxnSpPr>
          <p:nvPr/>
        </p:nvCxnSpPr>
        <p:spPr>
          <a:xfrm flipV="1">
            <a:off x="795681" y="5548037"/>
            <a:ext cx="0" cy="26069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0134C7-9597-BF89-410D-192F83588BA5}"/>
              </a:ext>
            </a:extLst>
          </p:cNvPr>
          <p:cNvCxnSpPr>
            <a:cxnSpLocks/>
          </p:cNvCxnSpPr>
          <p:nvPr/>
        </p:nvCxnSpPr>
        <p:spPr>
          <a:xfrm flipV="1">
            <a:off x="5217452" y="5558266"/>
            <a:ext cx="0" cy="25046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594152-E136-CE16-4313-922551AC1AC2}"/>
                  </a:ext>
                </a:extLst>
              </p:cNvPr>
              <p:cNvSpPr txBox="1"/>
              <p:nvPr/>
            </p:nvSpPr>
            <p:spPr>
              <a:xfrm>
                <a:off x="2263103" y="4896899"/>
                <a:ext cx="764754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594152-E136-CE16-4313-922551AC1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03" y="4896899"/>
                <a:ext cx="764754" cy="394082"/>
              </a:xfrm>
              <a:prstGeom prst="rect">
                <a:avLst/>
              </a:prstGeom>
              <a:blipFill>
                <a:blip r:embed="rId8"/>
                <a:stretch>
                  <a:fillRect r="-75397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F5E9D9-4FDC-8388-17C3-C038A362442D}"/>
              </a:ext>
            </a:extLst>
          </p:cNvPr>
          <p:cNvCxnSpPr>
            <a:cxnSpLocks/>
          </p:cNvCxnSpPr>
          <p:nvPr/>
        </p:nvCxnSpPr>
        <p:spPr>
          <a:xfrm flipV="1">
            <a:off x="2425873" y="5595856"/>
            <a:ext cx="0" cy="26069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2B9C8BEB-2B62-FC96-1513-85110F543E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0077" t="26946" r="3556" b="12425"/>
          <a:stretch/>
        </p:blipFill>
        <p:spPr>
          <a:xfrm>
            <a:off x="7872949" y="626411"/>
            <a:ext cx="2114550" cy="44211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BD30A8F-035C-C1B8-FE68-95D33F3934D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3259" t="53987" r="31042" b="8102"/>
          <a:stretch/>
        </p:blipFill>
        <p:spPr>
          <a:xfrm>
            <a:off x="7963410" y="1331276"/>
            <a:ext cx="2814244" cy="35941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12CD05F-AF64-29DD-1B74-29089F8ED4EB}"/>
              </a:ext>
            </a:extLst>
          </p:cNvPr>
          <p:cNvSpPr txBox="1"/>
          <p:nvPr/>
        </p:nvSpPr>
        <p:spPr>
          <a:xfrm>
            <a:off x="7235458" y="626411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[L1]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9E39A7-763D-6A3D-771B-B5FD91CA8056}"/>
              </a:ext>
            </a:extLst>
          </p:cNvPr>
          <p:cNvSpPr txBox="1"/>
          <p:nvPr/>
        </p:nvSpPr>
        <p:spPr>
          <a:xfrm>
            <a:off x="7243713" y="1309765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[FC]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C431F7-4FBD-F810-8E9F-E9375B6C97F0}"/>
              </a:ext>
            </a:extLst>
          </p:cNvPr>
          <p:cNvSpPr txBox="1"/>
          <p:nvPr/>
        </p:nvSpPr>
        <p:spPr>
          <a:xfrm>
            <a:off x="7360926" y="2106617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[L2]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F8B46E3-4057-F67C-3579-4B794FCF80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55580" y="1917273"/>
            <a:ext cx="2052746" cy="29991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4CF4274-4074-918E-4CBA-8E237C422500}"/>
              </a:ext>
            </a:extLst>
          </p:cNvPr>
          <p:cNvSpPr txBox="1"/>
          <p:nvPr/>
        </p:nvSpPr>
        <p:spPr>
          <a:xfrm>
            <a:off x="10062927" y="1871734"/>
            <a:ext cx="30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&amp; differentiable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4896A1-A169-0A66-E155-AA7FBC690C04}"/>
              </a:ext>
            </a:extLst>
          </p:cNvPr>
          <p:cNvGrpSpPr/>
          <p:nvPr/>
        </p:nvGrpSpPr>
        <p:grpSpPr>
          <a:xfrm>
            <a:off x="7794420" y="2989646"/>
            <a:ext cx="4089012" cy="947289"/>
            <a:chOff x="8286689" y="1802374"/>
            <a:chExt cx="4089012" cy="947289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E1F380F-70E7-81D6-3FBE-595ACBC3B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9506" r="52167" b="45794"/>
            <a:stretch>
              <a:fillRect/>
            </a:stretch>
          </p:blipFill>
          <p:spPr>
            <a:xfrm>
              <a:off x="8403558" y="1802374"/>
              <a:ext cx="994607" cy="465222"/>
            </a:xfrm>
            <a:custGeom>
              <a:avLst/>
              <a:gdLst>
                <a:gd name="connsiteX0" fmla="*/ 0 w 994607"/>
                <a:gd name="connsiteY0" fmla="*/ 0 h 465222"/>
                <a:gd name="connsiteX1" fmla="*/ 994607 w 994607"/>
                <a:gd name="connsiteY1" fmla="*/ 0 h 465222"/>
                <a:gd name="connsiteX2" fmla="*/ 994607 w 994607"/>
                <a:gd name="connsiteY2" fmla="*/ 465222 h 465222"/>
                <a:gd name="connsiteX3" fmla="*/ 0 w 994607"/>
                <a:gd name="connsiteY3" fmla="*/ 465222 h 465222"/>
                <a:gd name="connsiteX4" fmla="*/ 0 w 994607"/>
                <a:gd name="connsiteY4" fmla="*/ 0 h 46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7" h="465222">
                  <a:moveTo>
                    <a:pt x="0" y="0"/>
                  </a:moveTo>
                  <a:lnTo>
                    <a:pt x="994607" y="0"/>
                  </a:lnTo>
                  <a:lnTo>
                    <a:pt x="994607" y="465222"/>
                  </a:lnTo>
                  <a:lnTo>
                    <a:pt x="0" y="4652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E7F067A-231F-BE81-25B4-AD828C5E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8100" t="15937" r="34690" b="58393"/>
            <a:stretch>
              <a:fillRect/>
            </a:stretch>
          </p:blipFill>
          <p:spPr>
            <a:xfrm>
              <a:off x="9267825" y="1978101"/>
              <a:ext cx="934017" cy="220315"/>
            </a:xfrm>
            <a:custGeom>
              <a:avLst/>
              <a:gdLst>
                <a:gd name="connsiteX0" fmla="*/ 0 w 934017"/>
                <a:gd name="connsiteY0" fmla="*/ 0 h 220315"/>
                <a:gd name="connsiteX1" fmla="*/ 934017 w 934017"/>
                <a:gd name="connsiteY1" fmla="*/ 0 h 220315"/>
                <a:gd name="connsiteX2" fmla="*/ 934017 w 934017"/>
                <a:gd name="connsiteY2" fmla="*/ 220315 h 220315"/>
                <a:gd name="connsiteX3" fmla="*/ 0 w 934017"/>
                <a:gd name="connsiteY3" fmla="*/ 220315 h 220315"/>
                <a:gd name="connsiteX4" fmla="*/ 0 w 934017"/>
                <a:gd name="connsiteY4" fmla="*/ 0 h 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17" h="220315">
                  <a:moveTo>
                    <a:pt x="0" y="0"/>
                  </a:moveTo>
                  <a:lnTo>
                    <a:pt x="934017" y="0"/>
                  </a:lnTo>
                  <a:lnTo>
                    <a:pt x="934017" y="220315"/>
                  </a:lnTo>
                  <a:lnTo>
                    <a:pt x="0" y="22031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F9AADC4-14F8-D0AB-0E80-72361C5F0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9506" t="-3345" r="52167" b="100000"/>
            <a:stretch>
              <a:fillRect/>
            </a:stretch>
          </p:blipFill>
          <p:spPr>
            <a:xfrm>
              <a:off x="8286689" y="2390385"/>
              <a:ext cx="994607" cy="28711"/>
            </a:xfrm>
            <a:custGeom>
              <a:avLst/>
              <a:gdLst>
                <a:gd name="connsiteX0" fmla="*/ 0 w 994607"/>
                <a:gd name="connsiteY0" fmla="*/ 0 h 28711"/>
                <a:gd name="connsiteX1" fmla="*/ 994607 w 994607"/>
                <a:gd name="connsiteY1" fmla="*/ 0 h 28711"/>
                <a:gd name="connsiteX2" fmla="*/ 994607 w 994607"/>
                <a:gd name="connsiteY2" fmla="*/ 28711 h 28711"/>
                <a:gd name="connsiteX3" fmla="*/ 0 w 994607"/>
                <a:gd name="connsiteY3" fmla="*/ 28711 h 28711"/>
                <a:gd name="connsiteX4" fmla="*/ 0 w 994607"/>
                <a:gd name="connsiteY4" fmla="*/ 0 h 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7" h="28711">
                  <a:moveTo>
                    <a:pt x="0" y="0"/>
                  </a:moveTo>
                  <a:lnTo>
                    <a:pt x="994607" y="0"/>
                  </a:lnTo>
                  <a:lnTo>
                    <a:pt x="994607" y="28711"/>
                  </a:lnTo>
                  <a:lnTo>
                    <a:pt x="0" y="287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F68FDF73-BE25-8768-034B-AE078F92E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988" t="42129"/>
            <a:stretch>
              <a:fillRect/>
            </a:stretch>
          </p:blipFill>
          <p:spPr>
            <a:xfrm>
              <a:off x="9281573" y="2252980"/>
              <a:ext cx="3094128" cy="496683"/>
            </a:xfrm>
            <a:custGeom>
              <a:avLst/>
              <a:gdLst>
                <a:gd name="connsiteX0" fmla="*/ 262897 w 3094128"/>
                <a:gd name="connsiteY0" fmla="*/ 0 h 496683"/>
                <a:gd name="connsiteX1" fmla="*/ 3094128 w 3094128"/>
                <a:gd name="connsiteY1" fmla="*/ 0 h 496683"/>
                <a:gd name="connsiteX2" fmla="*/ 3094128 w 3094128"/>
                <a:gd name="connsiteY2" fmla="*/ 496683 h 496683"/>
                <a:gd name="connsiteX3" fmla="*/ 0 w 3094128"/>
                <a:gd name="connsiteY3" fmla="*/ 496683 h 496683"/>
                <a:gd name="connsiteX4" fmla="*/ 0 w 3094128"/>
                <a:gd name="connsiteY4" fmla="*/ 103651 h 496683"/>
                <a:gd name="connsiteX5" fmla="*/ 262897 w 3094128"/>
                <a:gd name="connsiteY5" fmla="*/ 103651 h 496683"/>
                <a:gd name="connsiteX6" fmla="*/ 262897 w 3094128"/>
                <a:gd name="connsiteY6" fmla="*/ 0 h 49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4128" h="496683">
                  <a:moveTo>
                    <a:pt x="262897" y="0"/>
                  </a:moveTo>
                  <a:lnTo>
                    <a:pt x="3094128" y="0"/>
                  </a:lnTo>
                  <a:lnTo>
                    <a:pt x="3094128" y="496683"/>
                  </a:lnTo>
                  <a:lnTo>
                    <a:pt x="0" y="496683"/>
                  </a:lnTo>
                  <a:lnTo>
                    <a:pt x="0" y="103651"/>
                  </a:lnTo>
                  <a:lnTo>
                    <a:pt x="262897" y="103651"/>
                  </a:lnTo>
                  <a:lnTo>
                    <a:pt x="262897" y="0"/>
                  </a:lnTo>
                  <a:close/>
                </a:path>
              </a:pathLst>
            </a:cu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88E815F-D7EF-743C-0D89-86F85A81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1" t="49935" r="65158" b="7031"/>
            <a:stretch/>
          </p:blipFill>
          <p:spPr>
            <a:xfrm>
              <a:off x="9946061" y="1898264"/>
              <a:ext cx="1891005" cy="369332"/>
            </a:xfrm>
            <a:custGeom>
              <a:avLst/>
              <a:gdLst>
                <a:gd name="connsiteX0" fmla="*/ 1586818 w 2333066"/>
                <a:gd name="connsiteY0" fmla="*/ 0 h 429678"/>
                <a:gd name="connsiteX1" fmla="*/ 1601356 w 2333066"/>
                <a:gd name="connsiteY1" fmla="*/ 0 h 429678"/>
                <a:gd name="connsiteX2" fmla="*/ 1601356 w 2333066"/>
                <a:gd name="connsiteY2" fmla="*/ 15966 h 429678"/>
                <a:gd name="connsiteX3" fmla="*/ 2333066 w 2333066"/>
                <a:gd name="connsiteY3" fmla="*/ 15966 h 429678"/>
                <a:gd name="connsiteX4" fmla="*/ 2333066 w 2333066"/>
                <a:gd name="connsiteY4" fmla="*/ 429678 h 429678"/>
                <a:gd name="connsiteX5" fmla="*/ 0 w 2333066"/>
                <a:gd name="connsiteY5" fmla="*/ 429678 h 429678"/>
                <a:gd name="connsiteX6" fmla="*/ 0 w 2333066"/>
                <a:gd name="connsiteY6" fmla="*/ 17537 h 429678"/>
                <a:gd name="connsiteX7" fmla="*/ 1586818 w 2333066"/>
                <a:gd name="connsiteY7" fmla="*/ 17537 h 42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3066" h="429678">
                  <a:moveTo>
                    <a:pt x="1586818" y="0"/>
                  </a:moveTo>
                  <a:lnTo>
                    <a:pt x="1601356" y="0"/>
                  </a:lnTo>
                  <a:lnTo>
                    <a:pt x="1601356" y="15966"/>
                  </a:lnTo>
                  <a:lnTo>
                    <a:pt x="2333066" y="15966"/>
                  </a:lnTo>
                  <a:lnTo>
                    <a:pt x="2333066" y="429678"/>
                  </a:lnTo>
                  <a:lnTo>
                    <a:pt x="0" y="429678"/>
                  </a:lnTo>
                  <a:lnTo>
                    <a:pt x="0" y="17537"/>
                  </a:lnTo>
                  <a:lnTo>
                    <a:pt x="1586818" y="17537"/>
                  </a:lnTo>
                  <a:close/>
                </a:path>
              </a:pathLst>
            </a:cu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75AFC10-D831-3B06-132B-688CF04208E7}"/>
              </a:ext>
            </a:extLst>
          </p:cNvPr>
          <p:cNvGrpSpPr/>
          <p:nvPr/>
        </p:nvGrpSpPr>
        <p:grpSpPr>
          <a:xfrm>
            <a:off x="7998417" y="4055162"/>
            <a:ext cx="3588543" cy="865408"/>
            <a:chOff x="8428897" y="3445844"/>
            <a:chExt cx="3588543" cy="865408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4A9DD9B-2AF1-0AB1-7B09-17A392ABF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10175" t="6559" r="59634" b="45113"/>
            <a:stretch>
              <a:fillRect/>
            </a:stretch>
          </p:blipFill>
          <p:spPr>
            <a:xfrm>
              <a:off x="8428897" y="3445844"/>
              <a:ext cx="1638499" cy="324559"/>
            </a:xfrm>
            <a:custGeom>
              <a:avLst/>
              <a:gdLst>
                <a:gd name="connsiteX0" fmla="*/ 0 w 1638499"/>
                <a:gd name="connsiteY0" fmla="*/ 0 h 324559"/>
                <a:gd name="connsiteX1" fmla="*/ 1638499 w 1638499"/>
                <a:gd name="connsiteY1" fmla="*/ 0 h 324559"/>
                <a:gd name="connsiteX2" fmla="*/ 1638499 w 1638499"/>
                <a:gd name="connsiteY2" fmla="*/ 324559 h 324559"/>
                <a:gd name="connsiteX3" fmla="*/ 0 w 1638499"/>
                <a:gd name="connsiteY3" fmla="*/ 324559 h 324559"/>
                <a:gd name="connsiteX4" fmla="*/ 0 w 1638499"/>
                <a:gd name="connsiteY4" fmla="*/ 0 h 32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99" h="324559">
                  <a:moveTo>
                    <a:pt x="0" y="0"/>
                  </a:moveTo>
                  <a:lnTo>
                    <a:pt x="1638499" y="0"/>
                  </a:lnTo>
                  <a:lnTo>
                    <a:pt x="1638499" y="324559"/>
                  </a:lnTo>
                  <a:lnTo>
                    <a:pt x="0" y="32455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7407199-EEFD-D030-3C3C-1F55D341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40695" t="12883" r="2880" b="45113"/>
            <a:stretch>
              <a:fillRect/>
            </a:stretch>
          </p:blipFill>
          <p:spPr>
            <a:xfrm>
              <a:off x="8842368" y="3748750"/>
              <a:ext cx="3062287" cy="282092"/>
            </a:xfrm>
            <a:custGeom>
              <a:avLst/>
              <a:gdLst>
                <a:gd name="connsiteX0" fmla="*/ 0 w 3062287"/>
                <a:gd name="connsiteY0" fmla="*/ 0 h 282092"/>
                <a:gd name="connsiteX1" fmla="*/ 3062287 w 3062287"/>
                <a:gd name="connsiteY1" fmla="*/ 0 h 282092"/>
                <a:gd name="connsiteX2" fmla="*/ 3062287 w 3062287"/>
                <a:gd name="connsiteY2" fmla="*/ 282092 h 282092"/>
                <a:gd name="connsiteX3" fmla="*/ 0 w 3062287"/>
                <a:gd name="connsiteY3" fmla="*/ 282092 h 282092"/>
                <a:gd name="connsiteX4" fmla="*/ 0 w 3062287"/>
                <a:gd name="connsiteY4" fmla="*/ 0 h 28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287" h="282092">
                  <a:moveTo>
                    <a:pt x="0" y="0"/>
                  </a:moveTo>
                  <a:lnTo>
                    <a:pt x="3062287" y="0"/>
                  </a:lnTo>
                  <a:lnTo>
                    <a:pt x="3062287" y="282092"/>
                  </a:lnTo>
                  <a:lnTo>
                    <a:pt x="0" y="2820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9C38855-18EA-6F7A-0460-22BDA283E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6025" t="55633" r="39656" b="7487"/>
            <a:stretch>
              <a:fillRect/>
            </a:stretch>
          </p:blipFill>
          <p:spPr>
            <a:xfrm>
              <a:off x="9069453" y="4063572"/>
              <a:ext cx="2947987" cy="247680"/>
            </a:xfrm>
            <a:custGeom>
              <a:avLst/>
              <a:gdLst>
                <a:gd name="connsiteX0" fmla="*/ 0 w 2947987"/>
                <a:gd name="connsiteY0" fmla="*/ 0 h 247680"/>
                <a:gd name="connsiteX1" fmla="*/ 2947987 w 2947987"/>
                <a:gd name="connsiteY1" fmla="*/ 0 h 247680"/>
                <a:gd name="connsiteX2" fmla="*/ 2947987 w 2947987"/>
                <a:gd name="connsiteY2" fmla="*/ 247680 h 247680"/>
                <a:gd name="connsiteX3" fmla="*/ 0 w 2947987"/>
                <a:gd name="connsiteY3" fmla="*/ 247680 h 247680"/>
                <a:gd name="connsiteX4" fmla="*/ 0 w 2947987"/>
                <a:gd name="connsiteY4" fmla="*/ 0 h 24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7987" h="247680">
                  <a:moveTo>
                    <a:pt x="0" y="0"/>
                  </a:moveTo>
                  <a:lnTo>
                    <a:pt x="2947987" y="0"/>
                  </a:lnTo>
                  <a:lnTo>
                    <a:pt x="2947987" y="247680"/>
                  </a:lnTo>
                  <a:lnTo>
                    <a:pt x="0" y="2476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83" name="Picture 82">
            <a:extLst>
              <a:ext uri="{FF2B5EF4-FFF2-40B4-BE49-F238E27FC236}">
                <a16:creationId xmlns:a16="http://schemas.microsoft.com/office/drawing/2014/main" id="{B4797108-5C5D-2CFB-D5F4-C027EEA7E0B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927"/>
          <a:stretch>
            <a:fillRect/>
          </a:stretch>
        </p:blipFill>
        <p:spPr>
          <a:xfrm>
            <a:off x="8620340" y="5530440"/>
            <a:ext cx="2000782" cy="471482"/>
          </a:xfrm>
          <a:custGeom>
            <a:avLst/>
            <a:gdLst>
              <a:gd name="connsiteX0" fmla="*/ 0 w 2272733"/>
              <a:gd name="connsiteY0" fmla="*/ 0 h 535567"/>
              <a:gd name="connsiteX1" fmla="*/ 2272733 w 2272733"/>
              <a:gd name="connsiteY1" fmla="*/ 0 h 535567"/>
              <a:gd name="connsiteX2" fmla="*/ 2272733 w 2272733"/>
              <a:gd name="connsiteY2" fmla="*/ 535567 h 535567"/>
              <a:gd name="connsiteX3" fmla="*/ 0 w 2272733"/>
              <a:gd name="connsiteY3" fmla="*/ 535567 h 535567"/>
              <a:gd name="connsiteX4" fmla="*/ 0 w 2272733"/>
              <a:gd name="connsiteY4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733" h="535567">
                <a:moveTo>
                  <a:pt x="0" y="0"/>
                </a:moveTo>
                <a:lnTo>
                  <a:pt x="2272733" y="0"/>
                </a:lnTo>
                <a:lnTo>
                  <a:pt x="2272733" y="535567"/>
                </a:lnTo>
                <a:lnTo>
                  <a:pt x="0" y="53556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272E398-30F1-D253-52DC-A5BA58F65387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7073"/>
          <a:stretch>
            <a:fillRect/>
          </a:stretch>
        </p:blipFill>
        <p:spPr>
          <a:xfrm>
            <a:off x="8528059" y="5148181"/>
            <a:ext cx="2249595" cy="471482"/>
          </a:xfrm>
          <a:custGeom>
            <a:avLst/>
            <a:gdLst>
              <a:gd name="connsiteX0" fmla="*/ 0 w 2555365"/>
              <a:gd name="connsiteY0" fmla="*/ 0 h 535567"/>
              <a:gd name="connsiteX1" fmla="*/ 2555365 w 2555365"/>
              <a:gd name="connsiteY1" fmla="*/ 0 h 535567"/>
              <a:gd name="connsiteX2" fmla="*/ 2555365 w 2555365"/>
              <a:gd name="connsiteY2" fmla="*/ 535567 h 535567"/>
              <a:gd name="connsiteX3" fmla="*/ 0 w 2555365"/>
              <a:gd name="connsiteY3" fmla="*/ 535567 h 535567"/>
              <a:gd name="connsiteX4" fmla="*/ 0 w 2555365"/>
              <a:gd name="connsiteY4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365" h="535567">
                <a:moveTo>
                  <a:pt x="0" y="0"/>
                </a:moveTo>
                <a:lnTo>
                  <a:pt x="2555365" y="0"/>
                </a:lnTo>
                <a:lnTo>
                  <a:pt x="2555365" y="535567"/>
                </a:lnTo>
                <a:lnTo>
                  <a:pt x="0" y="53556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1F2F70F-A77F-1D6F-56F3-B685F5323E9B}"/>
              </a:ext>
            </a:extLst>
          </p:cNvPr>
          <p:cNvSpPr txBox="1"/>
          <p:nvPr/>
        </p:nvSpPr>
        <p:spPr>
          <a:xfrm>
            <a:off x="7372263" y="4107130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[L4]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FE657A-FB31-5FB0-65D8-87F1F7C08A44}"/>
              </a:ext>
            </a:extLst>
          </p:cNvPr>
          <p:cNvSpPr txBox="1"/>
          <p:nvPr/>
        </p:nvSpPr>
        <p:spPr>
          <a:xfrm>
            <a:off x="7806617" y="5324450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[L5]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A324C0-437D-F427-6C2E-D55E258F3341}"/>
              </a:ext>
            </a:extLst>
          </p:cNvPr>
          <p:cNvSpPr txBox="1"/>
          <p:nvPr/>
        </p:nvSpPr>
        <p:spPr>
          <a:xfrm>
            <a:off x="7351316" y="3173128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[L3]</a:t>
            </a:r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C1AF3E53-5A05-C95A-F146-52F70258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27606" y="2317149"/>
            <a:ext cx="1854200" cy="26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3662523-CD10-9E30-5850-D6E595AA15C6}"/>
              </a:ext>
            </a:extLst>
          </p:cNvPr>
          <p:cNvSpPr txBox="1"/>
          <p:nvPr/>
        </p:nvSpPr>
        <p:spPr>
          <a:xfrm>
            <a:off x="10062927" y="2259099"/>
            <a:ext cx="222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differentiable wherever continuous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173EC9A-19A6-DBC2-CF7C-89AD3AC8B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2" r="33930"/>
          <a:stretch>
            <a:fillRect/>
          </a:stretch>
        </p:blipFill>
        <p:spPr bwMode="auto">
          <a:xfrm>
            <a:off x="5743234" y="4909269"/>
            <a:ext cx="523828" cy="580076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E573F2-A61A-EE78-8EA1-FAD806E876F6}"/>
                  </a:ext>
                </a:extLst>
              </p:cNvPr>
              <p:cNvSpPr txBox="1"/>
              <p:nvPr/>
            </p:nvSpPr>
            <p:spPr>
              <a:xfrm rot="20464059">
                <a:off x="5113330" y="601316"/>
                <a:ext cx="19754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chemeClr val="accent5">
                        <a:lumMod val="75000"/>
                      </a:schemeClr>
                    </a:solidFill>
                  </a:rPr>
                  <a:t>no confidence</a:t>
                </a:r>
                <a:br>
                  <a:rPr lang="en-US" i="1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i="1" dirty="0">
                    <a:solidFill>
                      <a:schemeClr val="accent5">
                        <a:lumMod val="75000"/>
                      </a:schemeClr>
                    </a:solidFill>
                  </a:rPr>
                  <a:t> no update</a:t>
                </a: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E573F2-A61A-EE78-8EA1-FAD806E87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64059">
                <a:off x="5113330" y="601316"/>
                <a:ext cx="1975408" cy="646331"/>
              </a:xfrm>
              <a:prstGeom prst="rect">
                <a:avLst/>
              </a:prstGeom>
              <a:blipFill>
                <a:blip r:embed="rId17"/>
                <a:stretch>
                  <a:fillRect t="-3382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8BB0500-ED06-C284-03CD-EB016C173E99}"/>
                  </a:ext>
                </a:extLst>
              </p:cNvPr>
              <p:cNvSpPr txBox="1"/>
              <p:nvPr/>
            </p:nvSpPr>
            <p:spPr>
              <a:xfrm rot="20464059">
                <a:off x="5599015" y="1590083"/>
                <a:ext cx="1703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i="1" dirty="0">
                    <a:solidFill>
                      <a:schemeClr val="accent5">
                        <a:lumMod val="75000"/>
                      </a:schemeClr>
                    </a:solidFill>
                  </a:rPr>
                  <a:t>full confidence</a:t>
                </a:r>
                <a:br>
                  <a:rPr lang="en-US" i="1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i="1" dirty="0">
                    <a:solidFill>
                      <a:schemeClr val="accent5">
                        <a:lumMod val="75000"/>
                      </a:schemeClr>
                    </a:solidFill>
                  </a:rPr>
                  <a:t> projection</a:t>
                </a: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8BB0500-ED06-C284-03CD-EB016C17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64059">
                <a:off x="5599015" y="1590083"/>
                <a:ext cx="1703127" cy="646331"/>
              </a:xfrm>
              <a:prstGeom prst="rect">
                <a:avLst/>
              </a:prstGeom>
              <a:blipFill>
                <a:blip r:embed="rId18"/>
                <a:stretch>
                  <a:fillRect t="-3646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97EA88B5-FFD3-4B59-EEBE-6F956FEAF814}"/>
              </a:ext>
            </a:extLst>
          </p:cNvPr>
          <p:cNvSpPr txBox="1"/>
          <p:nvPr/>
        </p:nvSpPr>
        <p:spPr>
          <a:xfrm rot="20464059">
            <a:off x="5867546" y="2550194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smoothness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C22BCB-FEFE-00C8-4B53-9219B598E15B}"/>
              </a:ext>
            </a:extLst>
          </p:cNvPr>
          <p:cNvSpPr txBox="1"/>
          <p:nvPr/>
        </p:nvSpPr>
        <p:spPr>
          <a:xfrm rot="20464059">
            <a:off x="5877400" y="3435956"/>
            <a:ext cx="144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order and residuals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D2469B-642B-D513-68A6-81A527ED1393}"/>
              </a:ext>
            </a:extLst>
          </p:cNvPr>
          <p:cNvSpPr txBox="1"/>
          <p:nvPr/>
        </p:nvSpPr>
        <p:spPr>
          <a:xfrm rot="20464059">
            <a:off x="5973121" y="4273303"/>
            <a:ext cx="144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learning is acyclic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8E50D7-9AA1-4E86-E3DD-B366FAF16033}"/>
              </a:ext>
            </a:extLst>
          </p:cNvPr>
          <p:cNvSpPr txBox="1"/>
          <p:nvPr/>
        </p:nvSpPr>
        <p:spPr>
          <a:xfrm rot="20464059">
            <a:off x="6226982" y="5197619"/>
            <a:ext cx="144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Independent combination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CFF70368-FCF6-D946-6DD0-4FEC0646B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0" r="11182"/>
          <a:stretch>
            <a:fillRect/>
          </a:stretch>
        </p:blipFill>
        <p:spPr bwMode="auto">
          <a:xfrm>
            <a:off x="5016141" y="966733"/>
            <a:ext cx="523828" cy="580076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9A7CCD9-1140-A975-6931-1B3B54074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8" r="22624"/>
          <a:stretch>
            <a:fillRect/>
          </a:stretch>
        </p:blipFill>
        <p:spPr bwMode="auto">
          <a:xfrm>
            <a:off x="5150160" y="1923214"/>
            <a:ext cx="523828" cy="580076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AE4CC3C-6F11-B961-E729-93368A25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7" r="2710"/>
          <a:stretch>
            <a:fillRect/>
          </a:stretch>
        </p:blipFill>
        <p:spPr bwMode="auto">
          <a:xfrm>
            <a:off x="5538427" y="2777028"/>
            <a:ext cx="337774" cy="492939"/>
          </a:xfrm>
          <a:custGeom>
            <a:avLst/>
            <a:gdLst>
              <a:gd name="connsiteX0" fmla="*/ 0 w 548248"/>
              <a:gd name="connsiteY0" fmla="*/ 0 h 800100"/>
              <a:gd name="connsiteX1" fmla="*/ 548248 w 548248"/>
              <a:gd name="connsiteY1" fmla="*/ 0 h 800100"/>
              <a:gd name="connsiteX2" fmla="*/ 548248 w 548248"/>
              <a:gd name="connsiteY2" fmla="*/ 800100 h 800100"/>
              <a:gd name="connsiteX3" fmla="*/ 0 w 548248"/>
              <a:gd name="connsiteY3" fmla="*/ 800100 h 800100"/>
              <a:gd name="connsiteX4" fmla="*/ 0 w 548248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48" h="800100">
                <a:moveTo>
                  <a:pt x="0" y="0"/>
                </a:moveTo>
                <a:lnTo>
                  <a:pt x="548248" y="0"/>
                </a:lnTo>
                <a:lnTo>
                  <a:pt x="548248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BE55C36A-A8C9-8ACF-2322-2EDCA0F4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4" r="44828"/>
          <a:stretch>
            <a:fillRect/>
          </a:stretch>
        </p:blipFill>
        <p:spPr bwMode="auto">
          <a:xfrm>
            <a:off x="5759042" y="3945556"/>
            <a:ext cx="413227" cy="457599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02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EDD804-B385-412F-CC67-5C8FCE672D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515599" cy="1325563"/>
              </a:xfrm>
            </p:spPr>
            <p:txBody>
              <a:bodyPr/>
              <a:lstStyle/>
              <a:p>
                <a:r>
                  <a:rPr lang="en-US" dirty="0"/>
                  <a:t>What does it mean to have confidence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EDD804-B385-412F-CC67-5C8FCE672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515599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E25E-7965-12D0-E5FF-62BBD920126B}"/>
                  </a:ext>
                </a:extLst>
              </p:cNvPr>
              <p:cNvSpPr txBox="1"/>
              <p:nvPr/>
            </p:nvSpPr>
            <p:spPr>
              <a:xfrm>
                <a:off x="7836084" y="1318593"/>
                <a:ext cx="32154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: sentence about the world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EE25E-7965-12D0-E5FF-62BBD9201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84" y="1318593"/>
                <a:ext cx="3215496" cy="369332"/>
              </a:xfrm>
              <a:prstGeom prst="rect">
                <a:avLst/>
              </a:prstGeom>
              <a:blipFill>
                <a:blip r:embed="rId3"/>
                <a:stretch>
                  <a:fillRect l="-37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A4B0011-8F8C-BFE0-DFB3-0B2CB1FA0A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710" y="2242676"/>
                <a:ext cx="548193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How much do I believe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? </a:t>
                </a:r>
                <a:br>
                  <a:rPr lang="en-US" dirty="0"/>
                </a:br>
                <a:r>
                  <a:rPr lang="en-US" dirty="0"/>
                  <a:t>(How is likely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?)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A4B0011-8F8C-BFE0-DFB3-0B2CB1FA0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710" y="2242676"/>
                <a:ext cx="5481930" cy="1325563"/>
              </a:xfrm>
              <a:prstGeom prst="rect">
                <a:avLst/>
              </a:prstGeom>
              <a:blipFill>
                <a:blip r:embed="rId4"/>
                <a:stretch>
                  <a:fillRect l="-2000" t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1015C82-BB9E-2549-7C10-F55316E5E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793" y="4297788"/>
                <a:ext cx="7508533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How much do I </a:t>
                </a:r>
                <a:r>
                  <a:rPr lang="en-US" b="1" dirty="0"/>
                  <a:t>trust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? </a:t>
                </a:r>
                <a:br>
                  <a:rPr lang="en-US" dirty="0"/>
                </a:br>
                <a:r>
                  <a:rPr lang="en-US" dirty="0"/>
                  <a:t>(How seriously should I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in learning?)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1015C82-BB9E-2549-7C10-F55316E5E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93" y="4297788"/>
                <a:ext cx="7508533" cy="1325563"/>
              </a:xfrm>
              <a:prstGeom prst="rect">
                <a:avLst/>
              </a:prstGeom>
              <a:blipFill>
                <a:blip r:embed="rId5"/>
                <a:stretch>
                  <a:fillRect l="-1461" t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527F410-9475-59F5-C3E3-11F94924C572}"/>
              </a:ext>
            </a:extLst>
          </p:cNvPr>
          <p:cNvGrpSpPr/>
          <p:nvPr/>
        </p:nvGrpSpPr>
        <p:grpSpPr>
          <a:xfrm>
            <a:off x="11051173" y="4028746"/>
            <a:ext cx="430085" cy="1218502"/>
            <a:chOff x="7289321" y="5008443"/>
            <a:chExt cx="430085" cy="12185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735BD2-E7FC-0D2A-2E45-92FFE6A32A2D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4F6401-1506-708E-6235-E65F798BF8EE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71B775-252D-80C6-1D8E-F28ABA1F24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C766D5-0749-D00E-1E9B-10DCAB7F0DE0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5276BE-9907-3D64-1E6B-5320FB1B9FED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C43805-6291-CBE7-FA85-21B6E6078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588B1EA-1290-0BF7-4F97-0A23B8C7A587}"/>
                  </a:ext>
                </a:extLst>
              </p:cNvPr>
              <p:cNvSpPr/>
              <p:nvPr/>
            </p:nvSpPr>
            <p:spPr>
              <a:xfrm>
                <a:off x="8935456" y="3654739"/>
                <a:ext cx="1741919" cy="81880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Observation</a:t>
                </a:r>
                <a:r>
                  <a:rPr lang="en-US" baseline="30000" dirty="0"/>
                  <a:t> 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588B1EA-1290-0BF7-4F97-0A23B8C7A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456" y="3654739"/>
                <a:ext cx="1741919" cy="8188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90ED352-9BE6-5710-EEE3-81880904D708}"/>
              </a:ext>
            </a:extLst>
          </p:cNvPr>
          <p:cNvGrpSpPr/>
          <p:nvPr/>
        </p:nvGrpSpPr>
        <p:grpSpPr>
          <a:xfrm>
            <a:off x="7621041" y="2402864"/>
            <a:ext cx="430085" cy="1218502"/>
            <a:chOff x="7289321" y="5008443"/>
            <a:chExt cx="430085" cy="12185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5B7D96-BC08-3E33-A52F-00160F76DF19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8EE241-DA3D-F113-0410-D77D0478B28D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31B587-5231-1528-05B9-B019EFB4C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618AE6-40C3-5E61-719A-88BB4ECF4E77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EBA6975-36CD-1B1A-8389-34376A0937E7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FB2ABD4-E1B4-EEF4-4E95-C88543AC3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9878CE1-14ED-1D27-718E-A71347985D39}"/>
                  </a:ext>
                </a:extLst>
              </p:cNvPr>
              <p:cNvSpPr/>
              <p:nvPr/>
            </p:nvSpPr>
            <p:spPr>
              <a:xfrm>
                <a:off x="8442326" y="2040314"/>
                <a:ext cx="1576838" cy="77661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Observation</a:t>
                </a:r>
                <a:r>
                  <a:rPr lang="en-US" baseline="30000" dirty="0"/>
                  <a:t> </a:t>
                </a:r>
                <a:br>
                  <a:rPr lang="en-US" baseline="30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9878CE1-14ED-1D27-718E-A71347985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326" y="2040314"/>
                <a:ext cx="1576838" cy="77661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80D9E4-CEF5-D2D9-F918-23B22B15EFF5}"/>
              </a:ext>
            </a:extLst>
          </p:cNvPr>
          <p:cNvCxnSpPr>
            <a:cxnSpLocks/>
          </p:cNvCxnSpPr>
          <p:nvPr/>
        </p:nvCxnSpPr>
        <p:spPr>
          <a:xfrm flipH="1">
            <a:off x="8352512" y="2942736"/>
            <a:ext cx="2244368" cy="0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7771F5-ACF9-B4FD-ED8E-B0082516C1CF}"/>
              </a:ext>
            </a:extLst>
          </p:cNvPr>
          <p:cNvCxnSpPr>
            <a:cxnSpLocks/>
          </p:cNvCxnSpPr>
          <p:nvPr/>
        </p:nvCxnSpPr>
        <p:spPr>
          <a:xfrm flipH="1">
            <a:off x="9266583" y="4652311"/>
            <a:ext cx="1586385" cy="0"/>
          </a:xfrm>
          <a:prstGeom prst="line">
            <a:avLst/>
          </a:prstGeom>
          <a:ln w="57150">
            <a:headEnd type="triangle" w="med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093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D7FC9-46F8-D105-C42C-B2509D442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3EEB2E1-B084-20B8-F5CE-4519F315E081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-885177" y="1497723"/>
                <a:ext cx="6224758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How much do you believe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? </a:t>
                </a:r>
                <a:br>
                  <a:rPr lang="en-US" dirty="0"/>
                </a:br>
                <a:r>
                  <a:rPr lang="en-US" dirty="0"/>
                  <a:t>	How is likely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3EEB2E1-B084-20B8-F5CE-4519F315E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85177" y="1497723"/>
                <a:ext cx="6224758" cy="1325563"/>
              </a:xfrm>
              <a:prstGeom prst="rect">
                <a:avLst/>
              </a:prstGeom>
              <a:blipFill>
                <a:blip r:embed="rId2"/>
                <a:stretch>
                  <a:fillRect l="-8295" b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370005A-0B87-B48F-D245-9A7EB43BC4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51791" y="4786534"/>
                <a:ext cx="7134045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How much do you trust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? </a:t>
                </a:r>
                <a:br>
                  <a:rPr lang="en-US" dirty="0"/>
                </a:br>
                <a:r>
                  <a:rPr lang="en-US" dirty="0"/>
                  <a:t>	How seriously should I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370005A-0B87-B48F-D245-9A7EB43B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91" y="4786534"/>
                <a:ext cx="7134045" cy="1325563"/>
              </a:xfrm>
              <a:prstGeom prst="rect">
                <a:avLst/>
              </a:prstGeom>
              <a:blipFill>
                <a:blip r:embed="rId3"/>
                <a:stretch>
                  <a:fillRect l="-1537" t="-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054682D-0A7B-FCAF-B34C-6F5EB129B9A5}"/>
              </a:ext>
            </a:extLst>
          </p:cNvPr>
          <p:cNvGrpSpPr/>
          <p:nvPr/>
        </p:nvGrpSpPr>
        <p:grpSpPr>
          <a:xfrm>
            <a:off x="878853" y="5521468"/>
            <a:ext cx="430085" cy="1218502"/>
            <a:chOff x="7289321" y="5008443"/>
            <a:chExt cx="430085" cy="12185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D3AFD2-C7EB-A34F-37BC-AE0059868058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88E54B0-C4C0-EF99-9614-8B8C8B0E9D53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9AA8893-BDDE-70A7-F258-75393300D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7C0BD7D-53FD-5E31-FB79-E228EA2EA658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D2178C-FC6B-E107-5310-7FCE3E1B19CB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649169-795D-FEA8-20F4-78F6E927C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2F36F0-4629-3918-F8E2-02707DF192B1}"/>
              </a:ext>
            </a:extLst>
          </p:cNvPr>
          <p:cNvGrpSpPr/>
          <p:nvPr/>
        </p:nvGrpSpPr>
        <p:grpSpPr>
          <a:xfrm>
            <a:off x="747762" y="5464374"/>
            <a:ext cx="430085" cy="1218502"/>
            <a:chOff x="7289321" y="5008443"/>
            <a:chExt cx="430085" cy="12185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F0CBB4-CF88-E210-FB6B-0A81EF31757C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28F5E0-BDEA-AFEC-7947-A9A39050962F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C41D93-C0E8-DC2D-AD75-9354DEBD8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1A0C77-90B1-0404-7E5C-BB9275343CF8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B42264C-EDE7-7ABF-2C92-F1BE6A858063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3E9BC4-BA44-2083-6472-28A2A7BA6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47629812-965D-381E-19B1-31C99B63E77F}"/>
                  </a:ext>
                </a:extLst>
              </p:cNvPr>
              <p:cNvSpPr/>
              <p:nvPr/>
            </p:nvSpPr>
            <p:spPr>
              <a:xfrm>
                <a:off x="497025" y="3086259"/>
                <a:ext cx="566206" cy="41406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4572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47629812-965D-381E-19B1-31C99B63E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5" y="3086259"/>
                <a:ext cx="566206" cy="414067"/>
              </a:xfrm>
              <a:prstGeom prst="roundRect">
                <a:avLst/>
              </a:prstGeom>
              <a:blipFill>
                <a:blip r:embed="rId4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F3045D-C947-0E11-3B9C-F1CC61C57977}"/>
              </a:ext>
            </a:extLst>
          </p:cNvPr>
          <p:cNvCxnSpPr>
            <a:cxnSpLocks/>
          </p:cNvCxnSpPr>
          <p:nvPr/>
        </p:nvCxnSpPr>
        <p:spPr>
          <a:xfrm>
            <a:off x="2764357" y="1005856"/>
            <a:ext cx="9120" cy="3614646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A60389-B816-91DA-C297-DB33BDFE1ED2}"/>
              </a:ext>
            </a:extLst>
          </p:cNvPr>
          <p:cNvCxnSpPr>
            <a:cxnSpLocks/>
          </p:cNvCxnSpPr>
          <p:nvPr/>
        </p:nvCxnSpPr>
        <p:spPr>
          <a:xfrm>
            <a:off x="2755350" y="4614006"/>
            <a:ext cx="4961658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3608575-6072-FB86-27BF-C0D5E694319F}"/>
              </a:ext>
            </a:extLst>
          </p:cNvPr>
          <p:cNvSpPr/>
          <p:nvPr/>
        </p:nvSpPr>
        <p:spPr>
          <a:xfrm>
            <a:off x="3257430" y="4040183"/>
            <a:ext cx="223870" cy="2245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4D91B4-D89D-F765-2F70-C2953E39892E}"/>
              </a:ext>
            </a:extLst>
          </p:cNvPr>
          <p:cNvCxnSpPr>
            <a:cxnSpLocks/>
          </p:cNvCxnSpPr>
          <p:nvPr/>
        </p:nvCxnSpPr>
        <p:spPr>
          <a:xfrm>
            <a:off x="863620" y="3784600"/>
            <a:ext cx="0" cy="1141593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BCA47E-3790-3296-2326-3A22B4D15274}"/>
              </a:ext>
            </a:extLst>
          </p:cNvPr>
          <p:cNvCxnSpPr>
            <a:cxnSpLocks/>
          </p:cNvCxnSpPr>
          <p:nvPr/>
        </p:nvCxnSpPr>
        <p:spPr>
          <a:xfrm>
            <a:off x="1771495" y="6114569"/>
            <a:ext cx="1413921" cy="0"/>
          </a:xfrm>
          <a:prstGeom prst="line">
            <a:avLst/>
          </a:prstGeom>
          <a:ln w="57150">
            <a:headEnd type="triangle" w="med" len="med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03A2995-29B6-F0E1-A2A1-96AAF1BEE1AD}"/>
                  </a:ext>
                </a:extLst>
              </p:cNvPr>
              <p:cNvSpPr/>
              <p:nvPr/>
            </p:nvSpPr>
            <p:spPr>
              <a:xfrm>
                <a:off x="3453736" y="5936715"/>
                <a:ext cx="566206" cy="414067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4572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03A2995-29B6-F0E1-A2A1-96AAF1BEE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736" y="5936715"/>
                <a:ext cx="566206" cy="414067"/>
              </a:xfrm>
              <a:prstGeom prst="roundRect">
                <a:avLst/>
              </a:prstGeom>
              <a:blipFill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600D2F4-07B8-17B7-2250-C6C28ECD8FC7}"/>
              </a:ext>
            </a:extLst>
          </p:cNvPr>
          <p:cNvSpPr/>
          <p:nvPr/>
        </p:nvSpPr>
        <p:spPr>
          <a:xfrm>
            <a:off x="3369365" y="379562"/>
            <a:ext cx="2022144" cy="994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happen to believe this but I don’t trust you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DCAFE-1297-98BD-468A-2D8FF9F6B98B}"/>
              </a:ext>
            </a:extLst>
          </p:cNvPr>
          <p:cNvSpPr/>
          <p:nvPr/>
        </p:nvSpPr>
        <p:spPr>
          <a:xfrm>
            <a:off x="7124082" y="3413547"/>
            <a:ext cx="1414733" cy="775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to Learn 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FFEE9-2581-4C4D-25BB-A33D5863CE2D}"/>
              </a:ext>
            </a:extLst>
          </p:cNvPr>
          <p:cNvSpPr/>
          <p:nvPr/>
        </p:nvSpPr>
        <p:spPr>
          <a:xfrm>
            <a:off x="7124082" y="546963"/>
            <a:ext cx="1535501" cy="775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told you so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EE2BA-5CBC-46E3-F8E6-A28DA9DF1C19}"/>
              </a:ext>
            </a:extLst>
          </p:cNvPr>
          <p:cNvSpPr/>
          <p:nvPr/>
        </p:nvSpPr>
        <p:spPr>
          <a:xfrm>
            <a:off x="3391881" y="3396649"/>
            <a:ext cx="1414733" cy="775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7C2440-43E8-2972-CC2F-E47B41B10CF7}"/>
              </a:ext>
            </a:extLst>
          </p:cNvPr>
          <p:cNvSpPr/>
          <p:nvPr/>
        </p:nvSpPr>
        <p:spPr>
          <a:xfrm>
            <a:off x="3257430" y="1224329"/>
            <a:ext cx="223870" cy="2245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235A74-F4B9-5366-1786-662604EA2C84}"/>
              </a:ext>
            </a:extLst>
          </p:cNvPr>
          <p:cNvSpPr/>
          <p:nvPr/>
        </p:nvSpPr>
        <p:spPr>
          <a:xfrm>
            <a:off x="7012147" y="1224329"/>
            <a:ext cx="223870" cy="2245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008297-96F8-1CF7-BB53-E24A48609204}"/>
              </a:ext>
            </a:extLst>
          </p:cNvPr>
          <p:cNvSpPr/>
          <p:nvPr/>
        </p:nvSpPr>
        <p:spPr>
          <a:xfrm>
            <a:off x="7012147" y="4040183"/>
            <a:ext cx="223870" cy="2245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4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3BAABD-FBA4-A7BC-7603-666ECA4A2500}"/>
                  </a:ext>
                </a:extLst>
              </p:cNvPr>
              <p:cNvSpPr/>
              <p:nvPr/>
            </p:nvSpPr>
            <p:spPr>
              <a:xfrm>
                <a:off x="10130493" y="1861029"/>
                <a:ext cx="1448033" cy="879492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E3BAABD-FBA4-A7BC-7603-666ECA4A2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93" y="1861029"/>
                <a:ext cx="1448033" cy="8794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96411E3-DA4D-336C-4892-A89AAAD309B5}"/>
                  </a:ext>
                </a:extLst>
              </p:cNvPr>
              <p:cNvSpPr/>
              <p:nvPr/>
            </p:nvSpPr>
            <p:spPr>
              <a:xfrm>
                <a:off x="5424343" y="1722251"/>
                <a:ext cx="1183853" cy="117279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Belief</a:t>
                </a:r>
                <a:br>
                  <a:rPr lang="en-US" dirty="0"/>
                </a:br>
                <a:r>
                  <a:rPr lang="en-US" dirty="0"/>
                  <a:t>State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96411E3-DA4D-336C-4892-A89AAAD30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43" y="1722251"/>
                <a:ext cx="1183853" cy="117279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FE6371C-837C-9898-FFFB-84A051AF6BD1}"/>
                  </a:ext>
                </a:extLst>
              </p:cNvPr>
              <p:cNvSpPr/>
              <p:nvPr/>
            </p:nvSpPr>
            <p:spPr>
              <a:xfrm>
                <a:off x="6429071" y="212482"/>
                <a:ext cx="1544129" cy="9057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proposition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FE6371C-837C-9898-FFFB-84A051AF6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071" y="212482"/>
                <a:ext cx="1544129" cy="90577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45409D-B5B3-FFCA-B30A-25ADF7DDF811}"/>
              </a:ext>
            </a:extLst>
          </p:cNvPr>
          <p:cNvCxnSpPr/>
          <p:nvPr/>
        </p:nvCxnSpPr>
        <p:spPr>
          <a:xfrm>
            <a:off x="6864035" y="2300776"/>
            <a:ext cx="3010619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C07B56-91DE-0F6F-A8AC-BD9D90525683}"/>
              </a:ext>
            </a:extLst>
          </p:cNvPr>
          <p:cNvCxnSpPr>
            <a:cxnSpLocks/>
          </p:cNvCxnSpPr>
          <p:nvPr/>
        </p:nvCxnSpPr>
        <p:spPr>
          <a:xfrm>
            <a:off x="7457063" y="1349318"/>
            <a:ext cx="516137" cy="932845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925F9A-2AA3-7168-D86B-6C423F38C6B6}"/>
              </a:ext>
            </a:extLst>
          </p:cNvPr>
          <p:cNvSpPr txBox="1"/>
          <p:nvPr/>
        </p:nvSpPr>
        <p:spPr>
          <a:xfrm>
            <a:off x="7917707" y="1568641"/>
            <a:ext cx="871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E2A02E-3D2D-846A-B7BA-9638522E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23" y="-643144"/>
            <a:ext cx="2763777" cy="32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152C37A-E35C-5AFF-0B8C-1A3F34823579}"/>
              </a:ext>
            </a:extLst>
          </p:cNvPr>
          <p:cNvGrpSpPr/>
          <p:nvPr/>
        </p:nvGrpSpPr>
        <p:grpSpPr>
          <a:xfrm>
            <a:off x="4694933" y="2272904"/>
            <a:ext cx="430085" cy="1218502"/>
            <a:chOff x="7289321" y="5008443"/>
            <a:chExt cx="430085" cy="12185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ED3EEA8-B8F0-A4B8-F595-A58856E5BA66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ED4263-AA72-D42B-BBAA-F0E71F40A8FC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30D458C-4E27-123E-AEEC-C094B74564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149ADF-5637-9F97-7E42-E7743D64EA63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715B706-ECCB-9230-3D8B-26F78D4EEBF0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26D2F5-81B2-E840-4083-AD85AE780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7C1601E-1DBF-1E00-479F-BEE38CAAE336}"/>
              </a:ext>
            </a:extLst>
          </p:cNvPr>
          <p:cNvSpPr/>
          <p:nvPr/>
        </p:nvSpPr>
        <p:spPr>
          <a:xfrm>
            <a:off x="5255476" y="2153416"/>
            <a:ext cx="202836" cy="23897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83F9D5-7195-AE1C-E606-BC4B3701B8EB}"/>
              </a:ext>
            </a:extLst>
          </p:cNvPr>
          <p:cNvSpPr/>
          <p:nvPr/>
        </p:nvSpPr>
        <p:spPr>
          <a:xfrm>
            <a:off x="5168504" y="2237755"/>
            <a:ext cx="134703" cy="1544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FBB085-200B-4D80-CFEA-F32B88B92021}"/>
              </a:ext>
            </a:extLst>
          </p:cNvPr>
          <p:cNvSpPr txBox="1"/>
          <p:nvPr/>
        </p:nvSpPr>
        <p:spPr>
          <a:xfrm>
            <a:off x="2472433" y="3858817"/>
            <a:ext cx="222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6B76892-4594-EF37-ACED-057F01D848F2}"/>
                  </a:ext>
                </a:extLst>
              </p:cNvPr>
              <p:cNvSpPr/>
              <p:nvPr/>
            </p:nvSpPr>
            <p:spPr>
              <a:xfrm>
                <a:off x="5145863" y="3712309"/>
                <a:ext cx="2363076" cy="669728"/>
              </a:xfrm>
              <a:prstGeom prst="rect">
                <a:avLst/>
              </a:prstGeom>
              <a:solidFill>
                <a:schemeClr val="accent2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Probability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6B76892-4594-EF37-ACED-057F01D84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63" y="3712309"/>
                <a:ext cx="2363076" cy="669728"/>
              </a:xfrm>
              <a:prstGeom prst="rect">
                <a:avLst/>
              </a:prstGeom>
              <a:blipFill>
                <a:blip r:embed="rId7"/>
                <a:stretch>
                  <a:fillRect l="-12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CB6B54-D4EE-B772-61F9-8897A0DF7669}"/>
                  </a:ext>
                </a:extLst>
              </p:cNvPr>
              <p:cNvSpPr/>
              <p:nvPr/>
            </p:nvSpPr>
            <p:spPr>
              <a:xfrm>
                <a:off x="7594190" y="3712310"/>
                <a:ext cx="2363075" cy="669728"/>
              </a:xfrm>
              <a:prstGeom prst="rect">
                <a:avLst/>
              </a:prstGeom>
              <a:solidFill>
                <a:schemeClr val="accent6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CB6B54-D4EE-B772-61F9-8897A0DF7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90" y="3712310"/>
                <a:ext cx="2363075" cy="6697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DD8AEB95-62B6-EE87-5AE6-86B04768A52E}"/>
              </a:ext>
            </a:extLst>
          </p:cNvPr>
          <p:cNvSpPr/>
          <p:nvPr/>
        </p:nvSpPr>
        <p:spPr>
          <a:xfrm>
            <a:off x="10028823" y="3712309"/>
            <a:ext cx="1651372" cy="669728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A6A154-6B7D-123D-4CB8-B03D291469F8}"/>
                  </a:ext>
                </a:extLst>
              </p:cNvPr>
              <p:cNvSpPr/>
              <p:nvPr/>
            </p:nvSpPr>
            <p:spPr>
              <a:xfrm>
                <a:off x="5145863" y="4400650"/>
                <a:ext cx="2363076" cy="617047"/>
              </a:xfrm>
              <a:prstGeom prst="rect">
                <a:avLst/>
              </a:prstGeom>
              <a:solidFill>
                <a:schemeClr val="accent2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NN</a:t>
                </a: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CA6A154-6B7D-123D-4CB8-B03D29146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63" y="4400650"/>
                <a:ext cx="2363076" cy="6170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0DBE175-CCCD-0D58-E215-1DE5261447CB}"/>
              </a:ext>
            </a:extLst>
          </p:cNvPr>
          <p:cNvSpPr/>
          <p:nvPr/>
        </p:nvSpPr>
        <p:spPr>
          <a:xfrm>
            <a:off x="7594190" y="4400650"/>
            <a:ext cx="2363075" cy="617047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example 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BD95479-9F1C-9F94-BF3F-87B7B6CBBFC7}"/>
                  </a:ext>
                </a:extLst>
              </p:cNvPr>
              <p:cNvSpPr/>
              <p:nvPr/>
            </p:nvSpPr>
            <p:spPr>
              <a:xfrm>
                <a:off x="10028823" y="4400650"/>
                <a:ext cx="1651372" cy="6170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BD95479-9F1C-9F94-BF3F-87B7B6CBB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823" y="4400650"/>
                <a:ext cx="1651372" cy="6170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46">
            <a:extLst>
              <a:ext uri="{FF2B5EF4-FFF2-40B4-BE49-F238E27FC236}">
                <a16:creationId xmlns:a16="http://schemas.microsoft.com/office/drawing/2014/main" id="{A2048AF7-4441-2697-7DB5-574D0037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2" y="535466"/>
            <a:ext cx="400317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Confidence as degree of belief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C95F92-049D-F81A-CDAD-4B35C26ED780}"/>
                  </a:ext>
                </a:extLst>
              </p:cNvPr>
              <p:cNvSpPr/>
              <p:nvPr/>
            </p:nvSpPr>
            <p:spPr>
              <a:xfrm>
                <a:off x="5145863" y="5036310"/>
                <a:ext cx="2363076" cy="617047"/>
              </a:xfrm>
              <a:prstGeom prst="rect">
                <a:avLst/>
              </a:prstGeom>
              <a:solidFill>
                <a:schemeClr val="accent2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State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a Kalman Filter</a:t>
                </a: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C95F92-049D-F81A-CDAD-4B35C26ED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63" y="5036310"/>
                <a:ext cx="2363076" cy="617047"/>
              </a:xfrm>
              <a:prstGeom prst="rect">
                <a:avLst/>
              </a:prstGeom>
              <a:blipFill>
                <a:blip r:embed="rId11"/>
                <a:stretch>
                  <a:fillRect t="-6931" b="-178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8AFF92B-F4A5-BB46-9809-4AE2DA43920E}"/>
              </a:ext>
            </a:extLst>
          </p:cNvPr>
          <p:cNvSpPr/>
          <p:nvPr/>
        </p:nvSpPr>
        <p:spPr>
          <a:xfrm>
            <a:off x="7594190" y="5036309"/>
            <a:ext cx="2363075" cy="617047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measurement 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822EDD-BB45-FA4B-F37D-D7564A1A055B}"/>
                  </a:ext>
                </a:extLst>
              </p:cNvPr>
              <p:cNvSpPr/>
              <p:nvPr/>
            </p:nvSpPr>
            <p:spPr>
              <a:xfrm>
                <a:off x="10028823" y="5036308"/>
                <a:ext cx="1651372" cy="6170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endChr m:val="|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822EDD-BB45-FA4B-F37D-D7564A1A0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823" y="5036308"/>
                <a:ext cx="1651372" cy="6170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4B1FB32-EEC8-5E0B-8388-9D94960BAD6C}"/>
              </a:ext>
            </a:extLst>
          </p:cNvPr>
          <p:cNvSpPr/>
          <p:nvPr/>
        </p:nvSpPr>
        <p:spPr>
          <a:xfrm>
            <a:off x="5145863" y="5671970"/>
            <a:ext cx="2363076" cy="617047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Dempster-Shafer Belief </a:t>
            </a:r>
            <a:r>
              <a:rPr lang="en-US" dirty="0" err="1">
                <a:solidFill>
                  <a:schemeClr val="tx1"/>
                </a:solidFill>
              </a:rPr>
              <a:t>fn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8D4520-91FC-9387-8464-E52E87337B43}"/>
              </a:ext>
            </a:extLst>
          </p:cNvPr>
          <p:cNvSpPr/>
          <p:nvPr/>
        </p:nvSpPr>
        <p:spPr>
          <a:xfrm>
            <a:off x="7594190" y="5681201"/>
            <a:ext cx="2363075" cy="617047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CD5F38-AA28-8784-AD3F-7428095C5873}"/>
                  </a:ext>
                </a:extLst>
              </p:cNvPr>
              <p:cNvSpPr/>
              <p:nvPr/>
            </p:nvSpPr>
            <p:spPr>
              <a:xfrm>
                <a:off x="10028823" y="5681201"/>
                <a:ext cx="1651372" cy="6170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𝐵𝑒𝑙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CD5F38-AA28-8784-AD3F-7428095C5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823" y="5681201"/>
                <a:ext cx="1651372" cy="6170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4F82D79-6ACE-8084-688C-4C52D7F93DD2}"/>
              </a:ext>
            </a:extLst>
          </p:cNvPr>
          <p:cNvSpPr txBox="1"/>
          <p:nvPr/>
        </p:nvSpPr>
        <p:spPr>
          <a:xfrm>
            <a:off x="4238863" y="3785563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1.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56548-026B-E5FD-D41A-EB3116D13552}"/>
              </a:ext>
            </a:extLst>
          </p:cNvPr>
          <p:cNvSpPr txBox="1"/>
          <p:nvPr/>
        </p:nvSpPr>
        <p:spPr>
          <a:xfrm>
            <a:off x="4238863" y="4418174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2.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349C6D-926E-2D51-97E0-EDE95C1F860C}"/>
              </a:ext>
            </a:extLst>
          </p:cNvPr>
          <p:cNvSpPr txBox="1"/>
          <p:nvPr/>
        </p:nvSpPr>
        <p:spPr>
          <a:xfrm>
            <a:off x="4238863" y="5050785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3.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3A0CD2-4B13-F647-0690-3BB23CE269BF}"/>
              </a:ext>
            </a:extLst>
          </p:cNvPr>
          <p:cNvSpPr txBox="1"/>
          <p:nvPr/>
        </p:nvSpPr>
        <p:spPr>
          <a:xfrm>
            <a:off x="4238863" y="5706382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/>
              <a:t>4.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861257-5BE3-3EA9-EF89-6BF02DE639DA}"/>
              </a:ext>
            </a:extLst>
          </p:cNvPr>
          <p:cNvSpPr txBox="1"/>
          <p:nvPr/>
        </p:nvSpPr>
        <p:spPr>
          <a:xfrm>
            <a:off x="5923927" y="6229602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C4157C-2520-D4D0-A806-62B57E05F0CD}"/>
              </a:ext>
            </a:extLst>
          </p:cNvPr>
          <p:cNvSpPr txBox="1"/>
          <p:nvPr/>
        </p:nvSpPr>
        <p:spPr>
          <a:xfrm>
            <a:off x="8409709" y="6229602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79D79E-E9D6-D329-5E66-DAE872672441}"/>
              </a:ext>
            </a:extLst>
          </p:cNvPr>
          <p:cNvSpPr txBox="1"/>
          <p:nvPr/>
        </p:nvSpPr>
        <p:spPr>
          <a:xfrm>
            <a:off x="10474641" y="6229602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29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642CEE-A13B-27CA-3202-4E27462893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What does it mean (not) to have </a:t>
                </a:r>
                <a:r>
                  <a:rPr lang="en-US" sz="4000" i="1" dirty="0"/>
                  <a:t>confidence</a:t>
                </a:r>
                <a:r>
                  <a:rPr lang="en-US" sz="4000" dirty="0"/>
                  <a:t> </a:t>
                </a:r>
                <a:br>
                  <a:rPr lang="en-US" sz="4000" dirty="0"/>
                </a:br>
                <a:r>
                  <a:rPr lang="en-US" sz="4000" dirty="0"/>
                  <a:t>						in a statement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4000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642CEE-A13B-27CA-3202-4E2746289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9217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9BA2BC-833F-E3B3-542F-2B6BD1CB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429000"/>
            <a:ext cx="6867525" cy="491609"/>
          </a:xfrm>
        </p:spPr>
        <p:txBody>
          <a:bodyPr/>
          <a:lstStyle/>
          <a:p>
            <a:r>
              <a:rPr lang="en-US" dirty="0"/>
              <a:t>How likely do I find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1FB95-AC3A-E5C3-8220-DB2BB6B56D5A}"/>
              </a:ext>
            </a:extLst>
          </p:cNvPr>
          <p:cNvSpPr txBox="1"/>
          <p:nvPr/>
        </p:nvSpPr>
        <p:spPr>
          <a:xfrm>
            <a:off x="838200" y="2546349"/>
            <a:ext cx="429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 interpretations: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A5625-C63E-27CA-9ECE-D2812A1B5EE0}"/>
              </a:ext>
            </a:extLst>
          </p:cNvPr>
          <p:cNvSpPr txBox="1"/>
          <p:nvPr/>
        </p:nvSpPr>
        <p:spPr>
          <a:xfrm>
            <a:off x="8596312" y="4424124"/>
            <a:ext cx="2757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DEGREE OF TRUST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3DBC9-1469-1F06-C801-62A60F536781}"/>
              </a:ext>
            </a:extLst>
          </p:cNvPr>
          <p:cNvSpPr txBox="1"/>
          <p:nvPr/>
        </p:nvSpPr>
        <p:spPr>
          <a:xfrm>
            <a:off x="8653462" y="3474749"/>
            <a:ext cx="2643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DEGREE OF BELIEF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DFFAB58-89A7-5CF0-28BD-52C914D90329}"/>
              </a:ext>
            </a:extLst>
          </p:cNvPr>
          <p:cNvSpPr txBox="1">
            <a:spLocks/>
          </p:cNvSpPr>
          <p:nvPr/>
        </p:nvSpPr>
        <p:spPr>
          <a:xfrm>
            <a:off x="990600" y="4415909"/>
            <a:ext cx="6867525" cy="61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much should it influence my beliefs?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DDAAFCD-1EE5-5312-D088-4F7CD7526FED}"/>
              </a:ext>
            </a:extLst>
          </p:cNvPr>
          <p:cNvSpPr/>
          <p:nvPr/>
        </p:nvSpPr>
        <p:spPr>
          <a:xfrm>
            <a:off x="354807" y="4174111"/>
            <a:ext cx="695325" cy="69532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3F58-E074-9CA1-B493-26652ECA9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1923B5-B119-D860-DE01-424A0E9FACBD}"/>
              </a:ext>
            </a:extLst>
          </p:cNvPr>
          <p:cNvGrpSpPr/>
          <p:nvPr/>
        </p:nvGrpSpPr>
        <p:grpSpPr>
          <a:xfrm>
            <a:off x="4271729" y="4440435"/>
            <a:ext cx="430085" cy="1218502"/>
            <a:chOff x="7289321" y="5008443"/>
            <a:chExt cx="430085" cy="12185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452F91C-2A55-B53C-29F0-2ECE754E287B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F29B7A1-72F1-7FA8-ACEC-E91AAC5E95A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4B22A50-F2AB-E716-32EA-952D4D5512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679453-E173-8248-DF4D-4941E16A540A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DC5BE4-82A7-E035-7E00-586E867301D2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5C0A3-BB00-AE63-1323-51B8F3E97F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7D2F44-E1A9-E226-8A55-0BB9E6F1F7AE}"/>
              </a:ext>
            </a:extLst>
          </p:cNvPr>
          <p:cNvGrpSpPr/>
          <p:nvPr/>
        </p:nvGrpSpPr>
        <p:grpSpPr>
          <a:xfrm>
            <a:off x="4360351" y="4454749"/>
            <a:ext cx="430085" cy="1218502"/>
            <a:chOff x="7289321" y="5008443"/>
            <a:chExt cx="430085" cy="12185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534453-EF2C-26FF-9E83-4C51AE54EE9C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54D94E6-B427-D98B-8AB6-5527AE6F3F3E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554223-D5A8-8B9C-BE63-9577F34E5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D45137-EA27-95DA-16E0-CD6BEF5E3E41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0DB9C4-780E-E5D1-C363-CC0538CD4843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6FE8F9-97A4-F3D7-E74F-2AA941991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0616728-0B70-1F94-2DA8-0378AE2C2311}"/>
                  </a:ext>
                </a:extLst>
              </p:cNvPr>
              <p:cNvSpPr/>
              <p:nvPr/>
            </p:nvSpPr>
            <p:spPr>
              <a:xfrm>
                <a:off x="3724958" y="733989"/>
                <a:ext cx="1448033" cy="8794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0616728-0B70-1F94-2DA8-0378AE2C2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58" y="733989"/>
                <a:ext cx="1448033" cy="879492"/>
              </a:xfrm>
              <a:prstGeom prst="roundRect">
                <a:avLst/>
              </a:prstGeom>
              <a:blipFill>
                <a:blip r:embed="rId2"/>
                <a:stretch>
                  <a:fillRect r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38F6075-831C-8242-A84B-ED0AF854FE46}"/>
                  </a:ext>
                </a:extLst>
              </p:cNvPr>
              <p:cNvSpPr/>
              <p:nvPr/>
            </p:nvSpPr>
            <p:spPr>
              <a:xfrm>
                <a:off x="1731987" y="3064616"/>
                <a:ext cx="1029051" cy="117279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38F6075-831C-8242-A84B-ED0AF854F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987" y="3064616"/>
                <a:ext cx="1029051" cy="11727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578F95-124D-5513-02AB-FBC41F1994AD}"/>
                  </a:ext>
                </a:extLst>
              </p:cNvPr>
              <p:cNvSpPr/>
              <p:nvPr/>
            </p:nvSpPr>
            <p:spPr>
              <a:xfrm>
                <a:off x="6540967" y="3039563"/>
                <a:ext cx="1598395" cy="117279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578F95-124D-5513-02AB-FBC41F199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67" y="3039563"/>
                <a:ext cx="1598395" cy="117279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A1EB93E-64A1-29AF-0EC8-E55670E34BF1}"/>
                  </a:ext>
                </a:extLst>
              </p:cNvPr>
              <p:cNvSpPr/>
              <p:nvPr/>
            </p:nvSpPr>
            <p:spPr>
              <a:xfrm>
                <a:off x="2121219" y="1734062"/>
                <a:ext cx="1544129" cy="9057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A1EB93E-64A1-29AF-0EC8-E55670E34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19" y="1734062"/>
                <a:ext cx="1544129" cy="90577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3313AD-C059-0275-E0B1-77455AA912F8}"/>
              </a:ext>
            </a:extLst>
          </p:cNvPr>
          <p:cNvCxnSpPr/>
          <p:nvPr/>
        </p:nvCxnSpPr>
        <p:spPr>
          <a:xfrm>
            <a:off x="3131198" y="3526282"/>
            <a:ext cx="30106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32B7BD-5FA4-9933-BF30-02D979D07EEC}"/>
              </a:ext>
            </a:extLst>
          </p:cNvPr>
          <p:cNvCxnSpPr>
            <a:cxnSpLocks/>
          </p:cNvCxnSpPr>
          <p:nvPr/>
        </p:nvCxnSpPr>
        <p:spPr>
          <a:xfrm>
            <a:off x="3700542" y="2562278"/>
            <a:ext cx="871870" cy="96400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CDFFBE-8F18-D086-BB18-E429E0DBD4A8}"/>
              </a:ext>
            </a:extLst>
          </p:cNvPr>
          <p:cNvCxnSpPr>
            <a:cxnSpLocks/>
          </p:cNvCxnSpPr>
          <p:nvPr/>
        </p:nvCxnSpPr>
        <p:spPr>
          <a:xfrm>
            <a:off x="4302412" y="1762382"/>
            <a:ext cx="0" cy="1468234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4AD2A3-FA65-FD80-05CD-5FD1CA5763F7}"/>
              </a:ext>
            </a:extLst>
          </p:cNvPr>
          <p:cNvSpPr txBox="1"/>
          <p:nvPr/>
        </p:nvSpPr>
        <p:spPr>
          <a:xfrm>
            <a:off x="4386132" y="2924621"/>
            <a:ext cx="87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>
                <a:solidFill>
                  <a:schemeClr val="accent4">
                    <a:lumMod val="50000"/>
                  </a:schemeClr>
                </a:solidFill>
              </a:rPr>
              <a:t>Lrn</a:t>
            </a:r>
            <a:endParaRPr lang="en-US" sz="2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B1218-FAA5-5E9D-1D14-327A962A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14" y="3647035"/>
            <a:ext cx="3343214" cy="31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65641A-8C30-02B8-A8CA-CEB7D2E06E55}"/>
              </a:ext>
            </a:extLst>
          </p:cNvPr>
          <p:cNvSpPr/>
          <p:nvPr/>
        </p:nvSpPr>
        <p:spPr>
          <a:xfrm>
            <a:off x="2457150" y="4312376"/>
            <a:ext cx="1590675" cy="685099"/>
          </a:xfrm>
          <a:custGeom>
            <a:avLst/>
            <a:gdLst>
              <a:gd name="connsiteX0" fmla="*/ 1590675 w 1590675"/>
              <a:gd name="connsiteY0" fmla="*/ 676275 h 685099"/>
              <a:gd name="connsiteX1" fmla="*/ 342900 w 1590675"/>
              <a:gd name="connsiteY1" fmla="*/ 590550 h 685099"/>
              <a:gd name="connsiteX2" fmla="*/ 0 w 1590675"/>
              <a:gd name="connsiteY2" fmla="*/ 0 h 685099"/>
              <a:gd name="connsiteX3" fmla="*/ 0 w 1590675"/>
              <a:gd name="connsiteY3" fmla="*/ 0 h 685099"/>
              <a:gd name="connsiteX4" fmla="*/ 0 w 1590675"/>
              <a:gd name="connsiteY4" fmla="*/ 0 h 68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85099">
                <a:moveTo>
                  <a:pt x="1590675" y="676275"/>
                </a:moveTo>
                <a:cubicBezTo>
                  <a:pt x="1099343" y="689768"/>
                  <a:pt x="608012" y="703262"/>
                  <a:pt x="342900" y="590550"/>
                </a:cubicBezTo>
                <a:cubicBezTo>
                  <a:pt x="77788" y="477838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B823994-0DA4-4EE9-08B9-A20799133F2A}"/>
              </a:ext>
            </a:extLst>
          </p:cNvPr>
          <p:cNvSpPr/>
          <p:nvPr/>
        </p:nvSpPr>
        <p:spPr>
          <a:xfrm flipH="1">
            <a:off x="5014341" y="4312376"/>
            <a:ext cx="1590676" cy="685099"/>
          </a:xfrm>
          <a:custGeom>
            <a:avLst/>
            <a:gdLst>
              <a:gd name="connsiteX0" fmla="*/ 1590675 w 1590675"/>
              <a:gd name="connsiteY0" fmla="*/ 676275 h 685099"/>
              <a:gd name="connsiteX1" fmla="*/ 342900 w 1590675"/>
              <a:gd name="connsiteY1" fmla="*/ 590550 h 685099"/>
              <a:gd name="connsiteX2" fmla="*/ 0 w 1590675"/>
              <a:gd name="connsiteY2" fmla="*/ 0 h 685099"/>
              <a:gd name="connsiteX3" fmla="*/ 0 w 1590675"/>
              <a:gd name="connsiteY3" fmla="*/ 0 h 685099"/>
              <a:gd name="connsiteX4" fmla="*/ 0 w 1590675"/>
              <a:gd name="connsiteY4" fmla="*/ 0 h 68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675" h="685099">
                <a:moveTo>
                  <a:pt x="1590675" y="676275"/>
                </a:moveTo>
                <a:cubicBezTo>
                  <a:pt x="1099343" y="689768"/>
                  <a:pt x="608012" y="703262"/>
                  <a:pt x="342900" y="590550"/>
                </a:cubicBezTo>
                <a:cubicBezTo>
                  <a:pt x="77788" y="477838"/>
                  <a:pt x="0" y="0"/>
                  <a:pt x="0" y="0"/>
                </a:cubicBez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0C7A2C9-6BD8-9D0A-FE8B-BFCCED494A5C}"/>
              </a:ext>
            </a:extLst>
          </p:cNvPr>
          <p:cNvSpPr/>
          <p:nvPr/>
        </p:nvSpPr>
        <p:spPr>
          <a:xfrm>
            <a:off x="2772892" y="4124218"/>
            <a:ext cx="202836" cy="23897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2AEEDE-F924-E1CE-A351-045503F1B78C}"/>
              </a:ext>
            </a:extLst>
          </p:cNvPr>
          <p:cNvSpPr/>
          <p:nvPr/>
        </p:nvSpPr>
        <p:spPr>
          <a:xfrm>
            <a:off x="2985929" y="4285955"/>
            <a:ext cx="134703" cy="1544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D83D87-1910-DD28-B6F3-3734516E5B82}"/>
              </a:ext>
            </a:extLst>
          </p:cNvPr>
          <p:cNvSpPr/>
          <p:nvPr/>
        </p:nvSpPr>
        <p:spPr>
          <a:xfrm>
            <a:off x="6326277" y="4114601"/>
            <a:ext cx="202836" cy="23897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C3111348-F8D3-0214-9A8E-7EB4F42B1116}"/>
              </a:ext>
            </a:extLst>
          </p:cNvPr>
          <p:cNvSpPr/>
          <p:nvPr/>
        </p:nvSpPr>
        <p:spPr>
          <a:xfrm>
            <a:off x="6157079" y="4285955"/>
            <a:ext cx="134703" cy="1544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46">
            <a:extLst>
              <a:ext uri="{FF2B5EF4-FFF2-40B4-BE49-F238E27FC236}">
                <a16:creationId xmlns:a16="http://schemas.microsoft.com/office/drawing/2014/main" id="{A2E52EFE-1E22-9C2B-839F-7FA43B2C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932" y="365125"/>
            <a:ext cx="4909867" cy="1325563"/>
          </a:xfrm>
        </p:spPr>
        <p:txBody>
          <a:bodyPr/>
          <a:lstStyle/>
          <a:p>
            <a:pPr algn="ctr"/>
            <a:r>
              <a:rPr lang="en-US" dirty="0"/>
              <a:t>Confidence as trust </a:t>
            </a:r>
            <a:r>
              <a:rPr lang="en-US" sz="3600" dirty="0"/>
              <a:t>(an input)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BC566-46F5-B67C-D577-E9DFC17C0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07B564-8ED1-28FC-CABC-17CF516A68DD}"/>
              </a:ext>
            </a:extLst>
          </p:cNvPr>
          <p:cNvGrpSpPr/>
          <p:nvPr/>
        </p:nvGrpSpPr>
        <p:grpSpPr>
          <a:xfrm>
            <a:off x="4402472" y="4891195"/>
            <a:ext cx="430085" cy="1218502"/>
            <a:chOff x="7289321" y="5008443"/>
            <a:chExt cx="430085" cy="12185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04547E-14D4-98F9-6ABE-F3CD701CC105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D54901-8C51-2653-00C9-7A05364558A0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1D1716-D96D-09F9-D152-75DA2F016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660295-8D03-B660-8EE9-216463FA2CA3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5D709B-1AD6-9234-B41A-2317E0677260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FA7DFB-C5E9-48D6-7BFE-FA472236D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5368A7-BF44-1778-9E90-A1D061E08F9B}"/>
              </a:ext>
            </a:extLst>
          </p:cNvPr>
          <p:cNvGrpSpPr/>
          <p:nvPr/>
        </p:nvGrpSpPr>
        <p:grpSpPr>
          <a:xfrm>
            <a:off x="4491094" y="4905509"/>
            <a:ext cx="430085" cy="1218502"/>
            <a:chOff x="7289321" y="5008443"/>
            <a:chExt cx="430085" cy="12185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EAD14D-1596-05E9-6079-0F5A82DE84DE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E1ED9A-1B1F-ECFF-B883-1E53F0E8A25A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F3C7048-DA06-0DD5-9EFA-7E9AB2F9B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A1CB60-717A-9A73-7E12-B0F06B50F9B8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565DC4-E192-2A39-9FB8-76A96EDB9F7C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DA15D2-C0BE-2A5A-D3AE-27D78E15B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9673AC1-3CFF-00E5-418A-F79F59CCCE37}"/>
                  </a:ext>
                </a:extLst>
              </p:cNvPr>
              <p:cNvSpPr/>
              <p:nvPr/>
            </p:nvSpPr>
            <p:spPr>
              <a:xfrm>
                <a:off x="3724958" y="733989"/>
                <a:ext cx="1448033" cy="8794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9673AC1-3CFF-00E5-418A-F79F59CCC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58" y="733989"/>
                <a:ext cx="1448033" cy="879492"/>
              </a:xfrm>
              <a:prstGeom prst="roundRect">
                <a:avLst/>
              </a:prstGeom>
              <a:blipFill>
                <a:blip r:embed="rId2"/>
                <a:stretch>
                  <a:fillRect r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E4E83FF-09CD-07E4-0563-F97120397B34}"/>
                  </a:ext>
                </a:extLst>
              </p:cNvPr>
              <p:cNvSpPr/>
              <p:nvPr/>
            </p:nvSpPr>
            <p:spPr>
              <a:xfrm>
                <a:off x="1731987" y="3064616"/>
                <a:ext cx="1029051" cy="117279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E4E83FF-09CD-07E4-0563-F97120397B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987" y="3064616"/>
                <a:ext cx="1029051" cy="11727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00C00B4-07F5-0AAB-DFFE-BA803BA79C29}"/>
                  </a:ext>
                </a:extLst>
              </p:cNvPr>
              <p:cNvSpPr/>
              <p:nvPr/>
            </p:nvSpPr>
            <p:spPr>
              <a:xfrm>
                <a:off x="6540967" y="3039563"/>
                <a:ext cx="1598395" cy="117279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00C00B4-07F5-0AAB-DFFE-BA803BA79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67" y="3039563"/>
                <a:ext cx="1598395" cy="117279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2DACCA7-231B-FFED-AEE6-7889EA59E428}"/>
                  </a:ext>
                </a:extLst>
              </p:cNvPr>
              <p:cNvSpPr/>
              <p:nvPr/>
            </p:nvSpPr>
            <p:spPr>
              <a:xfrm>
                <a:off x="2121219" y="1734062"/>
                <a:ext cx="1544129" cy="9057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2DACCA7-231B-FFED-AEE6-7889EA59E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19" y="1734062"/>
                <a:ext cx="1544129" cy="90577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5D6D2A-4C03-B1CE-FC2A-664F7338986C}"/>
              </a:ext>
            </a:extLst>
          </p:cNvPr>
          <p:cNvCxnSpPr/>
          <p:nvPr/>
        </p:nvCxnSpPr>
        <p:spPr>
          <a:xfrm>
            <a:off x="3131198" y="3526282"/>
            <a:ext cx="30106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93DBDE-E9C2-7DA7-F99E-AC7F99FDBFB7}"/>
              </a:ext>
            </a:extLst>
          </p:cNvPr>
          <p:cNvCxnSpPr>
            <a:cxnSpLocks/>
          </p:cNvCxnSpPr>
          <p:nvPr/>
        </p:nvCxnSpPr>
        <p:spPr>
          <a:xfrm>
            <a:off x="3700542" y="2562278"/>
            <a:ext cx="871870" cy="96400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EF9F8A-D904-5E37-0A2F-D15392A22493}"/>
              </a:ext>
            </a:extLst>
          </p:cNvPr>
          <p:cNvCxnSpPr>
            <a:cxnSpLocks/>
          </p:cNvCxnSpPr>
          <p:nvPr/>
        </p:nvCxnSpPr>
        <p:spPr>
          <a:xfrm>
            <a:off x="4302412" y="1762382"/>
            <a:ext cx="0" cy="1468234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968275-B708-EFEE-D65C-A991978821C2}"/>
              </a:ext>
            </a:extLst>
          </p:cNvPr>
          <p:cNvSpPr txBox="1"/>
          <p:nvPr/>
        </p:nvSpPr>
        <p:spPr>
          <a:xfrm>
            <a:off x="4485244" y="2833784"/>
            <a:ext cx="87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Lrn</a:t>
            </a:r>
            <a:endParaRPr lang="en-US" sz="24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53F2E6-FEA5-C5D7-126B-FCF1B1CE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78" y="3664295"/>
            <a:ext cx="3343214" cy="31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9F94DA6F-DDD0-BE90-9FB1-0F33042047F3}"/>
              </a:ext>
            </a:extLst>
          </p:cNvPr>
          <p:cNvSpPr/>
          <p:nvPr/>
        </p:nvSpPr>
        <p:spPr>
          <a:xfrm>
            <a:off x="2772892" y="4124218"/>
            <a:ext cx="202836" cy="23897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8CA6796-EF93-FA4E-B807-BA3A36D4932A}"/>
              </a:ext>
            </a:extLst>
          </p:cNvPr>
          <p:cNvSpPr/>
          <p:nvPr/>
        </p:nvSpPr>
        <p:spPr>
          <a:xfrm>
            <a:off x="2985929" y="4285955"/>
            <a:ext cx="134703" cy="1544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00A5BA-8916-3F7F-DB61-2359E727B750}"/>
              </a:ext>
            </a:extLst>
          </p:cNvPr>
          <p:cNvSpPr/>
          <p:nvPr/>
        </p:nvSpPr>
        <p:spPr>
          <a:xfrm>
            <a:off x="6326277" y="4114601"/>
            <a:ext cx="202836" cy="23897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8489A3CB-95BA-7552-F412-EA5EE6AB15F4}"/>
              </a:ext>
            </a:extLst>
          </p:cNvPr>
          <p:cNvSpPr/>
          <p:nvPr/>
        </p:nvSpPr>
        <p:spPr>
          <a:xfrm>
            <a:off x="6157079" y="4285955"/>
            <a:ext cx="134703" cy="1544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FCB866-5D43-1CEB-05EF-3D64AE9F2B04}"/>
              </a:ext>
            </a:extLst>
          </p:cNvPr>
          <p:cNvSpPr/>
          <p:nvPr/>
        </p:nvSpPr>
        <p:spPr>
          <a:xfrm>
            <a:off x="5994181" y="4457300"/>
            <a:ext cx="81481" cy="934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AB8AFD-E027-AD13-C99F-E299D7DACBEB}"/>
              </a:ext>
            </a:extLst>
          </p:cNvPr>
          <p:cNvSpPr/>
          <p:nvPr/>
        </p:nvSpPr>
        <p:spPr>
          <a:xfrm>
            <a:off x="5800506" y="4564804"/>
            <a:ext cx="81481" cy="934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EBF6615-9D3B-E470-CC98-4427D0F3EA7A}"/>
              </a:ext>
            </a:extLst>
          </p:cNvPr>
          <p:cNvSpPr/>
          <p:nvPr/>
        </p:nvSpPr>
        <p:spPr>
          <a:xfrm>
            <a:off x="3231931" y="4504022"/>
            <a:ext cx="81481" cy="934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FE37C4-65F2-9BF4-1C27-BBE93766D298}"/>
              </a:ext>
            </a:extLst>
          </p:cNvPr>
          <p:cNvSpPr/>
          <p:nvPr/>
        </p:nvSpPr>
        <p:spPr>
          <a:xfrm>
            <a:off x="3498631" y="4658248"/>
            <a:ext cx="81481" cy="934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84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CB69-DE25-F695-3286-1CEE2A800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FC30D9-F096-1B71-6AF3-0451032999BB}"/>
              </a:ext>
            </a:extLst>
          </p:cNvPr>
          <p:cNvGrpSpPr/>
          <p:nvPr/>
        </p:nvGrpSpPr>
        <p:grpSpPr>
          <a:xfrm>
            <a:off x="2837482" y="3451974"/>
            <a:ext cx="430085" cy="1218502"/>
            <a:chOff x="7289321" y="5008443"/>
            <a:chExt cx="430085" cy="12185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E2616A3-19CF-A193-6B3C-BD6EC98E6916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876B79-C3B4-53D8-726B-52C7D3370408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4AC83C-9D95-23E4-9BE1-287FAF946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86D76F1-F1F8-D869-BE08-8683F24789B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2899D6-173F-773F-E89A-B21A8D0E3918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65B677-6A9E-CFEE-E53A-A5F25A580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1BE283-4178-D815-1BC0-DE6FD44BA483}"/>
              </a:ext>
            </a:extLst>
          </p:cNvPr>
          <p:cNvSpPr/>
          <p:nvPr/>
        </p:nvSpPr>
        <p:spPr>
          <a:xfrm>
            <a:off x="216462" y="4282001"/>
            <a:ext cx="5365731" cy="1223494"/>
          </a:xfrm>
          <a:prstGeom prst="roundRect">
            <a:avLst>
              <a:gd name="adj" fmla="val 35468"/>
            </a:avLst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D5044A-7925-E7A9-A071-CA2214D5AB52}"/>
                  </a:ext>
                </a:extLst>
              </p:cNvPr>
              <p:cNvSpPr/>
              <p:nvPr/>
            </p:nvSpPr>
            <p:spPr>
              <a:xfrm>
                <a:off x="1958716" y="585134"/>
                <a:ext cx="1448033" cy="8794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D5044A-7925-E7A9-A071-CA2214D5A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16" y="585134"/>
                <a:ext cx="1448033" cy="879492"/>
              </a:xfrm>
              <a:prstGeom prst="roundRect">
                <a:avLst/>
              </a:prstGeom>
              <a:blipFill>
                <a:blip r:embed="rId2"/>
                <a:stretch>
                  <a:fillRect r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0B398A3-A766-0E74-ACB6-999F93D620E4}"/>
                  </a:ext>
                </a:extLst>
              </p:cNvPr>
              <p:cNvSpPr/>
              <p:nvPr/>
            </p:nvSpPr>
            <p:spPr>
              <a:xfrm>
                <a:off x="217557" y="2657602"/>
                <a:ext cx="1029051" cy="117279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0B398A3-A766-0E74-ACB6-999F93D62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7" y="2657602"/>
                <a:ext cx="1029051" cy="11727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5B3732C-9EC1-6D24-4897-C3ACBBA0746B}"/>
                  </a:ext>
                </a:extLst>
              </p:cNvPr>
              <p:cNvSpPr/>
              <p:nvPr/>
            </p:nvSpPr>
            <p:spPr>
              <a:xfrm>
                <a:off x="4147791" y="2681720"/>
                <a:ext cx="1204397" cy="11843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5B3732C-9EC1-6D24-4897-C3ACBBA07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91" y="2681720"/>
                <a:ext cx="1204397" cy="11843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69E1CD-7EE2-056B-F750-C534ADF6095F}"/>
              </a:ext>
            </a:extLst>
          </p:cNvPr>
          <p:cNvCxnSpPr>
            <a:cxnSpLocks/>
          </p:cNvCxnSpPr>
          <p:nvPr/>
        </p:nvCxnSpPr>
        <p:spPr>
          <a:xfrm>
            <a:off x="1616768" y="3119268"/>
            <a:ext cx="23415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CC778-DAC7-53CD-7ADD-8FA30C27BC01}"/>
              </a:ext>
            </a:extLst>
          </p:cNvPr>
          <p:cNvCxnSpPr>
            <a:cxnSpLocks/>
          </p:cNvCxnSpPr>
          <p:nvPr/>
        </p:nvCxnSpPr>
        <p:spPr>
          <a:xfrm>
            <a:off x="2640440" y="2657602"/>
            <a:ext cx="417542" cy="46166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530327-D2DB-032D-3DC6-25D2122FD180}"/>
              </a:ext>
            </a:extLst>
          </p:cNvPr>
          <p:cNvCxnSpPr>
            <a:cxnSpLocks/>
          </p:cNvCxnSpPr>
          <p:nvPr/>
        </p:nvCxnSpPr>
        <p:spPr>
          <a:xfrm>
            <a:off x="2787982" y="1700673"/>
            <a:ext cx="0" cy="1122929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7EE297-792D-C656-B709-A99D20E7C228}"/>
                  </a:ext>
                </a:extLst>
              </p:cNvPr>
              <p:cNvSpPr txBox="1"/>
              <p:nvPr/>
            </p:nvSpPr>
            <p:spPr>
              <a:xfrm>
                <a:off x="3086486" y="2487380"/>
                <a:ext cx="871870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7EE297-792D-C656-B709-A99D20E7C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86" y="2487380"/>
                <a:ext cx="871870" cy="494559"/>
              </a:xfrm>
              <a:prstGeom prst="rect">
                <a:avLst/>
              </a:prstGeom>
              <a:blipFill>
                <a:blip r:embed="rId5"/>
                <a:stretch>
                  <a:fillRect l="-4196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617ED0-034E-8B62-042F-40D829FC1487}"/>
                  </a:ext>
                </a:extLst>
              </p:cNvPr>
              <p:cNvSpPr txBox="1"/>
              <p:nvPr/>
            </p:nvSpPr>
            <p:spPr>
              <a:xfrm>
                <a:off x="412803" y="4521507"/>
                <a:ext cx="764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617ED0-034E-8B62-042F-40D829FC1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3" y="4521507"/>
                <a:ext cx="7647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E120F9-06C2-7C6F-6902-60534796B1F5}"/>
                  </a:ext>
                </a:extLst>
              </p:cNvPr>
              <p:cNvSpPr txBox="1"/>
              <p:nvPr/>
            </p:nvSpPr>
            <p:spPr>
              <a:xfrm>
                <a:off x="4870079" y="4553085"/>
                <a:ext cx="764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E120F9-06C2-7C6F-6902-60534796B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079" y="4553085"/>
                <a:ext cx="7647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66A380-E7DC-66E8-CF8E-A628DE7FFBD5}"/>
                  </a:ext>
                </a:extLst>
              </p:cNvPr>
              <p:cNvSpPr txBox="1"/>
              <p:nvPr/>
            </p:nvSpPr>
            <p:spPr>
              <a:xfrm>
                <a:off x="373733" y="5766190"/>
                <a:ext cx="949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66A380-E7DC-66E8-CF8E-A628DE7FF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33" y="5766190"/>
                <a:ext cx="949886" cy="369332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F29EF2-79B3-1A8F-53AC-42C9AAA7BABC}"/>
                  </a:ext>
                </a:extLst>
              </p:cNvPr>
              <p:cNvSpPr txBox="1"/>
              <p:nvPr/>
            </p:nvSpPr>
            <p:spPr>
              <a:xfrm>
                <a:off x="4747101" y="5808732"/>
                <a:ext cx="1073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F29EF2-79B3-1A8F-53AC-42C9AAA7B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101" y="5808732"/>
                <a:ext cx="1073668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F1252D3F-F240-5A30-7346-41175CC346A1}"/>
              </a:ext>
            </a:extLst>
          </p:cNvPr>
          <p:cNvSpPr/>
          <p:nvPr/>
        </p:nvSpPr>
        <p:spPr>
          <a:xfrm>
            <a:off x="825675" y="5064305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0FF9AC6-3FA3-DB64-6DCC-3507CD8A4F76}"/>
              </a:ext>
            </a:extLst>
          </p:cNvPr>
          <p:cNvSpPr/>
          <p:nvPr/>
        </p:nvSpPr>
        <p:spPr>
          <a:xfrm>
            <a:off x="5090146" y="4998446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9651115-DA4F-7D08-E3FB-799F3FA70E43}"/>
                  </a:ext>
                </a:extLst>
              </p14:cNvPr>
              <p14:cNvContentPartPr/>
              <p14:nvPr/>
            </p14:nvContentPartPr>
            <p14:xfrm>
              <a:off x="930369" y="4971910"/>
              <a:ext cx="4154040" cy="337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9651115-DA4F-7D08-E3FB-799F3FA70E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6049" y="4967590"/>
                <a:ext cx="4162680" cy="3459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FEA68258-8F9C-CEF8-720C-FB6CB800A837}"/>
              </a:ext>
            </a:extLst>
          </p:cNvPr>
          <p:cNvSpPr/>
          <p:nvPr/>
        </p:nvSpPr>
        <p:spPr>
          <a:xfrm>
            <a:off x="2389484" y="5212159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51A979-6713-B38D-C7A1-7412F3BFC9C0}"/>
              </a:ext>
            </a:extLst>
          </p:cNvPr>
          <p:cNvCxnSpPr>
            <a:cxnSpLocks/>
          </p:cNvCxnSpPr>
          <p:nvPr/>
        </p:nvCxnSpPr>
        <p:spPr>
          <a:xfrm flipH="1">
            <a:off x="795681" y="5681562"/>
            <a:ext cx="442341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7DF41B-2FBE-972B-3CBE-9C6909C83688}"/>
              </a:ext>
            </a:extLst>
          </p:cNvPr>
          <p:cNvCxnSpPr>
            <a:cxnSpLocks/>
          </p:cNvCxnSpPr>
          <p:nvPr/>
        </p:nvCxnSpPr>
        <p:spPr>
          <a:xfrm flipV="1">
            <a:off x="795681" y="5548037"/>
            <a:ext cx="0" cy="26069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CE3B8D-C2B0-E6F7-BBA1-9CA9B8451D49}"/>
              </a:ext>
            </a:extLst>
          </p:cNvPr>
          <p:cNvCxnSpPr>
            <a:cxnSpLocks/>
          </p:cNvCxnSpPr>
          <p:nvPr/>
        </p:nvCxnSpPr>
        <p:spPr>
          <a:xfrm flipV="1">
            <a:off x="5217452" y="5558266"/>
            <a:ext cx="0" cy="25046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2D79E3-8E86-D0F5-8A73-36206CF36102}"/>
                  </a:ext>
                </a:extLst>
              </p:cNvPr>
              <p:cNvSpPr txBox="1"/>
              <p:nvPr/>
            </p:nvSpPr>
            <p:spPr>
              <a:xfrm>
                <a:off x="2263103" y="4896899"/>
                <a:ext cx="764754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72D79E3-8E86-D0F5-8A73-36206CF36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03" y="4896899"/>
                <a:ext cx="764754" cy="394082"/>
              </a:xfrm>
              <a:prstGeom prst="rect">
                <a:avLst/>
              </a:prstGeom>
              <a:blipFill>
                <a:blip r:embed="rId12"/>
                <a:stretch>
                  <a:fillRect r="-75397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>
            <a:extLst>
              <a:ext uri="{FF2B5EF4-FFF2-40B4-BE49-F238E27FC236}">
                <a16:creationId xmlns:a16="http://schemas.microsoft.com/office/drawing/2014/main" id="{B7FDA418-F0CB-0BBD-2BBD-1A431D3A15A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40077" t="26946" r="3556" b="12425"/>
          <a:stretch/>
        </p:blipFill>
        <p:spPr>
          <a:xfrm>
            <a:off x="8779384" y="442923"/>
            <a:ext cx="2114550" cy="4421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B4D2489-019B-7213-22C9-507978DAA9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23259" t="53987" r="31042" b="8102"/>
          <a:stretch/>
        </p:blipFill>
        <p:spPr>
          <a:xfrm>
            <a:off x="8906384" y="1045205"/>
            <a:ext cx="2814244" cy="359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826AB4-A3C4-7AA9-044B-473A8D2A84B2}"/>
                  </a:ext>
                </a:extLst>
              </p:cNvPr>
              <p:cNvSpPr txBox="1"/>
              <p:nvPr/>
            </p:nvSpPr>
            <p:spPr>
              <a:xfrm>
                <a:off x="2256472" y="2334924"/>
                <a:ext cx="498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826AB4-A3C4-7AA9-044B-473A8D2A8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472" y="2334924"/>
                <a:ext cx="498526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E61261-ADFB-6A94-3F43-95A0E918C750}"/>
              </a:ext>
            </a:extLst>
          </p:cNvPr>
          <p:cNvCxnSpPr>
            <a:cxnSpLocks/>
          </p:cNvCxnSpPr>
          <p:nvPr/>
        </p:nvCxnSpPr>
        <p:spPr>
          <a:xfrm flipV="1">
            <a:off x="2425873" y="5595856"/>
            <a:ext cx="0" cy="26069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5FA2193-B31B-1BEE-6A41-0CAC8777E75E}"/>
              </a:ext>
            </a:extLst>
          </p:cNvPr>
          <p:cNvSpPr txBox="1"/>
          <p:nvPr/>
        </p:nvSpPr>
        <p:spPr>
          <a:xfrm>
            <a:off x="8141893" y="442923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439998-49C0-BE0E-7037-8A3128868DD1}"/>
              </a:ext>
            </a:extLst>
          </p:cNvPr>
          <p:cNvSpPr txBox="1"/>
          <p:nvPr/>
        </p:nvSpPr>
        <p:spPr>
          <a:xfrm>
            <a:off x="8141893" y="1035285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[FC]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A55E1E-B53F-7EB9-BC54-9E6928CF0938}"/>
              </a:ext>
            </a:extLst>
          </p:cNvPr>
          <p:cNvSpPr txBox="1"/>
          <p:nvPr/>
        </p:nvSpPr>
        <p:spPr>
          <a:xfrm rot="20464059">
            <a:off x="6396839" y="761740"/>
            <a:ext cx="1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no confidence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182E55-BB5B-DBC0-CEF3-92F3ADD996E5}"/>
              </a:ext>
            </a:extLst>
          </p:cNvPr>
          <p:cNvSpPr txBox="1"/>
          <p:nvPr/>
        </p:nvSpPr>
        <p:spPr>
          <a:xfrm rot="20464059">
            <a:off x="6371982" y="1317478"/>
            <a:ext cx="1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full confidence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546776F-CAE3-0DAE-0F57-7960C47044CF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42988" t="42129" r="-1652" b="-4531"/>
          <a:stretch>
            <a:fillRect/>
          </a:stretch>
        </p:blipFill>
        <p:spPr>
          <a:xfrm>
            <a:off x="10707498" y="2234066"/>
            <a:ext cx="3183762" cy="535567"/>
          </a:xfrm>
          <a:custGeom>
            <a:avLst/>
            <a:gdLst>
              <a:gd name="connsiteX0" fmla="*/ 3094128 w 3183762"/>
              <a:gd name="connsiteY0" fmla="*/ 0 h 535567"/>
              <a:gd name="connsiteX1" fmla="*/ 3183762 w 3183762"/>
              <a:gd name="connsiteY1" fmla="*/ 0 h 535567"/>
              <a:gd name="connsiteX2" fmla="*/ 3183762 w 3183762"/>
              <a:gd name="connsiteY2" fmla="*/ 535567 h 535567"/>
              <a:gd name="connsiteX3" fmla="*/ 0 w 3183762"/>
              <a:gd name="connsiteY3" fmla="*/ 535567 h 535567"/>
              <a:gd name="connsiteX4" fmla="*/ 0 w 3183762"/>
              <a:gd name="connsiteY4" fmla="*/ 496683 h 535567"/>
              <a:gd name="connsiteX5" fmla="*/ 3094128 w 3183762"/>
              <a:gd name="connsiteY5" fmla="*/ 496683 h 535567"/>
              <a:gd name="connsiteX6" fmla="*/ 3094128 w 3183762"/>
              <a:gd name="connsiteY6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3762" h="535567">
                <a:moveTo>
                  <a:pt x="3094128" y="0"/>
                </a:moveTo>
                <a:lnTo>
                  <a:pt x="3183762" y="0"/>
                </a:lnTo>
                <a:lnTo>
                  <a:pt x="3183762" y="535567"/>
                </a:lnTo>
                <a:lnTo>
                  <a:pt x="0" y="535567"/>
                </a:lnTo>
                <a:lnTo>
                  <a:pt x="0" y="496683"/>
                </a:lnTo>
                <a:lnTo>
                  <a:pt x="3094128" y="496683"/>
                </a:lnTo>
                <a:lnTo>
                  <a:pt x="3094128" y="0"/>
                </a:lnTo>
                <a:close/>
              </a:path>
            </a:pathLst>
          </a:custGeom>
        </p:spPr>
      </p:pic>
      <p:pic>
        <p:nvPicPr>
          <p:cNvPr id="16" name="TOP-SYMBOL">
            <a:extLst>
              <a:ext uri="{FF2B5EF4-FFF2-40B4-BE49-F238E27FC236}">
                <a16:creationId xmlns:a16="http://schemas.microsoft.com/office/drawing/2014/main" id="{4896CC6B-5DA4-ED52-1F4C-81CD529C4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0474" y="1647840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BOT-SYMBOL">
            <a:extLst>
              <a:ext uri="{FF2B5EF4-FFF2-40B4-BE49-F238E27FC236}">
                <a16:creationId xmlns:a16="http://schemas.microsoft.com/office/drawing/2014/main" id="{BE2FA512-4EAD-7D3B-D84F-A350FF08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3076" y="889271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82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7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BBB0D67-652C-0099-3AC6-AD7D4FE477B1}"/>
                  </a:ext>
                </a:extLst>
              </p:cNvPr>
              <p:cNvSpPr/>
              <p:nvPr/>
            </p:nvSpPr>
            <p:spPr>
              <a:xfrm>
                <a:off x="-697909" y="-849169"/>
                <a:ext cx="13958363" cy="8556337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BBB0D67-652C-0099-3AC6-AD7D4FE47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7909" y="-849169"/>
                <a:ext cx="13958363" cy="855633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5C1D5B-0BFB-3621-27BD-8EDD8DF77137}"/>
              </a:ext>
            </a:extLst>
          </p:cNvPr>
          <p:cNvSpPr/>
          <p:nvPr/>
        </p:nvSpPr>
        <p:spPr>
          <a:xfrm>
            <a:off x="667657" y="2571586"/>
            <a:ext cx="10856686" cy="4287673"/>
          </a:xfrm>
          <a:custGeom>
            <a:avLst/>
            <a:gdLst>
              <a:gd name="connsiteX0" fmla="*/ 6264045 w 10856686"/>
              <a:gd name="connsiteY0" fmla="*/ 0 h 4287673"/>
              <a:gd name="connsiteX1" fmla="*/ 6573842 w 10856686"/>
              <a:gd name="connsiteY1" fmla="*/ 0 h 4287673"/>
              <a:gd name="connsiteX2" fmla="*/ 6846661 w 10856686"/>
              <a:gd name="connsiteY2" fmla="*/ 577619 h 4287673"/>
              <a:gd name="connsiteX3" fmla="*/ 10843224 w 10856686"/>
              <a:gd name="connsiteY3" fmla="*/ 1566245 h 4287673"/>
              <a:gd name="connsiteX4" fmla="*/ 10856686 w 10856686"/>
              <a:gd name="connsiteY4" fmla="*/ 1566245 h 4287673"/>
              <a:gd name="connsiteX5" fmla="*/ 10856686 w 10856686"/>
              <a:gd name="connsiteY5" fmla="*/ 1569575 h 4287673"/>
              <a:gd name="connsiteX6" fmla="*/ 10856686 w 10856686"/>
              <a:gd name="connsiteY6" fmla="*/ 4287673 h 4287673"/>
              <a:gd name="connsiteX7" fmla="*/ 0 w 10856686"/>
              <a:gd name="connsiteY7" fmla="*/ 4287673 h 4287673"/>
              <a:gd name="connsiteX8" fmla="*/ 0 w 10856686"/>
              <a:gd name="connsiteY8" fmla="*/ 1569575 h 4287673"/>
              <a:gd name="connsiteX9" fmla="*/ 0 w 10856686"/>
              <a:gd name="connsiteY9" fmla="*/ 1566245 h 4287673"/>
              <a:gd name="connsiteX10" fmla="*/ 20374 w 10856686"/>
              <a:gd name="connsiteY10" fmla="*/ 1566245 h 4287673"/>
              <a:gd name="connsiteX11" fmla="*/ 5981700 w 10856686"/>
              <a:gd name="connsiteY11" fmla="*/ 591907 h 428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6686" h="4287673">
                <a:moveTo>
                  <a:pt x="6264045" y="0"/>
                </a:moveTo>
                <a:lnTo>
                  <a:pt x="6573842" y="0"/>
                </a:lnTo>
                <a:lnTo>
                  <a:pt x="6846661" y="577619"/>
                </a:lnTo>
                <a:lnTo>
                  <a:pt x="10843224" y="1566245"/>
                </a:lnTo>
                <a:lnTo>
                  <a:pt x="10856686" y="1566245"/>
                </a:lnTo>
                <a:lnTo>
                  <a:pt x="10856686" y="1569575"/>
                </a:lnTo>
                <a:lnTo>
                  <a:pt x="10856686" y="4287673"/>
                </a:lnTo>
                <a:lnTo>
                  <a:pt x="0" y="4287673"/>
                </a:lnTo>
                <a:lnTo>
                  <a:pt x="0" y="1569575"/>
                </a:lnTo>
                <a:lnTo>
                  <a:pt x="0" y="1566245"/>
                </a:lnTo>
                <a:lnTo>
                  <a:pt x="20374" y="1566245"/>
                </a:lnTo>
                <a:lnTo>
                  <a:pt x="5981700" y="591907"/>
                </a:lnTo>
                <a:close/>
              </a:path>
            </a:pathLst>
          </a:custGeom>
          <a:solidFill>
            <a:schemeClr val="accent4">
              <a:lumMod val="75000"/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8B710-AF9F-F079-4ABB-471C4A3A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6" y="239014"/>
            <a:ext cx="4988530" cy="1325563"/>
          </a:xfrm>
        </p:spPr>
        <p:txBody>
          <a:bodyPr/>
          <a:lstStyle/>
          <a:p>
            <a:r>
              <a:rPr lang="en-US" dirty="0"/>
              <a:t>Confidence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8A889-1047-D751-813F-A50A2F3B9D3A}"/>
              </a:ext>
            </a:extLst>
          </p:cNvPr>
          <p:cNvSpPr txBox="1"/>
          <p:nvPr/>
        </p:nvSpPr>
        <p:spPr>
          <a:xfrm>
            <a:off x="5668045" y="2579579"/>
            <a:ext cx="122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94E59-93D9-6C84-EBE0-DD7559A5789E}"/>
              </a:ext>
            </a:extLst>
          </p:cNvPr>
          <p:cNvSpPr txBox="1"/>
          <p:nvPr/>
        </p:nvSpPr>
        <p:spPr>
          <a:xfrm>
            <a:off x="5939949" y="3432208"/>
            <a:ext cx="218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independent combination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05809-7D97-3408-9617-77F7764E16AB}"/>
              </a:ext>
            </a:extLst>
          </p:cNvPr>
          <p:cNvSpPr txBox="1"/>
          <p:nvPr/>
        </p:nvSpPr>
        <p:spPr>
          <a:xfrm>
            <a:off x="7031388" y="2536967"/>
            <a:ext cx="21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confidence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FA0F7-7A8C-DF46-5424-EF1B2C0449BE}"/>
              </a:ext>
            </a:extLst>
          </p:cNvPr>
          <p:cNvSpPr txBox="1"/>
          <p:nvPr/>
        </p:nvSpPr>
        <p:spPr>
          <a:xfrm>
            <a:off x="7706889" y="2850393"/>
            <a:ext cx="21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confidence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56ED59-9A77-720B-AD86-6A69D90058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4551" b="69627"/>
          <a:stretch>
            <a:fillRect/>
          </a:stretch>
        </p:blipFill>
        <p:spPr>
          <a:xfrm>
            <a:off x="1323211" y="4471999"/>
            <a:ext cx="5103072" cy="648474"/>
          </a:xfrm>
          <a:custGeom>
            <a:avLst/>
            <a:gdLst>
              <a:gd name="connsiteX0" fmla="*/ 0 w 5103072"/>
              <a:gd name="connsiteY0" fmla="*/ 0 h 648474"/>
              <a:gd name="connsiteX1" fmla="*/ 5103072 w 5103072"/>
              <a:gd name="connsiteY1" fmla="*/ 0 h 648474"/>
              <a:gd name="connsiteX2" fmla="*/ 5103072 w 5103072"/>
              <a:gd name="connsiteY2" fmla="*/ 648474 h 648474"/>
              <a:gd name="connsiteX3" fmla="*/ 0 w 5103072"/>
              <a:gd name="connsiteY3" fmla="*/ 648474 h 648474"/>
              <a:gd name="connsiteX4" fmla="*/ 0 w 5103072"/>
              <a:gd name="connsiteY4" fmla="*/ 0 h 6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3072" h="648474">
                <a:moveTo>
                  <a:pt x="0" y="0"/>
                </a:moveTo>
                <a:lnTo>
                  <a:pt x="5103072" y="0"/>
                </a:lnTo>
                <a:lnTo>
                  <a:pt x="5103072" y="648474"/>
                </a:lnTo>
                <a:lnTo>
                  <a:pt x="0" y="64847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01A745-3E7E-DBFB-D31F-A546EA6071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185" t="69840"/>
          <a:stretch>
            <a:fillRect/>
          </a:stretch>
        </p:blipFill>
        <p:spPr>
          <a:xfrm>
            <a:off x="6624117" y="5511953"/>
            <a:ext cx="3962076" cy="643928"/>
          </a:xfrm>
          <a:custGeom>
            <a:avLst/>
            <a:gdLst>
              <a:gd name="connsiteX0" fmla="*/ 0 w 3962076"/>
              <a:gd name="connsiteY0" fmla="*/ 0 h 643928"/>
              <a:gd name="connsiteX1" fmla="*/ 3962076 w 3962076"/>
              <a:gd name="connsiteY1" fmla="*/ 0 h 643928"/>
              <a:gd name="connsiteX2" fmla="*/ 3962076 w 3962076"/>
              <a:gd name="connsiteY2" fmla="*/ 643928 h 643928"/>
              <a:gd name="connsiteX3" fmla="*/ 0 w 3962076"/>
              <a:gd name="connsiteY3" fmla="*/ 643928 h 643928"/>
              <a:gd name="connsiteX4" fmla="*/ 0 w 3962076"/>
              <a:gd name="connsiteY4" fmla="*/ 0 h 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076" h="643928">
                <a:moveTo>
                  <a:pt x="0" y="0"/>
                </a:moveTo>
                <a:lnTo>
                  <a:pt x="3962076" y="0"/>
                </a:lnTo>
                <a:lnTo>
                  <a:pt x="3962076" y="643928"/>
                </a:lnTo>
                <a:lnTo>
                  <a:pt x="0" y="64392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80F4CC-25E7-0751-43DC-3DCAA441D4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8731"/>
          <a:stretch>
            <a:fillRect/>
          </a:stretch>
        </p:blipFill>
        <p:spPr>
          <a:xfrm>
            <a:off x="2382753" y="4472000"/>
            <a:ext cx="7797040" cy="667603"/>
          </a:xfrm>
          <a:custGeom>
            <a:avLst/>
            <a:gdLst>
              <a:gd name="connsiteX0" fmla="*/ 5103072 w 7797040"/>
              <a:gd name="connsiteY0" fmla="*/ 0 h 667603"/>
              <a:gd name="connsiteX1" fmla="*/ 7797040 w 7797040"/>
              <a:gd name="connsiteY1" fmla="*/ 0 h 667603"/>
              <a:gd name="connsiteX2" fmla="*/ 7797040 w 7797040"/>
              <a:gd name="connsiteY2" fmla="*/ 667603 h 667603"/>
              <a:gd name="connsiteX3" fmla="*/ 0 w 7797040"/>
              <a:gd name="connsiteY3" fmla="*/ 667603 h 667603"/>
              <a:gd name="connsiteX4" fmla="*/ 0 w 7797040"/>
              <a:gd name="connsiteY4" fmla="*/ 648474 h 667603"/>
              <a:gd name="connsiteX5" fmla="*/ 5103072 w 7797040"/>
              <a:gd name="connsiteY5" fmla="*/ 648474 h 667603"/>
              <a:gd name="connsiteX6" fmla="*/ 5103072 w 7797040"/>
              <a:gd name="connsiteY6" fmla="*/ 0 h 66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7040" h="667603">
                <a:moveTo>
                  <a:pt x="5103072" y="0"/>
                </a:moveTo>
                <a:lnTo>
                  <a:pt x="7797040" y="0"/>
                </a:lnTo>
                <a:lnTo>
                  <a:pt x="7797040" y="667603"/>
                </a:lnTo>
                <a:lnTo>
                  <a:pt x="0" y="667603"/>
                </a:lnTo>
                <a:lnTo>
                  <a:pt x="0" y="648474"/>
                </a:lnTo>
                <a:lnTo>
                  <a:pt x="5103072" y="648474"/>
                </a:lnTo>
                <a:lnTo>
                  <a:pt x="5103072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25DCB1-41F8-FEA4-EC9F-FC84CDE7A7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924"/>
          <a:stretch>
            <a:fillRect/>
          </a:stretch>
        </p:blipFill>
        <p:spPr>
          <a:xfrm>
            <a:off x="2382753" y="5150779"/>
            <a:ext cx="7797040" cy="1005103"/>
          </a:xfrm>
          <a:custGeom>
            <a:avLst/>
            <a:gdLst>
              <a:gd name="connsiteX0" fmla="*/ 0 w 7797040"/>
              <a:gd name="connsiteY0" fmla="*/ 0 h 1005103"/>
              <a:gd name="connsiteX1" fmla="*/ 7797040 w 7797040"/>
              <a:gd name="connsiteY1" fmla="*/ 0 h 1005103"/>
              <a:gd name="connsiteX2" fmla="*/ 7797040 w 7797040"/>
              <a:gd name="connsiteY2" fmla="*/ 361175 h 1005103"/>
              <a:gd name="connsiteX3" fmla="*/ 3834964 w 7797040"/>
              <a:gd name="connsiteY3" fmla="*/ 361175 h 1005103"/>
              <a:gd name="connsiteX4" fmla="*/ 3834964 w 7797040"/>
              <a:gd name="connsiteY4" fmla="*/ 1005103 h 1005103"/>
              <a:gd name="connsiteX5" fmla="*/ 0 w 7797040"/>
              <a:gd name="connsiteY5" fmla="*/ 1005103 h 1005103"/>
              <a:gd name="connsiteX6" fmla="*/ 0 w 7797040"/>
              <a:gd name="connsiteY6" fmla="*/ 0 h 100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7040" h="1005103">
                <a:moveTo>
                  <a:pt x="0" y="0"/>
                </a:moveTo>
                <a:lnTo>
                  <a:pt x="7797040" y="0"/>
                </a:lnTo>
                <a:lnTo>
                  <a:pt x="7797040" y="361175"/>
                </a:lnTo>
                <a:lnTo>
                  <a:pt x="3834964" y="361175"/>
                </a:lnTo>
                <a:lnTo>
                  <a:pt x="3834964" y="1005103"/>
                </a:lnTo>
                <a:lnTo>
                  <a:pt x="0" y="100510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28" name="All" hidden="1">
            <a:extLst>
              <a:ext uri="{FF2B5EF4-FFF2-40B4-BE49-F238E27FC236}">
                <a16:creationId xmlns:a16="http://schemas.microsoft.com/office/drawing/2014/main" id="{D559F79C-8575-DC3D-8276-50F6D035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18" y="1674000"/>
            <a:ext cx="85629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F50C3B-55F7-3E71-E08E-1DFCA3847BE9}"/>
              </a:ext>
            </a:extLst>
          </p:cNvPr>
          <p:cNvSpPr txBox="1"/>
          <p:nvPr/>
        </p:nvSpPr>
        <p:spPr>
          <a:xfrm>
            <a:off x="9821129" y="2573394"/>
            <a:ext cx="237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geometry 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(topology,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diffble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structure on D)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FEA0C3-35A2-A537-CB37-E5D18584E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3484">
            <a:off x="7204877" y="1036810"/>
            <a:ext cx="1835900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690DB5-03CC-A531-D60D-BC011917A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6321">
            <a:off x="8989815" y="1009424"/>
            <a:ext cx="661988" cy="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1733164-263A-90C0-F89D-69E5FA03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89114">
            <a:off x="6428374" y="1034214"/>
            <a:ext cx="1359337" cy="25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24F2FC-F3C9-71DB-FAD4-1831ED934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8313" y="1683219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49E0C-1A34-E4E7-149A-4D18AC3EC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0398" y="1670414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7E08D3-C628-70D8-C179-5ADD597C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0245" y="1673372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79740-8DF0-4F73-2E8A-6BFBD7B30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7039" y="1674829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266783-94F1-B548-8B9A-9EFFED2AC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4203" y="1675663"/>
            <a:ext cx="548248" cy="800100"/>
          </a:xfrm>
          <a:custGeom>
            <a:avLst/>
            <a:gdLst>
              <a:gd name="connsiteX0" fmla="*/ 0 w 548248"/>
              <a:gd name="connsiteY0" fmla="*/ 0 h 800100"/>
              <a:gd name="connsiteX1" fmla="*/ 548248 w 548248"/>
              <a:gd name="connsiteY1" fmla="*/ 0 h 800100"/>
              <a:gd name="connsiteX2" fmla="*/ 548248 w 548248"/>
              <a:gd name="connsiteY2" fmla="*/ 800100 h 800100"/>
              <a:gd name="connsiteX3" fmla="*/ 0 w 548248"/>
              <a:gd name="connsiteY3" fmla="*/ 800100 h 800100"/>
              <a:gd name="connsiteX4" fmla="*/ 0 w 548248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48" h="800100">
                <a:moveTo>
                  <a:pt x="0" y="0"/>
                </a:moveTo>
                <a:lnTo>
                  <a:pt x="548248" y="0"/>
                </a:lnTo>
                <a:lnTo>
                  <a:pt x="548248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2E0010-DAAA-3F1B-F9EC-E68AB345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3605" y="1690142"/>
            <a:ext cx="637491" cy="800100"/>
          </a:xfrm>
          <a:custGeom>
            <a:avLst/>
            <a:gdLst>
              <a:gd name="connsiteX0" fmla="*/ 0 w 637491"/>
              <a:gd name="connsiteY0" fmla="*/ 0 h 800100"/>
              <a:gd name="connsiteX1" fmla="*/ 637491 w 637491"/>
              <a:gd name="connsiteY1" fmla="*/ 0 h 800100"/>
              <a:gd name="connsiteX2" fmla="*/ 637491 w 637491"/>
              <a:gd name="connsiteY2" fmla="*/ 800100 h 800100"/>
              <a:gd name="connsiteX3" fmla="*/ 0 w 637491"/>
              <a:gd name="connsiteY3" fmla="*/ 800100 h 800100"/>
              <a:gd name="connsiteX4" fmla="*/ 0 w 637491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491" h="800100">
                <a:moveTo>
                  <a:pt x="0" y="0"/>
                </a:moveTo>
                <a:lnTo>
                  <a:pt x="637491" y="0"/>
                </a:lnTo>
                <a:lnTo>
                  <a:pt x="637491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C87899-EE9D-B122-BCC7-59C653E0C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5118" y="1664729"/>
            <a:ext cx="1907729" cy="800100"/>
          </a:xfrm>
          <a:custGeom>
            <a:avLst/>
            <a:gdLst>
              <a:gd name="connsiteX0" fmla="*/ 0 w 1907729"/>
              <a:gd name="connsiteY0" fmla="*/ 0 h 800100"/>
              <a:gd name="connsiteX1" fmla="*/ 1907729 w 1907729"/>
              <a:gd name="connsiteY1" fmla="*/ 0 h 800100"/>
              <a:gd name="connsiteX2" fmla="*/ 1907729 w 1907729"/>
              <a:gd name="connsiteY2" fmla="*/ 800100 h 800100"/>
              <a:gd name="connsiteX3" fmla="*/ 0 w 1907729"/>
              <a:gd name="connsiteY3" fmla="*/ 800100 h 800100"/>
              <a:gd name="connsiteX4" fmla="*/ 0 w 1907729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29" h="800100">
                <a:moveTo>
                  <a:pt x="0" y="0"/>
                </a:moveTo>
                <a:lnTo>
                  <a:pt x="1907729" y="0"/>
                </a:lnTo>
                <a:lnTo>
                  <a:pt x="1907729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79ACEA-967E-1AFC-D27F-4A8412690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0330" y="1682449"/>
            <a:ext cx="477983" cy="800100"/>
          </a:xfrm>
          <a:custGeom>
            <a:avLst/>
            <a:gdLst>
              <a:gd name="connsiteX0" fmla="*/ 0 w 477983"/>
              <a:gd name="connsiteY0" fmla="*/ 0 h 800100"/>
              <a:gd name="connsiteX1" fmla="*/ 477983 w 477983"/>
              <a:gd name="connsiteY1" fmla="*/ 0 h 800100"/>
              <a:gd name="connsiteX2" fmla="*/ 477983 w 477983"/>
              <a:gd name="connsiteY2" fmla="*/ 800100 h 800100"/>
              <a:gd name="connsiteX3" fmla="*/ 0 w 477983"/>
              <a:gd name="connsiteY3" fmla="*/ 800100 h 800100"/>
              <a:gd name="connsiteX4" fmla="*/ 0 w 477983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983" h="800100">
                <a:moveTo>
                  <a:pt x="0" y="0"/>
                </a:moveTo>
                <a:lnTo>
                  <a:pt x="477983" y="0"/>
                </a:lnTo>
                <a:lnTo>
                  <a:pt x="477983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5CC5EC-AC9C-563F-8E73-39501F4F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7568" y="1677927"/>
            <a:ext cx="256090" cy="800100"/>
          </a:xfrm>
          <a:custGeom>
            <a:avLst/>
            <a:gdLst>
              <a:gd name="connsiteX0" fmla="*/ 0 w 256090"/>
              <a:gd name="connsiteY0" fmla="*/ 0 h 800100"/>
              <a:gd name="connsiteX1" fmla="*/ 256090 w 256090"/>
              <a:gd name="connsiteY1" fmla="*/ 0 h 800100"/>
              <a:gd name="connsiteX2" fmla="*/ 256090 w 256090"/>
              <a:gd name="connsiteY2" fmla="*/ 800100 h 800100"/>
              <a:gd name="connsiteX3" fmla="*/ 0 w 256090"/>
              <a:gd name="connsiteY3" fmla="*/ 800100 h 800100"/>
              <a:gd name="connsiteX4" fmla="*/ 0 w 25609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90" h="800100">
                <a:moveTo>
                  <a:pt x="0" y="0"/>
                </a:moveTo>
                <a:lnTo>
                  <a:pt x="256090" y="0"/>
                </a:lnTo>
                <a:lnTo>
                  <a:pt x="25609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FDE5EE-9283-62F1-5C3E-E2C690B2A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1639" y="1672337"/>
            <a:ext cx="210684" cy="800100"/>
          </a:xfrm>
          <a:custGeom>
            <a:avLst/>
            <a:gdLst>
              <a:gd name="connsiteX0" fmla="*/ 0 w 210684"/>
              <a:gd name="connsiteY0" fmla="*/ 0 h 800100"/>
              <a:gd name="connsiteX1" fmla="*/ 210684 w 210684"/>
              <a:gd name="connsiteY1" fmla="*/ 0 h 800100"/>
              <a:gd name="connsiteX2" fmla="*/ 210684 w 210684"/>
              <a:gd name="connsiteY2" fmla="*/ 800100 h 800100"/>
              <a:gd name="connsiteX3" fmla="*/ 0 w 210684"/>
              <a:gd name="connsiteY3" fmla="*/ 800100 h 800100"/>
              <a:gd name="connsiteX4" fmla="*/ 0 w 210684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84" h="800100">
                <a:moveTo>
                  <a:pt x="0" y="0"/>
                </a:moveTo>
                <a:lnTo>
                  <a:pt x="210684" y="0"/>
                </a:lnTo>
                <a:lnTo>
                  <a:pt x="210684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DABFE4-BD9B-AC0D-CC09-733E0F0FC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3520" y="1664729"/>
            <a:ext cx="245604" cy="800100"/>
          </a:xfrm>
          <a:custGeom>
            <a:avLst/>
            <a:gdLst>
              <a:gd name="connsiteX0" fmla="*/ 0 w 245604"/>
              <a:gd name="connsiteY0" fmla="*/ 0 h 800100"/>
              <a:gd name="connsiteX1" fmla="*/ 245604 w 245604"/>
              <a:gd name="connsiteY1" fmla="*/ 0 h 800100"/>
              <a:gd name="connsiteX2" fmla="*/ 245604 w 245604"/>
              <a:gd name="connsiteY2" fmla="*/ 800100 h 800100"/>
              <a:gd name="connsiteX3" fmla="*/ 0 w 245604"/>
              <a:gd name="connsiteY3" fmla="*/ 800100 h 800100"/>
              <a:gd name="connsiteX4" fmla="*/ 0 w 245604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604" h="800100">
                <a:moveTo>
                  <a:pt x="0" y="0"/>
                </a:moveTo>
                <a:lnTo>
                  <a:pt x="245604" y="0"/>
                </a:lnTo>
                <a:lnTo>
                  <a:pt x="245604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4E2EA66-2E3B-A390-009A-A779334F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5542" y="1679297"/>
            <a:ext cx="257305" cy="800100"/>
          </a:xfrm>
          <a:custGeom>
            <a:avLst/>
            <a:gdLst>
              <a:gd name="connsiteX0" fmla="*/ 0 w 257305"/>
              <a:gd name="connsiteY0" fmla="*/ 0 h 800100"/>
              <a:gd name="connsiteX1" fmla="*/ 257305 w 257305"/>
              <a:gd name="connsiteY1" fmla="*/ 0 h 800100"/>
              <a:gd name="connsiteX2" fmla="*/ 257305 w 257305"/>
              <a:gd name="connsiteY2" fmla="*/ 800100 h 800100"/>
              <a:gd name="connsiteX3" fmla="*/ 0 w 257305"/>
              <a:gd name="connsiteY3" fmla="*/ 800100 h 800100"/>
              <a:gd name="connsiteX4" fmla="*/ 0 w 257305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305" h="800100">
                <a:moveTo>
                  <a:pt x="0" y="0"/>
                </a:moveTo>
                <a:lnTo>
                  <a:pt x="257305" y="0"/>
                </a:lnTo>
                <a:lnTo>
                  <a:pt x="25730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D6F62C-69CA-8839-936E-00533B2CA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9734" y="1672337"/>
            <a:ext cx="232095" cy="800100"/>
          </a:xfrm>
          <a:custGeom>
            <a:avLst/>
            <a:gdLst>
              <a:gd name="connsiteX0" fmla="*/ 0 w 232095"/>
              <a:gd name="connsiteY0" fmla="*/ 0 h 800100"/>
              <a:gd name="connsiteX1" fmla="*/ 232095 w 232095"/>
              <a:gd name="connsiteY1" fmla="*/ 0 h 800100"/>
              <a:gd name="connsiteX2" fmla="*/ 232095 w 232095"/>
              <a:gd name="connsiteY2" fmla="*/ 800100 h 800100"/>
              <a:gd name="connsiteX3" fmla="*/ 0 w 232095"/>
              <a:gd name="connsiteY3" fmla="*/ 800100 h 800100"/>
              <a:gd name="connsiteX4" fmla="*/ 0 w 232095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095" h="800100">
                <a:moveTo>
                  <a:pt x="0" y="0"/>
                </a:moveTo>
                <a:lnTo>
                  <a:pt x="232095" y="0"/>
                </a:lnTo>
                <a:lnTo>
                  <a:pt x="23209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91AFFBC-D81A-97B7-75BF-AFAE3E66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2154" y="1679297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7FAF88F-37E8-9E4A-98D1-A5C49104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2387" y="1680619"/>
            <a:ext cx="256090" cy="800100"/>
          </a:xfrm>
          <a:custGeom>
            <a:avLst/>
            <a:gdLst>
              <a:gd name="connsiteX0" fmla="*/ 0 w 256090"/>
              <a:gd name="connsiteY0" fmla="*/ 0 h 800100"/>
              <a:gd name="connsiteX1" fmla="*/ 256090 w 256090"/>
              <a:gd name="connsiteY1" fmla="*/ 0 h 800100"/>
              <a:gd name="connsiteX2" fmla="*/ 256090 w 256090"/>
              <a:gd name="connsiteY2" fmla="*/ 800100 h 800100"/>
              <a:gd name="connsiteX3" fmla="*/ 0 w 256090"/>
              <a:gd name="connsiteY3" fmla="*/ 800100 h 800100"/>
              <a:gd name="connsiteX4" fmla="*/ 0 w 25609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90" h="800100">
                <a:moveTo>
                  <a:pt x="0" y="0"/>
                </a:moveTo>
                <a:lnTo>
                  <a:pt x="256090" y="0"/>
                </a:lnTo>
                <a:lnTo>
                  <a:pt x="25609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TOP-SYMBOL">
            <a:extLst>
              <a:ext uri="{FF2B5EF4-FFF2-40B4-BE49-F238E27FC236}">
                <a16:creationId xmlns:a16="http://schemas.microsoft.com/office/drawing/2014/main" id="{8C56F837-5019-BDA5-39C2-7AC0D9D76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3548" y="1675844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BOT-SYMBOL">
            <a:extLst>
              <a:ext uri="{FF2B5EF4-FFF2-40B4-BE49-F238E27FC236}">
                <a16:creationId xmlns:a16="http://schemas.microsoft.com/office/drawing/2014/main" id="{605D867A-0261-3341-D945-98072727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1236" y="1653614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19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6A88-D866-C847-EE2B-B60A52EB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0" y="410845"/>
            <a:ext cx="10515600" cy="1325563"/>
          </a:xfrm>
        </p:spPr>
        <p:txBody>
          <a:bodyPr/>
          <a:lstStyle/>
          <a:p>
            <a:r>
              <a:rPr lang="en-US" dirty="0"/>
              <a:t>Standard Confidence Domains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2A5551-5447-791F-6823-09A33BB5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379"/>
          <a:stretch>
            <a:fillRect/>
          </a:stretch>
        </p:blipFill>
        <p:spPr>
          <a:xfrm>
            <a:off x="4699000" y="2679016"/>
            <a:ext cx="3186643" cy="530426"/>
          </a:xfrm>
          <a:custGeom>
            <a:avLst/>
            <a:gdLst>
              <a:gd name="connsiteX0" fmla="*/ 0 w 3186643"/>
              <a:gd name="connsiteY0" fmla="*/ 0 h 530426"/>
              <a:gd name="connsiteX1" fmla="*/ 3186643 w 3186643"/>
              <a:gd name="connsiteY1" fmla="*/ 0 h 530426"/>
              <a:gd name="connsiteX2" fmla="*/ 3186643 w 3186643"/>
              <a:gd name="connsiteY2" fmla="*/ 530426 h 530426"/>
              <a:gd name="connsiteX3" fmla="*/ 0 w 3186643"/>
              <a:gd name="connsiteY3" fmla="*/ 530426 h 530426"/>
              <a:gd name="connsiteX4" fmla="*/ 0 w 3186643"/>
              <a:gd name="connsiteY4" fmla="*/ 0 h 53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6643" h="530426">
                <a:moveTo>
                  <a:pt x="0" y="0"/>
                </a:moveTo>
                <a:lnTo>
                  <a:pt x="3186643" y="0"/>
                </a:lnTo>
                <a:lnTo>
                  <a:pt x="3186643" y="530426"/>
                </a:lnTo>
                <a:lnTo>
                  <a:pt x="0" y="53042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80EAC0-1E2C-987A-695C-640ED5B0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621"/>
          <a:stretch>
            <a:fillRect/>
          </a:stretch>
        </p:blipFill>
        <p:spPr>
          <a:xfrm>
            <a:off x="3307360" y="2148590"/>
            <a:ext cx="4658080" cy="530426"/>
          </a:xfrm>
          <a:custGeom>
            <a:avLst/>
            <a:gdLst>
              <a:gd name="connsiteX0" fmla="*/ 0 w 4658080"/>
              <a:gd name="connsiteY0" fmla="*/ 0 h 530426"/>
              <a:gd name="connsiteX1" fmla="*/ 4658080 w 4658080"/>
              <a:gd name="connsiteY1" fmla="*/ 0 h 530426"/>
              <a:gd name="connsiteX2" fmla="*/ 4658080 w 4658080"/>
              <a:gd name="connsiteY2" fmla="*/ 530426 h 530426"/>
              <a:gd name="connsiteX3" fmla="*/ 0 w 4658080"/>
              <a:gd name="connsiteY3" fmla="*/ 530426 h 530426"/>
              <a:gd name="connsiteX4" fmla="*/ 0 w 4658080"/>
              <a:gd name="connsiteY4" fmla="*/ 0 h 53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080" h="530426">
                <a:moveTo>
                  <a:pt x="0" y="0"/>
                </a:moveTo>
                <a:lnTo>
                  <a:pt x="4658080" y="0"/>
                </a:lnTo>
                <a:lnTo>
                  <a:pt x="4658080" y="530426"/>
                </a:lnTo>
                <a:lnTo>
                  <a:pt x="0" y="530426"/>
                </a:lnTo>
                <a:lnTo>
                  <a:pt x="0" y="0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9CAE86-8D07-33E6-74DC-53AFA73525D7}"/>
                  </a:ext>
                </a:extLst>
              </p:cNvPr>
              <p:cNvSpPr txBox="1"/>
              <p:nvPr/>
            </p:nvSpPr>
            <p:spPr>
              <a:xfrm>
                <a:off x="1183639" y="2182970"/>
                <a:ext cx="1363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9CAE86-8D07-33E6-74DC-53AFA7352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639" y="2182970"/>
                <a:ext cx="1363717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FBC20A-AC33-2B34-8A99-FA467026112D}"/>
                  </a:ext>
                </a:extLst>
              </p:cNvPr>
              <p:cNvSpPr txBox="1"/>
              <p:nvPr/>
            </p:nvSpPr>
            <p:spPr>
              <a:xfrm>
                <a:off x="1183639" y="5578708"/>
                <a:ext cx="1363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[0,∞]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FBC20A-AC33-2B34-8A99-FA467026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639" y="5578708"/>
                <a:ext cx="1363717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F6B1963-F25A-1BBC-BA07-8C2CC7AD7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18" y="5633327"/>
            <a:ext cx="2366962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47D728-6959-A5B1-3EC1-25686329FAE8}"/>
              </a:ext>
            </a:extLst>
          </p:cNvPr>
          <p:cNvSpPr/>
          <p:nvPr/>
        </p:nvSpPr>
        <p:spPr>
          <a:xfrm>
            <a:off x="6864055" y="3725186"/>
            <a:ext cx="4691155" cy="19081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9C001D-8663-493D-8750-36B2A7BC7903}"/>
                  </a:ext>
                </a:extLst>
              </p:cNvPr>
              <p:cNvSpPr txBox="1"/>
              <p:nvPr/>
            </p:nvSpPr>
            <p:spPr>
              <a:xfrm>
                <a:off x="7047473" y="4041451"/>
                <a:ext cx="438181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Proposition (Tempering). </a:t>
                </a:r>
                <a:br>
                  <a:rPr lang="en-US" sz="2000" b="1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These domains are isomorphic, and with isomorphisms naturally in correspondence with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∈(0,∞)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9C001D-8663-493D-8750-36B2A7BC7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73" y="4041451"/>
                <a:ext cx="4381816" cy="1323439"/>
              </a:xfrm>
              <a:prstGeom prst="rect">
                <a:avLst/>
              </a:prstGeom>
              <a:blipFill>
                <a:blip r:embed="rId6"/>
                <a:stretch>
                  <a:fillRect l="-1391" t="-2765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11307-2C44-7B54-973A-6C35CB8C6C20}"/>
              </a:ext>
            </a:extLst>
          </p:cNvPr>
          <p:cNvCxnSpPr/>
          <p:nvPr/>
        </p:nvCxnSpPr>
        <p:spPr>
          <a:xfrm>
            <a:off x="1823720" y="3073417"/>
            <a:ext cx="0" cy="22047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AB913B-AD72-02D1-4148-83ADE9D73D62}"/>
              </a:ext>
            </a:extLst>
          </p:cNvPr>
          <p:cNvCxnSpPr>
            <a:cxnSpLocks/>
          </p:cNvCxnSpPr>
          <p:nvPr/>
        </p:nvCxnSpPr>
        <p:spPr>
          <a:xfrm flipV="1">
            <a:off x="1965960" y="3005131"/>
            <a:ext cx="0" cy="22047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DF90ECC-8263-9A7D-8CC9-C847AF6D27C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61386"/>
          <a:stretch>
            <a:fillRect/>
          </a:stretch>
        </p:blipFill>
        <p:spPr>
          <a:xfrm>
            <a:off x="168380" y="4175777"/>
            <a:ext cx="963135" cy="373505"/>
          </a:xfrm>
          <a:custGeom>
            <a:avLst/>
            <a:gdLst>
              <a:gd name="connsiteX0" fmla="*/ 0 w 963135"/>
              <a:gd name="connsiteY0" fmla="*/ 0 h 373505"/>
              <a:gd name="connsiteX1" fmla="*/ 963135 w 963135"/>
              <a:gd name="connsiteY1" fmla="*/ 0 h 373505"/>
              <a:gd name="connsiteX2" fmla="*/ 963135 w 963135"/>
              <a:gd name="connsiteY2" fmla="*/ 373505 h 373505"/>
              <a:gd name="connsiteX3" fmla="*/ 0 w 963135"/>
              <a:gd name="connsiteY3" fmla="*/ 373505 h 373505"/>
              <a:gd name="connsiteX4" fmla="*/ 0 w 963135"/>
              <a:gd name="connsiteY4" fmla="*/ 0 h 37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35" h="373505">
                <a:moveTo>
                  <a:pt x="0" y="0"/>
                </a:moveTo>
                <a:lnTo>
                  <a:pt x="963135" y="0"/>
                </a:lnTo>
                <a:lnTo>
                  <a:pt x="963135" y="373505"/>
                </a:lnTo>
                <a:lnTo>
                  <a:pt x="0" y="37350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FC073D-DA71-98A2-3705-4EDEE0135B4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8614"/>
          <a:stretch>
            <a:fillRect/>
          </a:stretch>
        </p:blipFill>
        <p:spPr>
          <a:xfrm>
            <a:off x="97261" y="4635902"/>
            <a:ext cx="1531144" cy="373505"/>
          </a:xfrm>
          <a:custGeom>
            <a:avLst/>
            <a:gdLst>
              <a:gd name="connsiteX0" fmla="*/ 0 w 1531144"/>
              <a:gd name="connsiteY0" fmla="*/ 0 h 373505"/>
              <a:gd name="connsiteX1" fmla="*/ 1531144 w 1531144"/>
              <a:gd name="connsiteY1" fmla="*/ 0 h 373505"/>
              <a:gd name="connsiteX2" fmla="*/ 1531144 w 1531144"/>
              <a:gd name="connsiteY2" fmla="*/ 373505 h 373505"/>
              <a:gd name="connsiteX3" fmla="*/ 0 w 1531144"/>
              <a:gd name="connsiteY3" fmla="*/ 373505 h 373505"/>
              <a:gd name="connsiteX4" fmla="*/ 0 w 1531144"/>
              <a:gd name="connsiteY4" fmla="*/ 0 h 37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1144" h="373505">
                <a:moveTo>
                  <a:pt x="0" y="0"/>
                </a:moveTo>
                <a:lnTo>
                  <a:pt x="1531144" y="0"/>
                </a:lnTo>
                <a:lnTo>
                  <a:pt x="1531144" y="373505"/>
                </a:lnTo>
                <a:lnTo>
                  <a:pt x="0" y="37350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5FAA869-8F33-C5F7-B9BF-F34281CD2C6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45862"/>
          <a:stretch>
            <a:fillRect/>
          </a:stretch>
        </p:blipFill>
        <p:spPr>
          <a:xfrm>
            <a:off x="2134128" y="3130419"/>
            <a:ext cx="1100084" cy="419324"/>
          </a:xfrm>
          <a:custGeom>
            <a:avLst/>
            <a:gdLst>
              <a:gd name="connsiteX0" fmla="*/ 0 w 1100084"/>
              <a:gd name="connsiteY0" fmla="*/ 0 h 419324"/>
              <a:gd name="connsiteX1" fmla="*/ 1100084 w 1100084"/>
              <a:gd name="connsiteY1" fmla="*/ 0 h 419324"/>
              <a:gd name="connsiteX2" fmla="*/ 1100084 w 1100084"/>
              <a:gd name="connsiteY2" fmla="*/ 419324 h 419324"/>
              <a:gd name="connsiteX3" fmla="*/ 0 w 1100084"/>
              <a:gd name="connsiteY3" fmla="*/ 419324 h 419324"/>
              <a:gd name="connsiteX4" fmla="*/ 0 w 1100084"/>
              <a:gd name="connsiteY4" fmla="*/ 0 h 4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084" h="419324">
                <a:moveTo>
                  <a:pt x="0" y="0"/>
                </a:moveTo>
                <a:lnTo>
                  <a:pt x="1100084" y="0"/>
                </a:lnTo>
                <a:lnTo>
                  <a:pt x="1100084" y="419324"/>
                </a:lnTo>
                <a:lnTo>
                  <a:pt x="0" y="41932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793DC3-0C92-3181-0729-2A8C780D9B7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4138"/>
          <a:stretch>
            <a:fillRect/>
          </a:stretch>
        </p:blipFill>
        <p:spPr>
          <a:xfrm>
            <a:off x="2400564" y="3464987"/>
            <a:ext cx="931916" cy="419324"/>
          </a:xfrm>
          <a:custGeom>
            <a:avLst/>
            <a:gdLst>
              <a:gd name="connsiteX0" fmla="*/ 0 w 931916"/>
              <a:gd name="connsiteY0" fmla="*/ 0 h 419324"/>
              <a:gd name="connsiteX1" fmla="*/ 931916 w 931916"/>
              <a:gd name="connsiteY1" fmla="*/ 0 h 419324"/>
              <a:gd name="connsiteX2" fmla="*/ 931916 w 931916"/>
              <a:gd name="connsiteY2" fmla="*/ 419324 h 419324"/>
              <a:gd name="connsiteX3" fmla="*/ 0 w 931916"/>
              <a:gd name="connsiteY3" fmla="*/ 419324 h 419324"/>
              <a:gd name="connsiteX4" fmla="*/ 0 w 931916"/>
              <a:gd name="connsiteY4" fmla="*/ 0 h 4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916" h="419324">
                <a:moveTo>
                  <a:pt x="0" y="0"/>
                </a:moveTo>
                <a:lnTo>
                  <a:pt x="931916" y="0"/>
                </a:lnTo>
                <a:lnTo>
                  <a:pt x="931916" y="419324"/>
                </a:lnTo>
                <a:lnTo>
                  <a:pt x="0" y="419324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7550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403A-9760-AC9B-5194-403E07130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04BCD6-1C55-7FCB-2A4B-BBF7FD2E1171}"/>
              </a:ext>
            </a:extLst>
          </p:cNvPr>
          <p:cNvGrpSpPr/>
          <p:nvPr/>
        </p:nvGrpSpPr>
        <p:grpSpPr>
          <a:xfrm>
            <a:off x="2837482" y="3451974"/>
            <a:ext cx="430085" cy="1218502"/>
            <a:chOff x="7289321" y="5008443"/>
            <a:chExt cx="430085" cy="12185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B40EAC5-5383-BD1B-A008-BE9A822CC640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64A442-DC72-4D29-54F6-3513A6C1612F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DD4AD2-F0CC-2A21-57FA-7C41858F3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EF40B8-9C39-17CD-E1CF-64796AE748C8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796050-1DFE-75FE-FFCF-9281C48202EE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A89259-DE99-0105-FED0-2D5D436DC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EC865E7-D643-C3CE-1201-EFBC0EDFFE45}"/>
              </a:ext>
            </a:extLst>
          </p:cNvPr>
          <p:cNvSpPr/>
          <p:nvPr/>
        </p:nvSpPr>
        <p:spPr>
          <a:xfrm>
            <a:off x="216462" y="4282001"/>
            <a:ext cx="5365731" cy="1223494"/>
          </a:xfrm>
          <a:prstGeom prst="roundRect">
            <a:avLst>
              <a:gd name="adj" fmla="val 35468"/>
            </a:avLst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A09FD5A-72C1-CC40-58D9-CB24E8A679FB}"/>
                  </a:ext>
                </a:extLst>
              </p:cNvPr>
              <p:cNvSpPr/>
              <p:nvPr/>
            </p:nvSpPr>
            <p:spPr>
              <a:xfrm>
                <a:off x="1958716" y="585134"/>
                <a:ext cx="1448033" cy="8794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A09FD5A-72C1-CC40-58D9-CB24E8A67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716" y="585134"/>
                <a:ext cx="1448033" cy="879492"/>
              </a:xfrm>
              <a:prstGeom prst="roundRect">
                <a:avLst/>
              </a:prstGeom>
              <a:blipFill>
                <a:blip r:embed="rId2"/>
                <a:stretch>
                  <a:fillRect r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F45A532-6C90-3349-A8C6-A3C353C8A5D7}"/>
                  </a:ext>
                </a:extLst>
              </p:cNvPr>
              <p:cNvSpPr/>
              <p:nvPr/>
            </p:nvSpPr>
            <p:spPr>
              <a:xfrm>
                <a:off x="217557" y="2657602"/>
                <a:ext cx="1029051" cy="117279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F45A532-6C90-3349-A8C6-A3C353C8A5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57" y="2657602"/>
                <a:ext cx="1029051" cy="11727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93B12D5-BA1F-CDFE-095B-41B9B782BFF7}"/>
                  </a:ext>
                </a:extLst>
              </p:cNvPr>
              <p:cNvSpPr/>
              <p:nvPr/>
            </p:nvSpPr>
            <p:spPr>
              <a:xfrm>
                <a:off x="4147791" y="2681720"/>
                <a:ext cx="1204397" cy="11843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93B12D5-BA1F-CDFE-095B-41B9B782B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791" y="2681720"/>
                <a:ext cx="1204397" cy="11843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E8D31A-8FF2-8DD1-9E29-8888CD177079}"/>
              </a:ext>
            </a:extLst>
          </p:cNvPr>
          <p:cNvCxnSpPr>
            <a:cxnSpLocks/>
          </p:cNvCxnSpPr>
          <p:nvPr/>
        </p:nvCxnSpPr>
        <p:spPr>
          <a:xfrm>
            <a:off x="1616768" y="3119268"/>
            <a:ext cx="23415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92D0D-DC8A-2BB1-2300-9F081DF3BAD5}"/>
              </a:ext>
            </a:extLst>
          </p:cNvPr>
          <p:cNvCxnSpPr>
            <a:cxnSpLocks/>
          </p:cNvCxnSpPr>
          <p:nvPr/>
        </p:nvCxnSpPr>
        <p:spPr>
          <a:xfrm>
            <a:off x="2640440" y="2657602"/>
            <a:ext cx="417542" cy="46166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82818E-37CE-E86B-D8E5-6133BDE4407A}"/>
              </a:ext>
            </a:extLst>
          </p:cNvPr>
          <p:cNvCxnSpPr>
            <a:cxnSpLocks/>
          </p:cNvCxnSpPr>
          <p:nvPr/>
        </p:nvCxnSpPr>
        <p:spPr>
          <a:xfrm>
            <a:off x="2787982" y="1700673"/>
            <a:ext cx="0" cy="1122929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A7EFDB-7744-C164-22F4-8FDF9E601BA3}"/>
                  </a:ext>
                </a:extLst>
              </p:cNvPr>
              <p:cNvSpPr txBox="1"/>
              <p:nvPr/>
            </p:nvSpPr>
            <p:spPr>
              <a:xfrm>
                <a:off x="3086486" y="2487380"/>
                <a:ext cx="871870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A7EFDB-7744-C164-22F4-8FDF9E60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86" y="2487380"/>
                <a:ext cx="871870" cy="494559"/>
              </a:xfrm>
              <a:prstGeom prst="rect">
                <a:avLst/>
              </a:prstGeom>
              <a:blipFill>
                <a:blip r:embed="rId5"/>
                <a:stretch>
                  <a:fillRect l="-4196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82DC7A-A0FE-58EE-95D6-6CC924326FA9}"/>
                  </a:ext>
                </a:extLst>
              </p:cNvPr>
              <p:cNvSpPr txBox="1"/>
              <p:nvPr/>
            </p:nvSpPr>
            <p:spPr>
              <a:xfrm>
                <a:off x="412803" y="4521507"/>
                <a:ext cx="764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82DC7A-A0FE-58EE-95D6-6CC924326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3" y="4521507"/>
                <a:ext cx="7647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7F2EAE-3893-B8FE-CA66-734EC6C6EB42}"/>
                  </a:ext>
                </a:extLst>
              </p:cNvPr>
              <p:cNvSpPr txBox="1"/>
              <p:nvPr/>
            </p:nvSpPr>
            <p:spPr>
              <a:xfrm>
                <a:off x="4870079" y="4553085"/>
                <a:ext cx="76475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7F2EAE-3893-B8FE-CA66-734EC6C6E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079" y="4553085"/>
                <a:ext cx="764754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363C5B-3E08-23C7-A58B-74357A4788A5}"/>
                  </a:ext>
                </a:extLst>
              </p:cNvPr>
              <p:cNvSpPr txBox="1"/>
              <p:nvPr/>
            </p:nvSpPr>
            <p:spPr>
              <a:xfrm>
                <a:off x="373733" y="5766190"/>
                <a:ext cx="949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363C5B-3E08-23C7-A58B-74357A478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33" y="5766190"/>
                <a:ext cx="949886" cy="369332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A30BA5-CC85-5D7C-C9B1-CA3C92C6E129}"/>
                  </a:ext>
                </a:extLst>
              </p:cNvPr>
              <p:cNvSpPr txBox="1"/>
              <p:nvPr/>
            </p:nvSpPr>
            <p:spPr>
              <a:xfrm>
                <a:off x="4747101" y="5808732"/>
                <a:ext cx="1073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A30BA5-CC85-5D7C-C9B1-CA3C92C6E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101" y="5808732"/>
                <a:ext cx="1073668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4EFEEB6-1A2C-1C30-BED6-B24B0DDC67B4}"/>
              </a:ext>
            </a:extLst>
          </p:cNvPr>
          <p:cNvSpPr/>
          <p:nvPr/>
        </p:nvSpPr>
        <p:spPr>
          <a:xfrm>
            <a:off x="825675" y="5064305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FF974D-65CE-7CE7-C147-E35160DE1292}"/>
              </a:ext>
            </a:extLst>
          </p:cNvPr>
          <p:cNvSpPr/>
          <p:nvPr/>
        </p:nvSpPr>
        <p:spPr>
          <a:xfrm>
            <a:off x="5090146" y="4998446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31E3639-4F82-8E6A-8DA9-789AF7866507}"/>
                  </a:ext>
                </a:extLst>
              </p14:cNvPr>
              <p14:cNvContentPartPr/>
              <p14:nvPr/>
            </p14:nvContentPartPr>
            <p14:xfrm>
              <a:off x="930369" y="4971910"/>
              <a:ext cx="4154040" cy="337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31E3639-4F82-8E6A-8DA9-789AF78665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6049" y="4967590"/>
                <a:ext cx="4162680" cy="3459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358BD012-A30A-BF27-3037-01F96C291D78}"/>
              </a:ext>
            </a:extLst>
          </p:cNvPr>
          <p:cNvSpPr/>
          <p:nvPr/>
        </p:nvSpPr>
        <p:spPr>
          <a:xfrm>
            <a:off x="2389484" y="5212159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CF2852-E97D-75DD-8CCA-D16C871424F2}"/>
              </a:ext>
            </a:extLst>
          </p:cNvPr>
          <p:cNvCxnSpPr>
            <a:cxnSpLocks/>
          </p:cNvCxnSpPr>
          <p:nvPr/>
        </p:nvCxnSpPr>
        <p:spPr>
          <a:xfrm flipH="1">
            <a:off x="795681" y="5681562"/>
            <a:ext cx="442341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24D520-737D-30F5-0047-387DBD565DA4}"/>
              </a:ext>
            </a:extLst>
          </p:cNvPr>
          <p:cNvCxnSpPr>
            <a:cxnSpLocks/>
          </p:cNvCxnSpPr>
          <p:nvPr/>
        </p:nvCxnSpPr>
        <p:spPr>
          <a:xfrm flipV="1">
            <a:off x="795681" y="5548037"/>
            <a:ext cx="0" cy="26069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E40C03-9682-D5FB-BCDE-508AD8B49F08}"/>
              </a:ext>
            </a:extLst>
          </p:cNvPr>
          <p:cNvCxnSpPr>
            <a:cxnSpLocks/>
          </p:cNvCxnSpPr>
          <p:nvPr/>
        </p:nvCxnSpPr>
        <p:spPr>
          <a:xfrm flipV="1">
            <a:off x="5210539" y="5595632"/>
            <a:ext cx="11687" cy="1950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7B5F774-B00A-9892-7C42-AE580E688D1A}"/>
                  </a:ext>
                </a:extLst>
              </p:cNvPr>
              <p:cNvSpPr txBox="1"/>
              <p:nvPr/>
            </p:nvSpPr>
            <p:spPr>
              <a:xfrm>
                <a:off x="2263103" y="4896899"/>
                <a:ext cx="764754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7B5F774-B00A-9892-7C42-AE580E68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03" y="4896899"/>
                <a:ext cx="764754" cy="394082"/>
              </a:xfrm>
              <a:prstGeom prst="rect">
                <a:avLst/>
              </a:prstGeom>
              <a:blipFill>
                <a:blip r:embed="rId12"/>
                <a:stretch>
                  <a:fillRect r="-75397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>
            <a:extLst>
              <a:ext uri="{FF2B5EF4-FFF2-40B4-BE49-F238E27FC236}">
                <a16:creationId xmlns:a16="http://schemas.microsoft.com/office/drawing/2014/main" id="{51AF87FE-2173-6158-FBFA-A0F63097B91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40077" t="26946" r="3556" b="12425"/>
          <a:stretch/>
        </p:blipFill>
        <p:spPr>
          <a:xfrm>
            <a:off x="7937429" y="442923"/>
            <a:ext cx="2114550" cy="4421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42AF295-2CD3-5D96-6B76-68C4F31DB60B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23259" t="53987" r="31042" b="8102"/>
          <a:stretch/>
        </p:blipFill>
        <p:spPr>
          <a:xfrm>
            <a:off x="8064429" y="1045205"/>
            <a:ext cx="2814244" cy="3594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CAFC2F-94DF-5666-0E84-31404E498A3D}"/>
                  </a:ext>
                </a:extLst>
              </p:cNvPr>
              <p:cNvSpPr txBox="1"/>
              <p:nvPr/>
            </p:nvSpPr>
            <p:spPr>
              <a:xfrm>
                <a:off x="2256472" y="2334924"/>
                <a:ext cx="498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CAFC2F-94DF-5666-0E84-31404E498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472" y="2334924"/>
                <a:ext cx="498526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A0D8368-67CF-8025-E7A3-0EAC4EDD919B}"/>
              </a:ext>
            </a:extLst>
          </p:cNvPr>
          <p:cNvCxnSpPr>
            <a:cxnSpLocks/>
          </p:cNvCxnSpPr>
          <p:nvPr/>
        </p:nvCxnSpPr>
        <p:spPr>
          <a:xfrm flipV="1">
            <a:off x="2425873" y="5595856"/>
            <a:ext cx="0" cy="26069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EAC3823-1FDF-E2BC-7083-B320075FFF82}"/>
              </a:ext>
            </a:extLst>
          </p:cNvPr>
          <p:cNvSpPr txBox="1"/>
          <p:nvPr/>
        </p:nvSpPr>
        <p:spPr>
          <a:xfrm>
            <a:off x="7299938" y="442923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5DE4AB-6E89-8C34-9ED0-5F217DC905FF}"/>
              </a:ext>
            </a:extLst>
          </p:cNvPr>
          <p:cNvSpPr txBox="1"/>
          <p:nvPr/>
        </p:nvSpPr>
        <p:spPr>
          <a:xfrm>
            <a:off x="7299938" y="1035285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[FC]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A6FD1-7B63-2B1A-1BC4-5B04FC8902D3}"/>
              </a:ext>
            </a:extLst>
          </p:cNvPr>
          <p:cNvSpPr txBox="1"/>
          <p:nvPr/>
        </p:nvSpPr>
        <p:spPr>
          <a:xfrm>
            <a:off x="7299938" y="1695901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[L2]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6C8F695-4E62-D992-C11B-1A52D9917A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64429" y="1689244"/>
            <a:ext cx="2052746" cy="2999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B80DE32-F977-1471-4EAC-CB97FCFA5ECC}"/>
              </a:ext>
            </a:extLst>
          </p:cNvPr>
          <p:cNvSpPr txBox="1"/>
          <p:nvPr/>
        </p:nvSpPr>
        <p:spPr>
          <a:xfrm>
            <a:off x="8064429" y="1953111"/>
            <a:ext cx="30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continuous, twice </a:t>
            </a:r>
            <a:r>
              <a:rPr lang="en-US" dirty="0" err="1"/>
              <a:t>diffble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221C04-4936-CCBE-8017-054840591896}"/>
              </a:ext>
            </a:extLst>
          </p:cNvPr>
          <p:cNvSpPr txBox="1"/>
          <p:nvPr/>
        </p:nvSpPr>
        <p:spPr>
          <a:xfrm rot="20464059">
            <a:off x="5554884" y="761740"/>
            <a:ext cx="1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no confidence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E09B7A-27C3-CC83-77AE-D84ABAE424F4}"/>
              </a:ext>
            </a:extLst>
          </p:cNvPr>
          <p:cNvSpPr txBox="1"/>
          <p:nvPr/>
        </p:nvSpPr>
        <p:spPr>
          <a:xfrm rot="20464059">
            <a:off x="5530027" y="1317478"/>
            <a:ext cx="1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full confidence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E9A440-AE0F-9E18-C423-4C04F1491424}"/>
              </a:ext>
            </a:extLst>
          </p:cNvPr>
          <p:cNvSpPr txBox="1"/>
          <p:nvPr/>
        </p:nvSpPr>
        <p:spPr>
          <a:xfrm rot="20464059">
            <a:off x="5869566" y="1945322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continuity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3E3D34-0DE7-ABC5-B7ED-DFADE069B87C}"/>
              </a:ext>
            </a:extLst>
          </p:cNvPr>
          <p:cNvGrpSpPr/>
          <p:nvPr/>
        </p:nvGrpSpPr>
        <p:grpSpPr>
          <a:xfrm>
            <a:off x="8093349" y="2407605"/>
            <a:ext cx="3708300" cy="1294565"/>
            <a:chOff x="8286689" y="1802374"/>
            <a:chExt cx="3708300" cy="129456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2D53C5E-EB2B-3A96-EB89-654F95CD5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29506" r="52167" b="45794"/>
            <a:stretch>
              <a:fillRect/>
            </a:stretch>
          </p:blipFill>
          <p:spPr>
            <a:xfrm>
              <a:off x="8403558" y="1802374"/>
              <a:ext cx="994607" cy="465222"/>
            </a:xfrm>
            <a:custGeom>
              <a:avLst/>
              <a:gdLst>
                <a:gd name="connsiteX0" fmla="*/ 0 w 994607"/>
                <a:gd name="connsiteY0" fmla="*/ 0 h 465222"/>
                <a:gd name="connsiteX1" fmla="*/ 994607 w 994607"/>
                <a:gd name="connsiteY1" fmla="*/ 0 h 465222"/>
                <a:gd name="connsiteX2" fmla="*/ 994607 w 994607"/>
                <a:gd name="connsiteY2" fmla="*/ 465222 h 465222"/>
                <a:gd name="connsiteX3" fmla="*/ 0 w 994607"/>
                <a:gd name="connsiteY3" fmla="*/ 465222 h 465222"/>
                <a:gd name="connsiteX4" fmla="*/ 0 w 994607"/>
                <a:gd name="connsiteY4" fmla="*/ 0 h 46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7" h="465222">
                  <a:moveTo>
                    <a:pt x="0" y="0"/>
                  </a:moveTo>
                  <a:lnTo>
                    <a:pt x="994607" y="0"/>
                  </a:lnTo>
                  <a:lnTo>
                    <a:pt x="994607" y="465222"/>
                  </a:lnTo>
                  <a:lnTo>
                    <a:pt x="0" y="4652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A198BFC-0F41-9520-A26A-1E4E7C37E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8100" t="15937" r="34690" b="58393"/>
            <a:stretch>
              <a:fillRect/>
            </a:stretch>
          </p:blipFill>
          <p:spPr>
            <a:xfrm>
              <a:off x="9267825" y="1978101"/>
              <a:ext cx="934017" cy="220315"/>
            </a:xfrm>
            <a:custGeom>
              <a:avLst/>
              <a:gdLst>
                <a:gd name="connsiteX0" fmla="*/ 0 w 934017"/>
                <a:gd name="connsiteY0" fmla="*/ 0 h 220315"/>
                <a:gd name="connsiteX1" fmla="*/ 934017 w 934017"/>
                <a:gd name="connsiteY1" fmla="*/ 0 h 220315"/>
                <a:gd name="connsiteX2" fmla="*/ 934017 w 934017"/>
                <a:gd name="connsiteY2" fmla="*/ 220315 h 220315"/>
                <a:gd name="connsiteX3" fmla="*/ 0 w 934017"/>
                <a:gd name="connsiteY3" fmla="*/ 220315 h 220315"/>
                <a:gd name="connsiteX4" fmla="*/ 0 w 934017"/>
                <a:gd name="connsiteY4" fmla="*/ 0 h 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17" h="220315">
                  <a:moveTo>
                    <a:pt x="0" y="0"/>
                  </a:moveTo>
                  <a:lnTo>
                    <a:pt x="934017" y="0"/>
                  </a:lnTo>
                  <a:lnTo>
                    <a:pt x="934017" y="220315"/>
                  </a:lnTo>
                  <a:lnTo>
                    <a:pt x="0" y="22031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5CA492-0D20-B067-498C-1B419C715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29506" t="-3345" r="52167" b="100000"/>
            <a:stretch>
              <a:fillRect/>
            </a:stretch>
          </p:blipFill>
          <p:spPr>
            <a:xfrm>
              <a:off x="8286689" y="2390385"/>
              <a:ext cx="994607" cy="28711"/>
            </a:xfrm>
            <a:custGeom>
              <a:avLst/>
              <a:gdLst>
                <a:gd name="connsiteX0" fmla="*/ 0 w 994607"/>
                <a:gd name="connsiteY0" fmla="*/ 0 h 28711"/>
                <a:gd name="connsiteX1" fmla="*/ 994607 w 994607"/>
                <a:gd name="connsiteY1" fmla="*/ 0 h 28711"/>
                <a:gd name="connsiteX2" fmla="*/ 994607 w 994607"/>
                <a:gd name="connsiteY2" fmla="*/ 28711 h 28711"/>
                <a:gd name="connsiteX3" fmla="*/ 0 w 994607"/>
                <a:gd name="connsiteY3" fmla="*/ 28711 h 28711"/>
                <a:gd name="connsiteX4" fmla="*/ 0 w 994607"/>
                <a:gd name="connsiteY4" fmla="*/ 0 h 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7" h="28711">
                  <a:moveTo>
                    <a:pt x="0" y="0"/>
                  </a:moveTo>
                  <a:lnTo>
                    <a:pt x="994607" y="0"/>
                  </a:lnTo>
                  <a:lnTo>
                    <a:pt x="994607" y="28711"/>
                  </a:lnTo>
                  <a:lnTo>
                    <a:pt x="0" y="287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1A114E6-7AD6-9BDA-1490-94B667BCA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988" t="42129"/>
            <a:stretch>
              <a:fillRect/>
            </a:stretch>
          </p:blipFill>
          <p:spPr>
            <a:xfrm>
              <a:off x="8900861" y="2600256"/>
              <a:ext cx="3094128" cy="496683"/>
            </a:xfrm>
            <a:custGeom>
              <a:avLst/>
              <a:gdLst>
                <a:gd name="connsiteX0" fmla="*/ 262897 w 3094128"/>
                <a:gd name="connsiteY0" fmla="*/ 0 h 496683"/>
                <a:gd name="connsiteX1" fmla="*/ 3094128 w 3094128"/>
                <a:gd name="connsiteY1" fmla="*/ 0 h 496683"/>
                <a:gd name="connsiteX2" fmla="*/ 3094128 w 3094128"/>
                <a:gd name="connsiteY2" fmla="*/ 496683 h 496683"/>
                <a:gd name="connsiteX3" fmla="*/ 0 w 3094128"/>
                <a:gd name="connsiteY3" fmla="*/ 496683 h 496683"/>
                <a:gd name="connsiteX4" fmla="*/ 0 w 3094128"/>
                <a:gd name="connsiteY4" fmla="*/ 103651 h 496683"/>
                <a:gd name="connsiteX5" fmla="*/ 262897 w 3094128"/>
                <a:gd name="connsiteY5" fmla="*/ 103651 h 496683"/>
                <a:gd name="connsiteX6" fmla="*/ 262897 w 3094128"/>
                <a:gd name="connsiteY6" fmla="*/ 0 h 49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4128" h="496683">
                  <a:moveTo>
                    <a:pt x="262897" y="0"/>
                  </a:moveTo>
                  <a:lnTo>
                    <a:pt x="3094128" y="0"/>
                  </a:lnTo>
                  <a:lnTo>
                    <a:pt x="3094128" y="496683"/>
                  </a:lnTo>
                  <a:lnTo>
                    <a:pt x="0" y="496683"/>
                  </a:lnTo>
                  <a:lnTo>
                    <a:pt x="0" y="103651"/>
                  </a:lnTo>
                  <a:lnTo>
                    <a:pt x="262897" y="103651"/>
                  </a:lnTo>
                  <a:lnTo>
                    <a:pt x="262897" y="0"/>
                  </a:lnTo>
                  <a:close/>
                </a:path>
              </a:pathLst>
            </a:cu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1F25112-86F2-612D-B42C-FDB58FF77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1" t="49935" r="65158" b="7031"/>
            <a:stretch/>
          </p:blipFill>
          <p:spPr>
            <a:xfrm>
              <a:off x="8602960" y="2275752"/>
              <a:ext cx="1891005" cy="369332"/>
            </a:xfrm>
            <a:custGeom>
              <a:avLst/>
              <a:gdLst>
                <a:gd name="connsiteX0" fmla="*/ 1586818 w 2333066"/>
                <a:gd name="connsiteY0" fmla="*/ 0 h 429678"/>
                <a:gd name="connsiteX1" fmla="*/ 1601356 w 2333066"/>
                <a:gd name="connsiteY1" fmla="*/ 0 h 429678"/>
                <a:gd name="connsiteX2" fmla="*/ 1601356 w 2333066"/>
                <a:gd name="connsiteY2" fmla="*/ 15966 h 429678"/>
                <a:gd name="connsiteX3" fmla="*/ 2333066 w 2333066"/>
                <a:gd name="connsiteY3" fmla="*/ 15966 h 429678"/>
                <a:gd name="connsiteX4" fmla="*/ 2333066 w 2333066"/>
                <a:gd name="connsiteY4" fmla="*/ 429678 h 429678"/>
                <a:gd name="connsiteX5" fmla="*/ 0 w 2333066"/>
                <a:gd name="connsiteY5" fmla="*/ 429678 h 429678"/>
                <a:gd name="connsiteX6" fmla="*/ 0 w 2333066"/>
                <a:gd name="connsiteY6" fmla="*/ 17537 h 429678"/>
                <a:gd name="connsiteX7" fmla="*/ 1586818 w 2333066"/>
                <a:gd name="connsiteY7" fmla="*/ 17537 h 42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3066" h="429678">
                  <a:moveTo>
                    <a:pt x="1586818" y="0"/>
                  </a:moveTo>
                  <a:lnTo>
                    <a:pt x="1601356" y="0"/>
                  </a:lnTo>
                  <a:lnTo>
                    <a:pt x="1601356" y="15966"/>
                  </a:lnTo>
                  <a:lnTo>
                    <a:pt x="2333066" y="15966"/>
                  </a:lnTo>
                  <a:lnTo>
                    <a:pt x="2333066" y="429678"/>
                  </a:lnTo>
                  <a:lnTo>
                    <a:pt x="0" y="429678"/>
                  </a:lnTo>
                  <a:lnTo>
                    <a:pt x="0" y="17537"/>
                  </a:lnTo>
                  <a:lnTo>
                    <a:pt x="1586818" y="17537"/>
                  </a:lnTo>
                  <a:close/>
                </a:path>
              </a:pathLst>
            </a:cu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8D870242-EEB9-996F-9E9B-A20100A0A882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42988" t="42129" r="-1652" b="-4531"/>
          <a:stretch>
            <a:fillRect/>
          </a:stretch>
        </p:blipFill>
        <p:spPr>
          <a:xfrm>
            <a:off x="10707498" y="2234066"/>
            <a:ext cx="3183762" cy="535567"/>
          </a:xfrm>
          <a:custGeom>
            <a:avLst/>
            <a:gdLst>
              <a:gd name="connsiteX0" fmla="*/ 3094128 w 3183762"/>
              <a:gd name="connsiteY0" fmla="*/ 0 h 535567"/>
              <a:gd name="connsiteX1" fmla="*/ 3183762 w 3183762"/>
              <a:gd name="connsiteY1" fmla="*/ 0 h 535567"/>
              <a:gd name="connsiteX2" fmla="*/ 3183762 w 3183762"/>
              <a:gd name="connsiteY2" fmla="*/ 535567 h 535567"/>
              <a:gd name="connsiteX3" fmla="*/ 0 w 3183762"/>
              <a:gd name="connsiteY3" fmla="*/ 535567 h 535567"/>
              <a:gd name="connsiteX4" fmla="*/ 0 w 3183762"/>
              <a:gd name="connsiteY4" fmla="*/ 496683 h 535567"/>
              <a:gd name="connsiteX5" fmla="*/ 3094128 w 3183762"/>
              <a:gd name="connsiteY5" fmla="*/ 496683 h 535567"/>
              <a:gd name="connsiteX6" fmla="*/ 3094128 w 3183762"/>
              <a:gd name="connsiteY6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3762" h="535567">
                <a:moveTo>
                  <a:pt x="3094128" y="0"/>
                </a:moveTo>
                <a:lnTo>
                  <a:pt x="3183762" y="0"/>
                </a:lnTo>
                <a:lnTo>
                  <a:pt x="3183762" y="535567"/>
                </a:lnTo>
                <a:lnTo>
                  <a:pt x="0" y="535567"/>
                </a:lnTo>
                <a:lnTo>
                  <a:pt x="0" y="496683"/>
                </a:lnTo>
                <a:lnTo>
                  <a:pt x="3094128" y="496683"/>
                </a:lnTo>
                <a:lnTo>
                  <a:pt x="3094128" y="0"/>
                </a:lnTo>
                <a:close/>
              </a:path>
            </a:pathLst>
          </a:cu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5CC05F04-F001-6274-1747-9104C845DF43}"/>
              </a:ext>
            </a:extLst>
          </p:cNvPr>
          <p:cNvGrpSpPr/>
          <p:nvPr/>
        </p:nvGrpSpPr>
        <p:grpSpPr>
          <a:xfrm>
            <a:off x="8329646" y="3945060"/>
            <a:ext cx="3588543" cy="865408"/>
            <a:chOff x="8428897" y="3445844"/>
            <a:chExt cx="3588543" cy="86540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455857D-5C5B-4979-0382-86132B754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10175" t="6559" r="59634" b="45113"/>
            <a:stretch>
              <a:fillRect/>
            </a:stretch>
          </p:blipFill>
          <p:spPr>
            <a:xfrm>
              <a:off x="8428897" y="3445844"/>
              <a:ext cx="1638499" cy="324559"/>
            </a:xfrm>
            <a:custGeom>
              <a:avLst/>
              <a:gdLst>
                <a:gd name="connsiteX0" fmla="*/ 0 w 1638499"/>
                <a:gd name="connsiteY0" fmla="*/ 0 h 324559"/>
                <a:gd name="connsiteX1" fmla="*/ 1638499 w 1638499"/>
                <a:gd name="connsiteY1" fmla="*/ 0 h 324559"/>
                <a:gd name="connsiteX2" fmla="*/ 1638499 w 1638499"/>
                <a:gd name="connsiteY2" fmla="*/ 324559 h 324559"/>
                <a:gd name="connsiteX3" fmla="*/ 0 w 1638499"/>
                <a:gd name="connsiteY3" fmla="*/ 324559 h 324559"/>
                <a:gd name="connsiteX4" fmla="*/ 0 w 1638499"/>
                <a:gd name="connsiteY4" fmla="*/ 0 h 32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99" h="324559">
                  <a:moveTo>
                    <a:pt x="0" y="0"/>
                  </a:moveTo>
                  <a:lnTo>
                    <a:pt x="1638499" y="0"/>
                  </a:lnTo>
                  <a:lnTo>
                    <a:pt x="1638499" y="324559"/>
                  </a:lnTo>
                  <a:lnTo>
                    <a:pt x="0" y="32455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8D4A00B-8ADB-1847-8B05-BE66D8E38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40695" t="12883" r="2880" b="45113"/>
            <a:stretch>
              <a:fillRect/>
            </a:stretch>
          </p:blipFill>
          <p:spPr>
            <a:xfrm>
              <a:off x="8842368" y="3748750"/>
              <a:ext cx="3062287" cy="282092"/>
            </a:xfrm>
            <a:custGeom>
              <a:avLst/>
              <a:gdLst>
                <a:gd name="connsiteX0" fmla="*/ 0 w 3062287"/>
                <a:gd name="connsiteY0" fmla="*/ 0 h 282092"/>
                <a:gd name="connsiteX1" fmla="*/ 3062287 w 3062287"/>
                <a:gd name="connsiteY1" fmla="*/ 0 h 282092"/>
                <a:gd name="connsiteX2" fmla="*/ 3062287 w 3062287"/>
                <a:gd name="connsiteY2" fmla="*/ 282092 h 282092"/>
                <a:gd name="connsiteX3" fmla="*/ 0 w 3062287"/>
                <a:gd name="connsiteY3" fmla="*/ 282092 h 282092"/>
                <a:gd name="connsiteX4" fmla="*/ 0 w 3062287"/>
                <a:gd name="connsiteY4" fmla="*/ 0 h 28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287" h="282092">
                  <a:moveTo>
                    <a:pt x="0" y="0"/>
                  </a:moveTo>
                  <a:lnTo>
                    <a:pt x="3062287" y="0"/>
                  </a:lnTo>
                  <a:lnTo>
                    <a:pt x="3062287" y="282092"/>
                  </a:lnTo>
                  <a:lnTo>
                    <a:pt x="0" y="2820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9581C4-1569-02C1-AE8B-6984297AA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6025" t="55633" r="39656" b="7487"/>
            <a:stretch>
              <a:fillRect/>
            </a:stretch>
          </p:blipFill>
          <p:spPr>
            <a:xfrm>
              <a:off x="9069453" y="4063572"/>
              <a:ext cx="2947987" cy="247680"/>
            </a:xfrm>
            <a:custGeom>
              <a:avLst/>
              <a:gdLst>
                <a:gd name="connsiteX0" fmla="*/ 0 w 2947987"/>
                <a:gd name="connsiteY0" fmla="*/ 0 h 247680"/>
                <a:gd name="connsiteX1" fmla="*/ 2947987 w 2947987"/>
                <a:gd name="connsiteY1" fmla="*/ 0 h 247680"/>
                <a:gd name="connsiteX2" fmla="*/ 2947987 w 2947987"/>
                <a:gd name="connsiteY2" fmla="*/ 247680 h 247680"/>
                <a:gd name="connsiteX3" fmla="*/ 0 w 2947987"/>
                <a:gd name="connsiteY3" fmla="*/ 247680 h 247680"/>
                <a:gd name="connsiteX4" fmla="*/ 0 w 2947987"/>
                <a:gd name="connsiteY4" fmla="*/ 0 h 24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7987" h="247680">
                  <a:moveTo>
                    <a:pt x="0" y="0"/>
                  </a:moveTo>
                  <a:lnTo>
                    <a:pt x="2947987" y="0"/>
                  </a:lnTo>
                  <a:lnTo>
                    <a:pt x="2947987" y="247680"/>
                  </a:lnTo>
                  <a:lnTo>
                    <a:pt x="0" y="2476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8D9D28ED-3E60-D3F2-227B-E30A471A29AC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927"/>
          <a:stretch>
            <a:fillRect/>
          </a:stretch>
        </p:blipFill>
        <p:spPr>
          <a:xfrm>
            <a:off x="8920048" y="5542761"/>
            <a:ext cx="2272733" cy="535567"/>
          </a:xfrm>
          <a:custGeom>
            <a:avLst/>
            <a:gdLst>
              <a:gd name="connsiteX0" fmla="*/ 0 w 2272733"/>
              <a:gd name="connsiteY0" fmla="*/ 0 h 535567"/>
              <a:gd name="connsiteX1" fmla="*/ 2272733 w 2272733"/>
              <a:gd name="connsiteY1" fmla="*/ 0 h 535567"/>
              <a:gd name="connsiteX2" fmla="*/ 2272733 w 2272733"/>
              <a:gd name="connsiteY2" fmla="*/ 535567 h 535567"/>
              <a:gd name="connsiteX3" fmla="*/ 0 w 2272733"/>
              <a:gd name="connsiteY3" fmla="*/ 535567 h 535567"/>
              <a:gd name="connsiteX4" fmla="*/ 0 w 2272733"/>
              <a:gd name="connsiteY4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733" h="535567">
                <a:moveTo>
                  <a:pt x="0" y="0"/>
                </a:moveTo>
                <a:lnTo>
                  <a:pt x="2272733" y="0"/>
                </a:lnTo>
                <a:lnTo>
                  <a:pt x="2272733" y="535567"/>
                </a:lnTo>
                <a:lnTo>
                  <a:pt x="0" y="53556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A07BE24-D949-E0BC-EB41-1DFDE5A28262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7073"/>
          <a:stretch>
            <a:fillRect/>
          </a:stretch>
        </p:blipFill>
        <p:spPr>
          <a:xfrm>
            <a:off x="8827768" y="5160502"/>
            <a:ext cx="2555365" cy="535567"/>
          </a:xfrm>
          <a:custGeom>
            <a:avLst/>
            <a:gdLst>
              <a:gd name="connsiteX0" fmla="*/ 0 w 2555365"/>
              <a:gd name="connsiteY0" fmla="*/ 0 h 535567"/>
              <a:gd name="connsiteX1" fmla="*/ 2555365 w 2555365"/>
              <a:gd name="connsiteY1" fmla="*/ 0 h 535567"/>
              <a:gd name="connsiteX2" fmla="*/ 2555365 w 2555365"/>
              <a:gd name="connsiteY2" fmla="*/ 535567 h 535567"/>
              <a:gd name="connsiteX3" fmla="*/ 0 w 2555365"/>
              <a:gd name="connsiteY3" fmla="*/ 535567 h 535567"/>
              <a:gd name="connsiteX4" fmla="*/ 0 w 2555365"/>
              <a:gd name="connsiteY4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365" h="535567">
                <a:moveTo>
                  <a:pt x="0" y="0"/>
                </a:moveTo>
                <a:lnTo>
                  <a:pt x="2555365" y="0"/>
                </a:lnTo>
                <a:lnTo>
                  <a:pt x="2555365" y="535567"/>
                </a:lnTo>
                <a:lnTo>
                  <a:pt x="0" y="53556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71B7BB-A4B9-34AE-2326-E03F26CA6DD8}"/>
              </a:ext>
            </a:extLst>
          </p:cNvPr>
          <p:cNvSpPr txBox="1"/>
          <p:nvPr/>
        </p:nvSpPr>
        <p:spPr>
          <a:xfrm>
            <a:off x="7745683" y="3997019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[L4]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C4C223-9204-7AEE-9CB1-09263A4CE369}"/>
              </a:ext>
            </a:extLst>
          </p:cNvPr>
          <p:cNvSpPr txBox="1"/>
          <p:nvPr/>
        </p:nvSpPr>
        <p:spPr>
          <a:xfrm>
            <a:off x="7950379" y="5277666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[L5]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062685-C459-75AA-EA29-E4D905E6FD58}"/>
              </a:ext>
            </a:extLst>
          </p:cNvPr>
          <p:cNvSpPr txBox="1"/>
          <p:nvPr/>
        </p:nvSpPr>
        <p:spPr>
          <a:xfrm>
            <a:off x="7539742" y="2629790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[L3]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BFD280C-8E0A-FEDD-7EAB-0726D6B8FE1B}"/>
              </a:ext>
            </a:extLst>
          </p:cNvPr>
          <p:cNvSpPr txBox="1"/>
          <p:nvPr/>
        </p:nvSpPr>
        <p:spPr>
          <a:xfrm rot="20464059">
            <a:off x="6078235" y="2953537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residuals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316964-2B19-3E72-7536-AEF65C0D11E0}"/>
              </a:ext>
            </a:extLst>
          </p:cNvPr>
          <p:cNvSpPr txBox="1"/>
          <p:nvPr/>
        </p:nvSpPr>
        <p:spPr>
          <a:xfrm rot="20464059">
            <a:off x="6236370" y="4324820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acyclic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87D1AA-1FFB-109E-20C2-BAEA3562FB37}"/>
              </a:ext>
            </a:extLst>
          </p:cNvPr>
          <p:cNvSpPr txBox="1"/>
          <p:nvPr/>
        </p:nvSpPr>
        <p:spPr>
          <a:xfrm rot="20464059">
            <a:off x="6451843" y="5484964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combinative</a:t>
            </a:r>
          </a:p>
        </p:txBody>
      </p:sp>
    </p:spTree>
    <p:extLst>
      <p:ext uri="{BB962C8B-B14F-4D97-AF65-F5344CB8AC3E}">
        <p14:creationId xmlns:p14="http://schemas.microsoft.com/office/powerpoint/2010/main" val="1468907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1" grpId="0"/>
      <p:bldP spid="23" grpId="0"/>
      <p:bldP spid="24" grpId="0"/>
      <p:bldP spid="69" grpId="0"/>
      <p:bldP spid="79" grpId="0"/>
      <p:bldP spid="80" grpId="0"/>
      <p:bldP spid="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F32B7-E82C-E41F-8E7E-E1B28C14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BA1E36B3-34C9-A413-F742-4FFCF552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77" t="26946" r="3556" b="12425"/>
          <a:stretch/>
        </p:blipFill>
        <p:spPr>
          <a:xfrm>
            <a:off x="8138697" y="442923"/>
            <a:ext cx="2114550" cy="4421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D999D13-1A74-A8B9-4544-EB36E4B7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59" t="53987" r="31042" b="8102"/>
          <a:stretch/>
        </p:blipFill>
        <p:spPr>
          <a:xfrm>
            <a:off x="8265697" y="1045205"/>
            <a:ext cx="2814244" cy="35941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B56AD8F-8B68-01F8-5716-4BAAEF4D5E22}"/>
              </a:ext>
            </a:extLst>
          </p:cNvPr>
          <p:cNvGrpSpPr/>
          <p:nvPr/>
        </p:nvGrpSpPr>
        <p:grpSpPr>
          <a:xfrm>
            <a:off x="2331259" y="4631746"/>
            <a:ext cx="323942" cy="917782"/>
            <a:chOff x="7289321" y="5008443"/>
            <a:chExt cx="430085" cy="12185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FA8F73-F656-B296-08A1-7DAF5C7203E2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77E813F-4857-D76A-CB1E-AAC8264697D9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FD57E4-36AC-97D5-1819-AA7FA4B7D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6EA21-FA49-E20F-AF60-95A755385EA2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6F21A-13FB-1550-E670-AE319666F90F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E3DE16-CCAA-9BE8-B97C-5618EEF1D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B9B3401-B516-4514-2CD1-EFAC2D0FD8B8}"/>
              </a:ext>
            </a:extLst>
          </p:cNvPr>
          <p:cNvSpPr/>
          <p:nvPr/>
        </p:nvSpPr>
        <p:spPr>
          <a:xfrm>
            <a:off x="357094" y="5256926"/>
            <a:ext cx="4041494" cy="921542"/>
          </a:xfrm>
          <a:prstGeom prst="roundRect">
            <a:avLst>
              <a:gd name="adj" fmla="val 35468"/>
            </a:avLst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6916039-062E-5D33-5D87-CB7B77EB6D1C}"/>
                  </a:ext>
                </a:extLst>
              </p:cNvPr>
              <p:cNvSpPr/>
              <p:nvPr/>
            </p:nvSpPr>
            <p:spPr>
              <a:xfrm>
                <a:off x="1669368" y="2472428"/>
                <a:ext cx="1090665" cy="6624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Confidence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6916039-062E-5D33-5D87-CB7B77EB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68" y="2472428"/>
                <a:ext cx="1090665" cy="66243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B4F1529-09A2-654F-3224-70E44930CC57}"/>
                  </a:ext>
                </a:extLst>
              </p:cNvPr>
              <p:cNvSpPr/>
              <p:nvPr/>
            </p:nvSpPr>
            <p:spPr>
              <a:xfrm>
                <a:off x="357919" y="4033421"/>
                <a:ext cx="775086" cy="88335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Prior</a:t>
                </a:r>
              </a:p>
              <a:p>
                <a:pPr algn="ctr"/>
                <a:r>
                  <a:rPr lang="en-US" sz="1200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B4F1529-09A2-654F-3224-70E44930C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9" y="4033421"/>
                <a:ext cx="775086" cy="88335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9A72FDE-4D90-76FC-6711-167A17C60EEC}"/>
                  </a:ext>
                </a:extLst>
              </p:cNvPr>
              <p:cNvSpPr/>
              <p:nvPr/>
            </p:nvSpPr>
            <p:spPr>
              <a:xfrm>
                <a:off x="3318190" y="4051587"/>
                <a:ext cx="907158" cy="892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Posterior</a:t>
                </a:r>
              </a:p>
              <a:p>
                <a:pPr algn="ctr"/>
                <a:r>
                  <a:rPr lang="en-US" sz="1200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9A72FDE-4D90-76FC-6711-167A17C60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90" y="4051587"/>
                <a:ext cx="907158" cy="89203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396496-C0DF-D2D8-7D97-80B30A6D96AE}"/>
              </a:ext>
            </a:extLst>
          </p:cNvPr>
          <p:cNvCxnSpPr>
            <a:cxnSpLocks/>
          </p:cNvCxnSpPr>
          <p:nvPr/>
        </p:nvCxnSpPr>
        <p:spPr>
          <a:xfrm>
            <a:off x="1411811" y="4381150"/>
            <a:ext cx="176369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D82B58-9F50-949A-EC6F-38E5452361B3}"/>
              </a:ext>
            </a:extLst>
          </p:cNvPr>
          <p:cNvCxnSpPr>
            <a:cxnSpLocks/>
          </p:cNvCxnSpPr>
          <p:nvPr/>
        </p:nvCxnSpPr>
        <p:spPr>
          <a:xfrm>
            <a:off x="2182846" y="4033421"/>
            <a:ext cx="314495" cy="34772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94CB14-F6AE-06E0-BD51-FB46304EC678}"/>
              </a:ext>
            </a:extLst>
          </p:cNvPr>
          <p:cNvCxnSpPr>
            <a:cxnSpLocks/>
          </p:cNvCxnSpPr>
          <p:nvPr/>
        </p:nvCxnSpPr>
        <p:spPr>
          <a:xfrm>
            <a:off x="2293975" y="3312657"/>
            <a:ext cx="0" cy="84579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B69BE2-E9C9-A69A-7B01-2454F19C97D4}"/>
                  </a:ext>
                </a:extLst>
              </p:cNvPr>
              <p:cNvSpPr txBox="1"/>
              <p:nvPr/>
            </p:nvSpPr>
            <p:spPr>
              <a:xfrm>
                <a:off x="2518810" y="3905210"/>
                <a:ext cx="656696" cy="35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B69BE2-E9C9-A69A-7B01-2454F19C9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10" y="3905210"/>
                <a:ext cx="656696" cy="352116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F1AD1B4-2A24-452D-73CF-828A17637FE3}"/>
                  </a:ext>
                </a:extLst>
              </p:cNvPr>
              <p:cNvSpPr txBox="1"/>
              <p:nvPr/>
            </p:nvSpPr>
            <p:spPr>
              <a:xfrm>
                <a:off x="504979" y="5437324"/>
                <a:ext cx="576016" cy="27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F1AD1B4-2A24-452D-73CF-828A17637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9" y="5437324"/>
                <a:ext cx="576016" cy="2705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20C074-62BF-5283-E842-45FDD9526B37}"/>
                  </a:ext>
                </a:extLst>
              </p:cNvPr>
              <p:cNvSpPr txBox="1"/>
              <p:nvPr/>
            </p:nvSpPr>
            <p:spPr>
              <a:xfrm>
                <a:off x="3862221" y="5461108"/>
                <a:ext cx="576016" cy="285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20C074-62BF-5283-E842-45FDD9526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21" y="5461108"/>
                <a:ext cx="576016" cy="285038"/>
              </a:xfrm>
              <a:prstGeom prst="rect">
                <a:avLst/>
              </a:prstGeom>
              <a:blipFill>
                <a:blip r:embed="rId9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7FEB1F-D5B8-2926-CE26-847ECEB77FFC}"/>
                  </a:ext>
                </a:extLst>
              </p:cNvPr>
              <p:cNvSpPr txBox="1"/>
              <p:nvPr/>
            </p:nvSpPr>
            <p:spPr>
              <a:xfrm>
                <a:off x="475551" y="6374824"/>
                <a:ext cx="715459" cy="27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7FEB1F-D5B8-2926-CE26-847ECEB77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1" y="6374824"/>
                <a:ext cx="715459" cy="2705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439DEF-4756-B54B-FB5B-716DCF726D92}"/>
                  </a:ext>
                </a:extLst>
              </p:cNvPr>
              <p:cNvSpPr txBox="1"/>
              <p:nvPr/>
            </p:nvSpPr>
            <p:spPr>
              <a:xfrm>
                <a:off x="3769594" y="6406868"/>
                <a:ext cx="808691" cy="27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=⊤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439DEF-4756-B54B-FB5B-716DCF72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94" y="6406868"/>
                <a:ext cx="808691" cy="2705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E3C9E561-CF63-C1EC-1741-5FCBE4119D0E}"/>
              </a:ext>
            </a:extLst>
          </p:cNvPr>
          <p:cNvSpPr/>
          <p:nvPr/>
        </p:nvSpPr>
        <p:spPr>
          <a:xfrm>
            <a:off x="815956" y="5846162"/>
            <a:ext cx="99483" cy="9921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E7CBD8-E671-B84C-28B2-EE547DC8091F}"/>
              </a:ext>
            </a:extLst>
          </p:cNvPr>
          <p:cNvSpPr/>
          <p:nvPr/>
        </p:nvSpPr>
        <p:spPr>
          <a:xfrm>
            <a:off x="4027976" y="5796556"/>
            <a:ext cx="99483" cy="9921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657D27D-E15E-1AFE-9386-A430E893A717}"/>
                  </a:ext>
                </a:extLst>
              </p14:cNvPr>
              <p14:cNvContentPartPr/>
              <p14:nvPr/>
            </p14:nvContentPartPr>
            <p14:xfrm>
              <a:off x="894812" y="5776569"/>
              <a:ext cx="3128843" cy="25407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57D27D-E15E-1AFE-9386-A430E893A7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0492" y="5772251"/>
                <a:ext cx="3137483" cy="262708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781D539A-D3BD-41D0-49F2-39E6E3B9D41D}"/>
              </a:ext>
            </a:extLst>
          </p:cNvPr>
          <p:cNvSpPr/>
          <p:nvPr/>
        </p:nvSpPr>
        <p:spPr>
          <a:xfrm>
            <a:off x="1993825" y="5957526"/>
            <a:ext cx="99483" cy="9921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A6EC58-D088-49FE-CA61-2F6CDC829D3A}"/>
              </a:ext>
            </a:extLst>
          </p:cNvPr>
          <p:cNvCxnSpPr>
            <a:cxnSpLocks/>
          </p:cNvCxnSpPr>
          <p:nvPr/>
        </p:nvCxnSpPr>
        <p:spPr>
          <a:xfrm flipH="1">
            <a:off x="793365" y="6311083"/>
            <a:ext cx="3331739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952FB8-8BDB-4832-2FB0-1A7290E8C5B8}"/>
              </a:ext>
            </a:extLst>
          </p:cNvPr>
          <p:cNvCxnSpPr>
            <a:cxnSpLocks/>
          </p:cNvCxnSpPr>
          <p:nvPr/>
        </p:nvCxnSpPr>
        <p:spPr>
          <a:xfrm flipV="1">
            <a:off x="793365" y="6210511"/>
            <a:ext cx="0" cy="19635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CE8D87-7145-69BC-68A4-23C1707A57D0}"/>
              </a:ext>
            </a:extLst>
          </p:cNvPr>
          <p:cNvCxnSpPr>
            <a:cxnSpLocks/>
          </p:cNvCxnSpPr>
          <p:nvPr/>
        </p:nvCxnSpPr>
        <p:spPr>
          <a:xfrm flipV="1">
            <a:off x="4118657" y="6246360"/>
            <a:ext cx="8803" cy="14691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CA947ED-7E73-5471-DF7C-0CC629D7B115}"/>
                  </a:ext>
                </a:extLst>
              </p:cNvPr>
              <p:cNvSpPr txBox="1"/>
              <p:nvPr/>
            </p:nvSpPr>
            <p:spPr>
              <a:xfrm>
                <a:off x="1898634" y="5720071"/>
                <a:ext cx="576016" cy="28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CA947ED-7E73-5471-DF7C-0CC629D7B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34" y="5720071"/>
                <a:ext cx="576016" cy="286666"/>
              </a:xfrm>
              <a:prstGeom prst="rect">
                <a:avLst/>
              </a:prstGeom>
              <a:blipFill>
                <a:blip r:embed="rId14"/>
                <a:stretch>
                  <a:fillRect r="-6105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AD9A38-3E2F-2C4C-95AD-4BA7F8E135C1}"/>
                  </a:ext>
                </a:extLst>
              </p:cNvPr>
              <p:cNvSpPr txBox="1"/>
              <p:nvPr/>
            </p:nvSpPr>
            <p:spPr>
              <a:xfrm>
                <a:off x="1893639" y="3790378"/>
                <a:ext cx="375492" cy="270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AD9A38-3E2F-2C4C-95AD-4BA7F8E13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39" y="3790378"/>
                <a:ext cx="375492" cy="270569"/>
              </a:xfrm>
              <a:prstGeom prst="rect">
                <a:avLst/>
              </a:prstGeom>
              <a:blipFill>
                <a:blip r:embed="rId1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FB0DCD-D575-21D8-9906-22F470E2396B}"/>
              </a:ext>
            </a:extLst>
          </p:cNvPr>
          <p:cNvCxnSpPr>
            <a:cxnSpLocks/>
          </p:cNvCxnSpPr>
          <p:nvPr/>
        </p:nvCxnSpPr>
        <p:spPr>
          <a:xfrm flipV="1">
            <a:off x="2021233" y="6246528"/>
            <a:ext cx="0" cy="19635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7AD546-9B51-202C-42D7-C917394F170C}"/>
              </a:ext>
            </a:extLst>
          </p:cNvPr>
          <p:cNvSpPr txBox="1"/>
          <p:nvPr/>
        </p:nvSpPr>
        <p:spPr>
          <a:xfrm>
            <a:off x="7501206" y="442923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7DBE93-AFDC-2F98-B2A3-5D5679B13B9F}"/>
              </a:ext>
            </a:extLst>
          </p:cNvPr>
          <p:cNvSpPr txBox="1"/>
          <p:nvPr/>
        </p:nvSpPr>
        <p:spPr>
          <a:xfrm>
            <a:off x="7501206" y="1035285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[FC]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DF1F82-8B33-720F-3026-CDAC1338576D}"/>
              </a:ext>
            </a:extLst>
          </p:cNvPr>
          <p:cNvSpPr txBox="1"/>
          <p:nvPr/>
        </p:nvSpPr>
        <p:spPr>
          <a:xfrm>
            <a:off x="7501207" y="1798769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[L2]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406F06C-7AE7-EC42-2D54-5502FF99690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5698" y="1792112"/>
            <a:ext cx="2052746" cy="2999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4BC40F4-3067-D5A6-E9D9-068C985BC21C}"/>
              </a:ext>
            </a:extLst>
          </p:cNvPr>
          <p:cNvSpPr txBox="1"/>
          <p:nvPr/>
        </p:nvSpPr>
        <p:spPr>
          <a:xfrm>
            <a:off x="8265698" y="2055979"/>
            <a:ext cx="30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continuous, twice </a:t>
            </a:r>
            <a:r>
              <a:rPr lang="en-US" dirty="0" err="1"/>
              <a:t>diffble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4DE153-7FEA-105C-5082-09A1E4849202}"/>
              </a:ext>
            </a:extLst>
          </p:cNvPr>
          <p:cNvSpPr txBox="1"/>
          <p:nvPr/>
        </p:nvSpPr>
        <p:spPr>
          <a:xfrm rot="20464059">
            <a:off x="5756152" y="761740"/>
            <a:ext cx="1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no confidence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B1DBDF-0D38-29B8-C7D2-AF2CD3B429F2}"/>
              </a:ext>
            </a:extLst>
          </p:cNvPr>
          <p:cNvSpPr txBox="1"/>
          <p:nvPr/>
        </p:nvSpPr>
        <p:spPr>
          <a:xfrm rot="20464059">
            <a:off x="5731295" y="1317478"/>
            <a:ext cx="1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full confidence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61D23-FB06-3312-D5C6-9D154E9AE7A9}"/>
              </a:ext>
            </a:extLst>
          </p:cNvPr>
          <p:cNvSpPr txBox="1"/>
          <p:nvPr/>
        </p:nvSpPr>
        <p:spPr>
          <a:xfrm rot="20464059">
            <a:off x="6070835" y="2048190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continuity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7617452-739C-0F51-C29B-552CCE58A77E}"/>
              </a:ext>
            </a:extLst>
          </p:cNvPr>
          <p:cNvGrpSpPr/>
          <p:nvPr/>
        </p:nvGrpSpPr>
        <p:grpSpPr>
          <a:xfrm>
            <a:off x="8294617" y="2407605"/>
            <a:ext cx="3708300" cy="1294565"/>
            <a:chOff x="8286689" y="1802374"/>
            <a:chExt cx="3708300" cy="129456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027C201-5114-560C-8468-347B94357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29506" r="52167" b="45794"/>
            <a:stretch>
              <a:fillRect/>
            </a:stretch>
          </p:blipFill>
          <p:spPr>
            <a:xfrm>
              <a:off x="8403558" y="1802374"/>
              <a:ext cx="994607" cy="465222"/>
            </a:xfrm>
            <a:custGeom>
              <a:avLst/>
              <a:gdLst>
                <a:gd name="connsiteX0" fmla="*/ 0 w 994607"/>
                <a:gd name="connsiteY0" fmla="*/ 0 h 465222"/>
                <a:gd name="connsiteX1" fmla="*/ 994607 w 994607"/>
                <a:gd name="connsiteY1" fmla="*/ 0 h 465222"/>
                <a:gd name="connsiteX2" fmla="*/ 994607 w 994607"/>
                <a:gd name="connsiteY2" fmla="*/ 465222 h 465222"/>
                <a:gd name="connsiteX3" fmla="*/ 0 w 994607"/>
                <a:gd name="connsiteY3" fmla="*/ 465222 h 465222"/>
                <a:gd name="connsiteX4" fmla="*/ 0 w 994607"/>
                <a:gd name="connsiteY4" fmla="*/ 0 h 46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7" h="465222">
                  <a:moveTo>
                    <a:pt x="0" y="0"/>
                  </a:moveTo>
                  <a:lnTo>
                    <a:pt x="994607" y="0"/>
                  </a:lnTo>
                  <a:lnTo>
                    <a:pt x="994607" y="465222"/>
                  </a:lnTo>
                  <a:lnTo>
                    <a:pt x="0" y="4652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C6D0EC9-1043-61E3-C427-E0B70DBF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8100" t="15937" r="34690" b="58393"/>
            <a:stretch>
              <a:fillRect/>
            </a:stretch>
          </p:blipFill>
          <p:spPr>
            <a:xfrm>
              <a:off x="9267825" y="1978101"/>
              <a:ext cx="934017" cy="220315"/>
            </a:xfrm>
            <a:custGeom>
              <a:avLst/>
              <a:gdLst>
                <a:gd name="connsiteX0" fmla="*/ 0 w 934017"/>
                <a:gd name="connsiteY0" fmla="*/ 0 h 220315"/>
                <a:gd name="connsiteX1" fmla="*/ 934017 w 934017"/>
                <a:gd name="connsiteY1" fmla="*/ 0 h 220315"/>
                <a:gd name="connsiteX2" fmla="*/ 934017 w 934017"/>
                <a:gd name="connsiteY2" fmla="*/ 220315 h 220315"/>
                <a:gd name="connsiteX3" fmla="*/ 0 w 934017"/>
                <a:gd name="connsiteY3" fmla="*/ 220315 h 220315"/>
                <a:gd name="connsiteX4" fmla="*/ 0 w 934017"/>
                <a:gd name="connsiteY4" fmla="*/ 0 h 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17" h="220315">
                  <a:moveTo>
                    <a:pt x="0" y="0"/>
                  </a:moveTo>
                  <a:lnTo>
                    <a:pt x="934017" y="0"/>
                  </a:lnTo>
                  <a:lnTo>
                    <a:pt x="934017" y="220315"/>
                  </a:lnTo>
                  <a:lnTo>
                    <a:pt x="0" y="22031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17A4BC0-91FA-DB2A-871B-0AD5E79D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29506" t="-3345" r="52167" b="100000"/>
            <a:stretch>
              <a:fillRect/>
            </a:stretch>
          </p:blipFill>
          <p:spPr>
            <a:xfrm>
              <a:off x="8286689" y="2390385"/>
              <a:ext cx="994607" cy="28711"/>
            </a:xfrm>
            <a:custGeom>
              <a:avLst/>
              <a:gdLst>
                <a:gd name="connsiteX0" fmla="*/ 0 w 994607"/>
                <a:gd name="connsiteY0" fmla="*/ 0 h 28711"/>
                <a:gd name="connsiteX1" fmla="*/ 994607 w 994607"/>
                <a:gd name="connsiteY1" fmla="*/ 0 h 28711"/>
                <a:gd name="connsiteX2" fmla="*/ 994607 w 994607"/>
                <a:gd name="connsiteY2" fmla="*/ 28711 h 28711"/>
                <a:gd name="connsiteX3" fmla="*/ 0 w 994607"/>
                <a:gd name="connsiteY3" fmla="*/ 28711 h 28711"/>
                <a:gd name="connsiteX4" fmla="*/ 0 w 994607"/>
                <a:gd name="connsiteY4" fmla="*/ 0 h 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7" h="28711">
                  <a:moveTo>
                    <a:pt x="0" y="0"/>
                  </a:moveTo>
                  <a:lnTo>
                    <a:pt x="994607" y="0"/>
                  </a:lnTo>
                  <a:lnTo>
                    <a:pt x="994607" y="28711"/>
                  </a:lnTo>
                  <a:lnTo>
                    <a:pt x="0" y="287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BEA194BD-72BB-D002-C838-7762FD9F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988" t="42129"/>
            <a:stretch>
              <a:fillRect/>
            </a:stretch>
          </p:blipFill>
          <p:spPr>
            <a:xfrm>
              <a:off x="8900861" y="2600256"/>
              <a:ext cx="3094128" cy="496683"/>
            </a:xfrm>
            <a:custGeom>
              <a:avLst/>
              <a:gdLst>
                <a:gd name="connsiteX0" fmla="*/ 262897 w 3094128"/>
                <a:gd name="connsiteY0" fmla="*/ 0 h 496683"/>
                <a:gd name="connsiteX1" fmla="*/ 3094128 w 3094128"/>
                <a:gd name="connsiteY1" fmla="*/ 0 h 496683"/>
                <a:gd name="connsiteX2" fmla="*/ 3094128 w 3094128"/>
                <a:gd name="connsiteY2" fmla="*/ 496683 h 496683"/>
                <a:gd name="connsiteX3" fmla="*/ 0 w 3094128"/>
                <a:gd name="connsiteY3" fmla="*/ 496683 h 496683"/>
                <a:gd name="connsiteX4" fmla="*/ 0 w 3094128"/>
                <a:gd name="connsiteY4" fmla="*/ 103651 h 496683"/>
                <a:gd name="connsiteX5" fmla="*/ 262897 w 3094128"/>
                <a:gd name="connsiteY5" fmla="*/ 103651 h 496683"/>
                <a:gd name="connsiteX6" fmla="*/ 262897 w 3094128"/>
                <a:gd name="connsiteY6" fmla="*/ 0 h 49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4128" h="496683">
                  <a:moveTo>
                    <a:pt x="262897" y="0"/>
                  </a:moveTo>
                  <a:lnTo>
                    <a:pt x="3094128" y="0"/>
                  </a:lnTo>
                  <a:lnTo>
                    <a:pt x="3094128" y="496683"/>
                  </a:lnTo>
                  <a:lnTo>
                    <a:pt x="0" y="496683"/>
                  </a:lnTo>
                  <a:lnTo>
                    <a:pt x="0" y="103651"/>
                  </a:lnTo>
                  <a:lnTo>
                    <a:pt x="262897" y="103651"/>
                  </a:lnTo>
                  <a:lnTo>
                    <a:pt x="262897" y="0"/>
                  </a:lnTo>
                  <a:close/>
                </a:path>
              </a:pathLst>
            </a:cu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366DCBE-13FC-8420-E6F5-EC8756CF9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1" t="49935" r="65158" b="7031"/>
            <a:stretch/>
          </p:blipFill>
          <p:spPr>
            <a:xfrm>
              <a:off x="8602960" y="2275752"/>
              <a:ext cx="1891005" cy="369332"/>
            </a:xfrm>
            <a:custGeom>
              <a:avLst/>
              <a:gdLst>
                <a:gd name="connsiteX0" fmla="*/ 1586818 w 2333066"/>
                <a:gd name="connsiteY0" fmla="*/ 0 h 429678"/>
                <a:gd name="connsiteX1" fmla="*/ 1601356 w 2333066"/>
                <a:gd name="connsiteY1" fmla="*/ 0 h 429678"/>
                <a:gd name="connsiteX2" fmla="*/ 1601356 w 2333066"/>
                <a:gd name="connsiteY2" fmla="*/ 15966 h 429678"/>
                <a:gd name="connsiteX3" fmla="*/ 2333066 w 2333066"/>
                <a:gd name="connsiteY3" fmla="*/ 15966 h 429678"/>
                <a:gd name="connsiteX4" fmla="*/ 2333066 w 2333066"/>
                <a:gd name="connsiteY4" fmla="*/ 429678 h 429678"/>
                <a:gd name="connsiteX5" fmla="*/ 0 w 2333066"/>
                <a:gd name="connsiteY5" fmla="*/ 429678 h 429678"/>
                <a:gd name="connsiteX6" fmla="*/ 0 w 2333066"/>
                <a:gd name="connsiteY6" fmla="*/ 17537 h 429678"/>
                <a:gd name="connsiteX7" fmla="*/ 1586818 w 2333066"/>
                <a:gd name="connsiteY7" fmla="*/ 17537 h 42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3066" h="429678">
                  <a:moveTo>
                    <a:pt x="1586818" y="0"/>
                  </a:moveTo>
                  <a:lnTo>
                    <a:pt x="1601356" y="0"/>
                  </a:lnTo>
                  <a:lnTo>
                    <a:pt x="1601356" y="15966"/>
                  </a:lnTo>
                  <a:lnTo>
                    <a:pt x="2333066" y="15966"/>
                  </a:lnTo>
                  <a:lnTo>
                    <a:pt x="2333066" y="429678"/>
                  </a:lnTo>
                  <a:lnTo>
                    <a:pt x="0" y="429678"/>
                  </a:lnTo>
                  <a:lnTo>
                    <a:pt x="0" y="17537"/>
                  </a:lnTo>
                  <a:lnTo>
                    <a:pt x="1586818" y="17537"/>
                  </a:lnTo>
                  <a:close/>
                </a:path>
              </a:pathLst>
            </a:cu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EC907636-E353-A08F-A5A1-142689F47A07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42988" t="42129" r="-1652" b="-4531"/>
          <a:stretch>
            <a:fillRect/>
          </a:stretch>
        </p:blipFill>
        <p:spPr>
          <a:xfrm>
            <a:off x="-2328651" y="2110733"/>
            <a:ext cx="3183762" cy="535567"/>
          </a:xfrm>
          <a:custGeom>
            <a:avLst/>
            <a:gdLst>
              <a:gd name="connsiteX0" fmla="*/ 3094128 w 3183762"/>
              <a:gd name="connsiteY0" fmla="*/ 0 h 535567"/>
              <a:gd name="connsiteX1" fmla="*/ 3183762 w 3183762"/>
              <a:gd name="connsiteY1" fmla="*/ 0 h 535567"/>
              <a:gd name="connsiteX2" fmla="*/ 3183762 w 3183762"/>
              <a:gd name="connsiteY2" fmla="*/ 535567 h 535567"/>
              <a:gd name="connsiteX3" fmla="*/ 0 w 3183762"/>
              <a:gd name="connsiteY3" fmla="*/ 535567 h 535567"/>
              <a:gd name="connsiteX4" fmla="*/ 0 w 3183762"/>
              <a:gd name="connsiteY4" fmla="*/ 496683 h 535567"/>
              <a:gd name="connsiteX5" fmla="*/ 3094128 w 3183762"/>
              <a:gd name="connsiteY5" fmla="*/ 496683 h 535567"/>
              <a:gd name="connsiteX6" fmla="*/ 3094128 w 3183762"/>
              <a:gd name="connsiteY6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3762" h="535567">
                <a:moveTo>
                  <a:pt x="3094128" y="0"/>
                </a:moveTo>
                <a:lnTo>
                  <a:pt x="3183762" y="0"/>
                </a:lnTo>
                <a:lnTo>
                  <a:pt x="3183762" y="535567"/>
                </a:lnTo>
                <a:lnTo>
                  <a:pt x="0" y="535567"/>
                </a:lnTo>
                <a:lnTo>
                  <a:pt x="0" y="496683"/>
                </a:lnTo>
                <a:lnTo>
                  <a:pt x="3094128" y="496683"/>
                </a:lnTo>
                <a:lnTo>
                  <a:pt x="3094128" y="0"/>
                </a:lnTo>
                <a:close/>
              </a:path>
            </a:pathLst>
          </a:cu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E313E643-DF78-11E1-B3AD-F61387178B6D}"/>
              </a:ext>
            </a:extLst>
          </p:cNvPr>
          <p:cNvGrpSpPr/>
          <p:nvPr/>
        </p:nvGrpSpPr>
        <p:grpSpPr>
          <a:xfrm>
            <a:off x="8530914" y="3945060"/>
            <a:ext cx="3588543" cy="865408"/>
            <a:chOff x="8428897" y="3445844"/>
            <a:chExt cx="3588543" cy="86540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9B29DA-A480-32F5-69AF-C82DE0D93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10175" t="6559" r="59634" b="45113"/>
            <a:stretch>
              <a:fillRect/>
            </a:stretch>
          </p:blipFill>
          <p:spPr>
            <a:xfrm>
              <a:off x="8428897" y="3445844"/>
              <a:ext cx="1638499" cy="324559"/>
            </a:xfrm>
            <a:custGeom>
              <a:avLst/>
              <a:gdLst>
                <a:gd name="connsiteX0" fmla="*/ 0 w 1638499"/>
                <a:gd name="connsiteY0" fmla="*/ 0 h 324559"/>
                <a:gd name="connsiteX1" fmla="*/ 1638499 w 1638499"/>
                <a:gd name="connsiteY1" fmla="*/ 0 h 324559"/>
                <a:gd name="connsiteX2" fmla="*/ 1638499 w 1638499"/>
                <a:gd name="connsiteY2" fmla="*/ 324559 h 324559"/>
                <a:gd name="connsiteX3" fmla="*/ 0 w 1638499"/>
                <a:gd name="connsiteY3" fmla="*/ 324559 h 324559"/>
                <a:gd name="connsiteX4" fmla="*/ 0 w 1638499"/>
                <a:gd name="connsiteY4" fmla="*/ 0 h 32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99" h="324559">
                  <a:moveTo>
                    <a:pt x="0" y="0"/>
                  </a:moveTo>
                  <a:lnTo>
                    <a:pt x="1638499" y="0"/>
                  </a:lnTo>
                  <a:lnTo>
                    <a:pt x="1638499" y="324559"/>
                  </a:lnTo>
                  <a:lnTo>
                    <a:pt x="0" y="32455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D3C67B-A9E3-4458-974D-70FBE6D05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40695" t="12883" r="2880" b="45113"/>
            <a:stretch>
              <a:fillRect/>
            </a:stretch>
          </p:blipFill>
          <p:spPr>
            <a:xfrm>
              <a:off x="8842368" y="3748750"/>
              <a:ext cx="3062287" cy="282092"/>
            </a:xfrm>
            <a:custGeom>
              <a:avLst/>
              <a:gdLst>
                <a:gd name="connsiteX0" fmla="*/ 0 w 3062287"/>
                <a:gd name="connsiteY0" fmla="*/ 0 h 282092"/>
                <a:gd name="connsiteX1" fmla="*/ 3062287 w 3062287"/>
                <a:gd name="connsiteY1" fmla="*/ 0 h 282092"/>
                <a:gd name="connsiteX2" fmla="*/ 3062287 w 3062287"/>
                <a:gd name="connsiteY2" fmla="*/ 282092 h 282092"/>
                <a:gd name="connsiteX3" fmla="*/ 0 w 3062287"/>
                <a:gd name="connsiteY3" fmla="*/ 282092 h 282092"/>
                <a:gd name="connsiteX4" fmla="*/ 0 w 3062287"/>
                <a:gd name="connsiteY4" fmla="*/ 0 h 28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287" h="282092">
                  <a:moveTo>
                    <a:pt x="0" y="0"/>
                  </a:moveTo>
                  <a:lnTo>
                    <a:pt x="3062287" y="0"/>
                  </a:lnTo>
                  <a:lnTo>
                    <a:pt x="3062287" y="282092"/>
                  </a:lnTo>
                  <a:lnTo>
                    <a:pt x="0" y="2820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93290F1-B1CC-AA9C-8FA3-EB88CD1B0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6025" t="55633" r="39656" b="7487"/>
            <a:stretch>
              <a:fillRect/>
            </a:stretch>
          </p:blipFill>
          <p:spPr>
            <a:xfrm>
              <a:off x="9069453" y="4063572"/>
              <a:ext cx="2947987" cy="247680"/>
            </a:xfrm>
            <a:custGeom>
              <a:avLst/>
              <a:gdLst>
                <a:gd name="connsiteX0" fmla="*/ 0 w 2947987"/>
                <a:gd name="connsiteY0" fmla="*/ 0 h 247680"/>
                <a:gd name="connsiteX1" fmla="*/ 2947987 w 2947987"/>
                <a:gd name="connsiteY1" fmla="*/ 0 h 247680"/>
                <a:gd name="connsiteX2" fmla="*/ 2947987 w 2947987"/>
                <a:gd name="connsiteY2" fmla="*/ 247680 h 247680"/>
                <a:gd name="connsiteX3" fmla="*/ 0 w 2947987"/>
                <a:gd name="connsiteY3" fmla="*/ 247680 h 247680"/>
                <a:gd name="connsiteX4" fmla="*/ 0 w 2947987"/>
                <a:gd name="connsiteY4" fmla="*/ 0 h 24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7987" h="247680">
                  <a:moveTo>
                    <a:pt x="0" y="0"/>
                  </a:moveTo>
                  <a:lnTo>
                    <a:pt x="2947987" y="0"/>
                  </a:lnTo>
                  <a:lnTo>
                    <a:pt x="2947987" y="247680"/>
                  </a:lnTo>
                  <a:lnTo>
                    <a:pt x="0" y="2476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494F2743-D92E-AFBA-3869-A59C8B12D03C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927"/>
          <a:stretch>
            <a:fillRect/>
          </a:stretch>
        </p:blipFill>
        <p:spPr>
          <a:xfrm>
            <a:off x="9121316" y="5542761"/>
            <a:ext cx="2272733" cy="535567"/>
          </a:xfrm>
          <a:custGeom>
            <a:avLst/>
            <a:gdLst>
              <a:gd name="connsiteX0" fmla="*/ 0 w 2272733"/>
              <a:gd name="connsiteY0" fmla="*/ 0 h 535567"/>
              <a:gd name="connsiteX1" fmla="*/ 2272733 w 2272733"/>
              <a:gd name="connsiteY1" fmla="*/ 0 h 535567"/>
              <a:gd name="connsiteX2" fmla="*/ 2272733 w 2272733"/>
              <a:gd name="connsiteY2" fmla="*/ 535567 h 535567"/>
              <a:gd name="connsiteX3" fmla="*/ 0 w 2272733"/>
              <a:gd name="connsiteY3" fmla="*/ 535567 h 535567"/>
              <a:gd name="connsiteX4" fmla="*/ 0 w 2272733"/>
              <a:gd name="connsiteY4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733" h="535567">
                <a:moveTo>
                  <a:pt x="0" y="0"/>
                </a:moveTo>
                <a:lnTo>
                  <a:pt x="2272733" y="0"/>
                </a:lnTo>
                <a:lnTo>
                  <a:pt x="2272733" y="535567"/>
                </a:lnTo>
                <a:lnTo>
                  <a:pt x="0" y="53556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A3CCB6C-6797-CF05-D5BC-A97C6A013908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7073"/>
          <a:stretch>
            <a:fillRect/>
          </a:stretch>
        </p:blipFill>
        <p:spPr>
          <a:xfrm>
            <a:off x="9029036" y="5160502"/>
            <a:ext cx="2555365" cy="535567"/>
          </a:xfrm>
          <a:custGeom>
            <a:avLst/>
            <a:gdLst>
              <a:gd name="connsiteX0" fmla="*/ 0 w 2555365"/>
              <a:gd name="connsiteY0" fmla="*/ 0 h 535567"/>
              <a:gd name="connsiteX1" fmla="*/ 2555365 w 2555365"/>
              <a:gd name="connsiteY1" fmla="*/ 0 h 535567"/>
              <a:gd name="connsiteX2" fmla="*/ 2555365 w 2555365"/>
              <a:gd name="connsiteY2" fmla="*/ 535567 h 535567"/>
              <a:gd name="connsiteX3" fmla="*/ 0 w 2555365"/>
              <a:gd name="connsiteY3" fmla="*/ 535567 h 535567"/>
              <a:gd name="connsiteX4" fmla="*/ 0 w 2555365"/>
              <a:gd name="connsiteY4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365" h="535567">
                <a:moveTo>
                  <a:pt x="0" y="0"/>
                </a:moveTo>
                <a:lnTo>
                  <a:pt x="2555365" y="0"/>
                </a:lnTo>
                <a:lnTo>
                  <a:pt x="2555365" y="535567"/>
                </a:lnTo>
                <a:lnTo>
                  <a:pt x="0" y="53556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3E11AA-DAFA-B471-603A-9D82762573E0}"/>
              </a:ext>
            </a:extLst>
          </p:cNvPr>
          <p:cNvSpPr txBox="1"/>
          <p:nvPr/>
        </p:nvSpPr>
        <p:spPr>
          <a:xfrm>
            <a:off x="7946951" y="3997019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[L4]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63B1B-949D-B1A0-9E76-011B10541E0E}"/>
              </a:ext>
            </a:extLst>
          </p:cNvPr>
          <p:cNvSpPr txBox="1"/>
          <p:nvPr/>
        </p:nvSpPr>
        <p:spPr>
          <a:xfrm>
            <a:off x="8151647" y="5277666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[L5]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5AA4C5-8079-3D83-D0F0-BDA97A1D996D}"/>
              </a:ext>
            </a:extLst>
          </p:cNvPr>
          <p:cNvSpPr txBox="1"/>
          <p:nvPr/>
        </p:nvSpPr>
        <p:spPr>
          <a:xfrm>
            <a:off x="7741010" y="2629790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[L3]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717C99-282B-4D3C-8D60-B90882C49BCC}"/>
              </a:ext>
            </a:extLst>
          </p:cNvPr>
          <p:cNvSpPr txBox="1"/>
          <p:nvPr/>
        </p:nvSpPr>
        <p:spPr>
          <a:xfrm rot="20464059">
            <a:off x="6279503" y="2953537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residuals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7B79FE-D76C-A85F-E8B8-A492C4251CD3}"/>
              </a:ext>
            </a:extLst>
          </p:cNvPr>
          <p:cNvSpPr txBox="1"/>
          <p:nvPr/>
        </p:nvSpPr>
        <p:spPr>
          <a:xfrm rot="20464059">
            <a:off x="6437638" y="4324820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acyclic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5E3EF3-C135-7C8E-3F79-F924D8036E66}"/>
              </a:ext>
            </a:extLst>
          </p:cNvPr>
          <p:cNvSpPr txBox="1"/>
          <p:nvPr/>
        </p:nvSpPr>
        <p:spPr>
          <a:xfrm rot="20464059">
            <a:off x="6653111" y="5484964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combinative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43946-7B78-D0C4-63AB-0CCAA2F753EB}"/>
              </a:ext>
            </a:extLst>
          </p:cNvPr>
          <p:cNvSpPr txBox="1"/>
          <p:nvPr/>
        </p:nvSpPr>
        <p:spPr>
          <a:xfrm>
            <a:off x="953606" y="423374"/>
            <a:ext cx="185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</a:t>
            </a:r>
            <a:r>
              <a:rPr lang="en-US" i="1" dirty="0"/>
              <a:t>action</a:t>
            </a:r>
            <a:r>
              <a:rPr lang="en-US" dirty="0"/>
              <a:t> of the confidence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705EC-DE1C-2B81-2EDB-C526D01FC06E}"/>
              </a:ext>
            </a:extLst>
          </p:cNvPr>
          <p:cNvSpPr txBox="1"/>
          <p:nvPr/>
        </p:nvSpPr>
        <p:spPr>
          <a:xfrm>
            <a:off x="6851998" y="-1149444"/>
            <a:ext cx="21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confidence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3FAF4A-F09F-F1F3-5DE6-967DE96C86A1}"/>
              </a:ext>
            </a:extLst>
          </p:cNvPr>
          <p:cNvSpPr txBox="1"/>
          <p:nvPr/>
        </p:nvSpPr>
        <p:spPr>
          <a:xfrm>
            <a:off x="7527499" y="-836018"/>
            <a:ext cx="21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confidence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245A8809-AD2C-E672-41E4-2F67E4B55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6" r="56257"/>
          <a:stretch>
            <a:fillRect/>
          </a:stretch>
        </p:blipFill>
        <p:spPr bwMode="auto">
          <a:xfrm>
            <a:off x="3641968" y="576150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3D8A323-B82C-4CAD-EA05-DEA60CE04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4" r="44828"/>
          <a:stretch>
            <a:fillRect/>
          </a:stretch>
        </p:blipFill>
        <p:spPr bwMode="auto">
          <a:xfrm>
            <a:off x="5514253" y="3869569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6772620-AFA0-CB73-B65F-C1905CB40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2" r="33930"/>
          <a:stretch>
            <a:fillRect/>
          </a:stretch>
        </p:blipFill>
        <p:spPr bwMode="auto">
          <a:xfrm>
            <a:off x="5611700" y="5696915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CC6701C-579C-9F11-85D0-C7F9DFBF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8" r="22624"/>
          <a:stretch>
            <a:fillRect/>
          </a:stretch>
        </p:blipFill>
        <p:spPr bwMode="auto">
          <a:xfrm>
            <a:off x="4345542" y="1881731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CE322C2-3049-64F9-0740-F4B1BD380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0" r="11182"/>
          <a:stretch>
            <a:fillRect/>
          </a:stretch>
        </p:blipFill>
        <p:spPr bwMode="auto">
          <a:xfrm>
            <a:off x="4690618" y="862921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BE53424F-0EF4-3780-7464-42501925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7" r="2710"/>
          <a:stretch>
            <a:fillRect/>
          </a:stretch>
        </p:blipFill>
        <p:spPr bwMode="auto">
          <a:xfrm>
            <a:off x="5302762" y="2446753"/>
            <a:ext cx="548248" cy="800100"/>
          </a:xfrm>
          <a:custGeom>
            <a:avLst/>
            <a:gdLst>
              <a:gd name="connsiteX0" fmla="*/ 0 w 548248"/>
              <a:gd name="connsiteY0" fmla="*/ 0 h 800100"/>
              <a:gd name="connsiteX1" fmla="*/ 548248 w 548248"/>
              <a:gd name="connsiteY1" fmla="*/ 0 h 800100"/>
              <a:gd name="connsiteX2" fmla="*/ 548248 w 548248"/>
              <a:gd name="connsiteY2" fmla="*/ 800100 h 800100"/>
              <a:gd name="connsiteX3" fmla="*/ 0 w 548248"/>
              <a:gd name="connsiteY3" fmla="*/ 800100 h 800100"/>
              <a:gd name="connsiteX4" fmla="*/ 0 w 548248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48" h="800100">
                <a:moveTo>
                  <a:pt x="0" y="0"/>
                </a:moveTo>
                <a:lnTo>
                  <a:pt x="548248" y="0"/>
                </a:lnTo>
                <a:lnTo>
                  <a:pt x="548248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5D1B194-B48F-7806-7F76-01B04AE5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9" r="70276"/>
          <a:stretch>
            <a:fillRect/>
          </a:stretch>
        </p:blipFill>
        <p:spPr bwMode="auto">
          <a:xfrm>
            <a:off x="-1777551" y="263931"/>
            <a:ext cx="637491" cy="800100"/>
          </a:xfrm>
          <a:custGeom>
            <a:avLst/>
            <a:gdLst>
              <a:gd name="connsiteX0" fmla="*/ 0 w 637491"/>
              <a:gd name="connsiteY0" fmla="*/ 0 h 800100"/>
              <a:gd name="connsiteX1" fmla="*/ 637491 w 637491"/>
              <a:gd name="connsiteY1" fmla="*/ 0 h 800100"/>
              <a:gd name="connsiteX2" fmla="*/ 637491 w 637491"/>
              <a:gd name="connsiteY2" fmla="*/ 800100 h 800100"/>
              <a:gd name="connsiteX3" fmla="*/ 0 w 637491"/>
              <a:gd name="connsiteY3" fmla="*/ 800100 h 800100"/>
              <a:gd name="connsiteX4" fmla="*/ 0 w 637491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491" h="800100">
                <a:moveTo>
                  <a:pt x="0" y="0"/>
                </a:moveTo>
                <a:lnTo>
                  <a:pt x="637491" y="0"/>
                </a:lnTo>
                <a:lnTo>
                  <a:pt x="637491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0E01A2C-1EBA-67AA-C047-E47B7874B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21"/>
          <a:stretch>
            <a:fillRect/>
          </a:stretch>
        </p:blipFill>
        <p:spPr bwMode="auto">
          <a:xfrm>
            <a:off x="-1811481" y="1397374"/>
            <a:ext cx="1907729" cy="800100"/>
          </a:xfrm>
          <a:custGeom>
            <a:avLst/>
            <a:gdLst>
              <a:gd name="connsiteX0" fmla="*/ 0 w 1907729"/>
              <a:gd name="connsiteY0" fmla="*/ 0 h 800100"/>
              <a:gd name="connsiteX1" fmla="*/ 1907729 w 1907729"/>
              <a:gd name="connsiteY1" fmla="*/ 0 h 800100"/>
              <a:gd name="connsiteX2" fmla="*/ 1907729 w 1907729"/>
              <a:gd name="connsiteY2" fmla="*/ 800100 h 800100"/>
              <a:gd name="connsiteX3" fmla="*/ 0 w 1907729"/>
              <a:gd name="connsiteY3" fmla="*/ 800100 h 800100"/>
              <a:gd name="connsiteX4" fmla="*/ 0 w 1907729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29" h="800100">
                <a:moveTo>
                  <a:pt x="0" y="0"/>
                </a:moveTo>
                <a:lnTo>
                  <a:pt x="1907729" y="0"/>
                </a:lnTo>
                <a:lnTo>
                  <a:pt x="1907729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F89F88A-BA1B-E71D-2047-954AA513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4" r="64694"/>
          <a:stretch>
            <a:fillRect/>
          </a:stretch>
        </p:blipFill>
        <p:spPr bwMode="auto">
          <a:xfrm>
            <a:off x="2834954" y="538706"/>
            <a:ext cx="477983" cy="800100"/>
          </a:xfrm>
          <a:custGeom>
            <a:avLst/>
            <a:gdLst>
              <a:gd name="connsiteX0" fmla="*/ 0 w 477983"/>
              <a:gd name="connsiteY0" fmla="*/ 0 h 800100"/>
              <a:gd name="connsiteX1" fmla="*/ 477983 w 477983"/>
              <a:gd name="connsiteY1" fmla="*/ 0 h 800100"/>
              <a:gd name="connsiteX2" fmla="*/ 477983 w 477983"/>
              <a:gd name="connsiteY2" fmla="*/ 800100 h 800100"/>
              <a:gd name="connsiteX3" fmla="*/ 0 w 477983"/>
              <a:gd name="connsiteY3" fmla="*/ 800100 h 800100"/>
              <a:gd name="connsiteX4" fmla="*/ 0 w 477983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983" h="800100">
                <a:moveTo>
                  <a:pt x="0" y="0"/>
                </a:moveTo>
                <a:lnTo>
                  <a:pt x="477983" y="0"/>
                </a:lnTo>
                <a:lnTo>
                  <a:pt x="477983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F4D6281-4A46-C305-6965-300018795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3" r="53266"/>
          <a:stretch>
            <a:fillRect/>
          </a:stretch>
        </p:blipFill>
        <p:spPr bwMode="auto">
          <a:xfrm>
            <a:off x="5497190" y="887365"/>
            <a:ext cx="256090" cy="800100"/>
          </a:xfrm>
          <a:custGeom>
            <a:avLst/>
            <a:gdLst>
              <a:gd name="connsiteX0" fmla="*/ 0 w 256090"/>
              <a:gd name="connsiteY0" fmla="*/ 0 h 800100"/>
              <a:gd name="connsiteX1" fmla="*/ 256090 w 256090"/>
              <a:gd name="connsiteY1" fmla="*/ 0 h 800100"/>
              <a:gd name="connsiteX2" fmla="*/ 256090 w 256090"/>
              <a:gd name="connsiteY2" fmla="*/ 800100 h 800100"/>
              <a:gd name="connsiteX3" fmla="*/ 0 w 256090"/>
              <a:gd name="connsiteY3" fmla="*/ 800100 h 800100"/>
              <a:gd name="connsiteX4" fmla="*/ 0 w 25609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90" h="800100">
                <a:moveTo>
                  <a:pt x="0" y="0"/>
                </a:moveTo>
                <a:lnTo>
                  <a:pt x="256090" y="0"/>
                </a:lnTo>
                <a:lnTo>
                  <a:pt x="25609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7A36CE9-3BA0-FC8D-FCBD-9DA4B14DA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2" r="42368"/>
          <a:stretch>
            <a:fillRect/>
          </a:stretch>
        </p:blipFill>
        <p:spPr bwMode="auto">
          <a:xfrm>
            <a:off x="5885316" y="2655641"/>
            <a:ext cx="210684" cy="800100"/>
          </a:xfrm>
          <a:custGeom>
            <a:avLst/>
            <a:gdLst>
              <a:gd name="connsiteX0" fmla="*/ 0 w 210684"/>
              <a:gd name="connsiteY0" fmla="*/ 0 h 800100"/>
              <a:gd name="connsiteX1" fmla="*/ 210684 w 210684"/>
              <a:gd name="connsiteY1" fmla="*/ 0 h 800100"/>
              <a:gd name="connsiteX2" fmla="*/ 210684 w 210684"/>
              <a:gd name="connsiteY2" fmla="*/ 800100 h 800100"/>
              <a:gd name="connsiteX3" fmla="*/ 0 w 210684"/>
              <a:gd name="connsiteY3" fmla="*/ 800100 h 800100"/>
              <a:gd name="connsiteX4" fmla="*/ 0 w 210684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84" h="800100">
                <a:moveTo>
                  <a:pt x="0" y="0"/>
                </a:moveTo>
                <a:lnTo>
                  <a:pt x="210684" y="0"/>
                </a:lnTo>
                <a:lnTo>
                  <a:pt x="210684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B8B4616-2DC6-4405-9511-7B3C3F9D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0" r="31062"/>
          <a:stretch>
            <a:fillRect/>
          </a:stretch>
        </p:blipFill>
        <p:spPr bwMode="auto">
          <a:xfrm>
            <a:off x="4957686" y="1942479"/>
            <a:ext cx="245604" cy="800100"/>
          </a:xfrm>
          <a:custGeom>
            <a:avLst/>
            <a:gdLst>
              <a:gd name="connsiteX0" fmla="*/ 0 w 245604"/>
              <a:gd name="connsiteY0" fmla="*/ 0 h 800100"/>
              <a:gd name="connsiteX1" fmla="*/ 245604 w 245604"/>
              <a:gd name="connsiteY1" fmla="*/ 0 h 800100"/>
              <a:gd name="connsiteX2" fmla="*/ 245604 w 245604"/>
              <a:gd name="connsiteY2" fmla="*/ 800100 h 800100"/>
              <a:gd name="connsiteX3" fmla="*/ 0 w 245604"/>
              <a:gd name="connsiteY3" fmla="*/ 800100 h 800100"/>
              <a:gd name="connsiteX4" fmla="*/ 0 w 245604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604" h="800100">
                <a:moveTo>
                  <a:pt x="0" y="0"/>
                </a:moveTo>
                <a:lnTo>
                  <a:pt x="245604" y="0"/>
                </a:lnTo>
                <a:lnTo>
                  <a:pt x="245604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B98E761-5C0E-BCD6-C086-E6754721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6" r="19620"/>
          <a:stretch>
            <a:fillRect/>
          </a:stretch>
        </p:blipFill>
        <p:spPr bwMode="auto">
          <a:xfrm>
            <a:off x="4177963" y="746444"/>
            <a:ext cx="257305" cy="800100"/>
          </a:xfrm>
          <a:custGeom>
            <a:avLst/>
            <a:gdLst>
              <a:gd name="connsiteX0" fmla="*/ 0 w 257305"/>
              <a:gd name="connsiteY0" fmla="*/ 0 h 800100"/>
              <a:gd name="connsiteX1" fmla="*/ 257305 w 257305"/>
              <a:gd name="connsiteY1" fmla="*/ 0 h 800100"/>
              <a:gd name="connsiteX2" fmla="*/ 257305 w 257305"/>
              <a:gd name="connsiteY2" fmla="*/ 800100 h 800100"/>
              <a:gd name="connsiteX3" fmla="*/ 0 w 257305"/>
              <a:gd name="connsiteY3" fmla="*/ 800100 h 800100"/>
              <a:gd name="connsiteX4" fmla="*/ 0 w 257305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305" h="800100">
                <a:moveTo>
                  <a:pt x="0" y="0"/>
                </a:moveTo>
                <a:lnTo>
                  <a:pt x="257305" y="0"/>
                </a:lnTo>
                <a:lnTo>
                  <a:pt x="25730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B16EC69-8C7E-36C4-7DED-BAF8F7B6B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8" r="9113"/>
          <a:stretch>
            <a:fillRect/>
          </a:stretch>
        </p:blipFill>
        <p:spPr bwMode="auto">
          <a:xfrm>
            <a:off x="9161199" y="-2012411"/>
            <a:ext cx="177161" cy="800100"/>
          </a:xfrm>
          <a:custGeom>
            <a:avLst/>
            <a:gdLst>
              <a:gd name="connsiteX0" fmla="*/ 0 w 177161"/>
              <a:gd name="connsiteY0" fmla="*/ 0 h 800100"/>
              <a:gd name="connsiteX1" fmla="*/ 177161 w 177161"/>
              <a:gd name="connsiteY1" fmla="*/ 0 h 800100"/>
              <a:gd name="connsiteX2" fmla="*/ 177161 w 177161"/>
              <a:gd name="connsiteY2" fmla="*/ 800100 h 800100"/>
              <a:gd name="connsiteX3" fmla="*/ 0 w 177161"/>
              <a:gd name="connsiteY3" fmla="*/ 800100 h 800100"/>
              <a:gd name="connsiteX4" fmla="*/ 0 w 177161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1" h="800100">
                <a:moveTo>
                  <a:pt x="0" y="0"/>
                </a:moveTo>
                <a:lnTo>
                  <a:pt x="177161" y="0"/>
                </a:lnTo>
                <a:lnTo>
                  <a:pt x="177161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1BAAB2C-6641-4A0B-8AD0-2789C2B1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0"/>
          <a:stretch>
            <a:fillRect/>
          </a:stretch>
        </p:blipFill>
        <p:spPr bwMode="auto">
          <a:xfrm rot="2177955">
            <a:off x="6433216" y="6142102"/>
            <a:ext cx="348999" cy="800100"/>
          </a:xfrm>
          <a:custGeom>
            <a:avLst/>
            <a:gdLst>
              <a:gd name="connsiteX0" fmla="*/ 0 w 232095"/>
              <a:gd name="connsiteY0" fmla="*/ 0 h 800100"/>
              <a:gd name="connsiteX1" fmla="*/ 232095 w 232095"/>
              <a:gd name="connsiteY1" fmla="*/ 0 h 800100"/>
              <a:gd name="connsiteX2" fmla="*/ 232095 w 232095"/>
              <a:gd name="connsiteY2" fmla="*/ 800100 h 800100"/>
              <a:gd name="connsiteX3" fmla="*/ 0 w 232095"/>
              <a:gd name="connsiteY3" fmla="*/ 800100 h 800100"/>
              <a:gd name="connsiteX4" fmla="*/ 0 w 232095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095" h="800100">
                <a:moveTo>
                  <a:pt x="0" y="0"/>
                </a:moveTo>
                <a:lnTo>
                  <a:pt x="232095" y="0"/>
                </a:lnTo>
                <a:lnTo>
                  <a:pt x="23209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910CEB-7FD0-D571-1D6D-96B549F71084}"/>
              </a:ext>
            </a:extLst>
          </p:cNvPr>
          <p:cNvSpPr txBox="1"/>
          <p:nvPr/>
        </p:nvSpPr>
        <p:spPr>
          <a:xfrm>
            <a:off x="9641739" y="-1113017"/>
            <a:ext cx="237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geometry 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(topology,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diffble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structure on 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EA1F3B-EC91-5967-BFA8-2B7EF13F7B42}"/>
                  </a:ext>
                </a:extLst>
              </p:cNvPr>
              <p:cNvSpPr txBox="1"/>
              <p:nvPr/>
            </p:nvSpPr>
            <p:spPr>
              <a:xfrm>
                <a:off x="6814559" y="6531429"/>
                <a:ext cx="1852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on belief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EA1F3B-EC91-5967-BFA8-2B7EF13F7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559" y="6531429"/>
                <a:ext cx="1852826" cy="369332"/>
              </a:xfrm>
              <a:prstGeom prst="rect">
                <a:avLst/>
              </a:prstGeom>
              <a:blipFill>
                <a:blip r:embed="rId21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75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EA9C1-4664-C90E-93A9-868104E00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5E069E3-BA81-19A2-653B-53959314B71D}"/>
                  </a:ext>
                </a:extLst>
              </p:cNvPr>
              <p:cNvSpPr/>
              <p:nvPr/>
            </p:nvSpPr>
            <p:spPr>
              <a:xfrm>
                <a:off x="2743982" y="2388167"/>
                <a:ext cx="1584839" cy="8794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5E069E3-BA81-19A2-653B-53959314B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982" y="2388167"/>
                <a:ext cx="1584839" cy="87949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32DD8B9-40C9-EE73-99AD-91343281C014}"/>
                  </a:ext>
                </a:extLst>
              </p:cNvPr>
              <p:cNvSpPr/>
              <p:nvPr/>
            </p:nvSpPr>
            <p:spPr>
              <a:xfrm>
                <a:off x="5529327" y="4817807"/>
                <a:ext cx="1598395" cy="117279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32DD8B9-40C9-EE73-99AD-91343281C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327" y="4817807"/>
                <a:ext cx="1598395" cy="11727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A0BED38-40E2-C68C-ABBE-DA679FDB0C79}"/>
                  </a:ext>
                </a:extLst>
              </p:cNvPr>
              <p:cNvSpPr/>
              <p:nvPr/>
            </p:nvSpPr>
            <p:spPr>
              <a:xfrm>
                <a:off x="1035801" y="3503684"/>
                <a:ext cx="1544129" cy="9057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Observation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A0BED38-40E2-C68C-ABBE-DA679FDB0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01" y="3503684"/>
                <a:ext cx="1544129" cy="90577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5B6433-59FD-9629-EB56-494DF3903137}"/>
              </a:ext>
            </a:extLst>
          </p:cNvPr>
          <p:cNvCxnSpPr/>
          <p:nvPr/>
        </p:nvCxnSpPr>
        <p:spPr>
          <a:xfrm>
            <a:off x="2119558" y="5304526"/>
            <a:ext cx="30106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93FA75-E985-FE88-5AB4-045A00405B88}"/>
              </a:ext>
            </a:extLst>
          </p:cNvPr>
          <p:cNvCxnSpPr>
            <a:cxnSpLocks/>
          </p:cNvCxnSpPr>
          <p:nvPr/>
        </p:nvCxnSpPr>
        <p:spPr>
          <a:xfrm>
            <a:off x="2688902" y="4340522"/>
            <a:ext cx="871870" cy="96400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7EE05B-671E-66CC-6A1B-C5FCE750BB48}"/>
              </a:ext>
            </a:extLst>
          </p:cNvPr>
          <p:cNvCxnSpPr>
            <a:cxnSpLocks/>
          </p:cNvCxnSpPr>
          <p:nvPr/>
        </p:nvCxnSpPr>
        <p:spPr>
          <a:xfrm>
            <a:off x="3397038" y="3503684"/>
            <a:ext cx="0" cy="1646639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9C6382-8561-9EDE-975E-656132FAB6B3}"/>
              </a:ext>
            </a:extLst>
          </p:cNvPr>
          <p:cNvSpPr txBox="1"/>
          <p:nvPr/>
        </p:nvSpPr>
        <p:spPr>
          <a:xfrm>
            <a:off x="3438687" y="4726602"/>
            <a:ext cx="87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Lrn</a:t>
            </a:r>
            <a:endParaRPr lang="en-US" sz="2400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7CBDFA-3510-BC53-BA88-CDE75CCBD5F8}"/>
              </a:ext>
            </a:extLst>
          </p:cNvPr>
          <p:cNvGrpSpPr/>
          <p:nvPr/>
        </p:nvGrpSpPr>
        <p:grpSpPr>
          <a:xfrm rot="13462091">
            <a:off x="2986120" y="3701382"/>
            <a:ext cx="2388907" cy="1332532"/>
            <a:chOff x="3105509" y="2141776"/>
            <a:chExt cx="3869952" cy="1588947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2AFA530B-AF61-B8F9-E775-5D12934ABC9D}"/>
                </a:ext>
              </a:extLst>
            </p:cNvPr>
            <p:cNvCxnSpPr/>
            <p:nvPr/>
          </p:nvCxnSpPr>
          <p:spPr>
            <a:xfrm>
              <a:off x="3105509" y="3730723"/>
              <a:ext cx="3010619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55294BA-1B7D-A0AB-3373-F18AE1640ECF}"/>
                </a:ext>
              </a:extLst>
            </p:cNvPr>
            <p:cNvCxnSpPr>
              <a:cxnSpLocks/>
            </p:cNvCxnSpPr>
            <p:nvPr/>
          </p:nvCxnSpPr>
          <p:spPr>
            <a:xfrm rot="8137909">
              <a:off x="4245650" y="3187241"/>
              <a:ext cx="2111764" cy="1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B29E9C-9492-14E0-5BCF-E156CFE7BF87}"/>
                </a:ext>
              </a:extLst>
            </p:cNvPr>
            <p:cNvCxnSpPr>
              <a:cxnSpLocks/>
            </p:cNvCxnSpPr>
            <p:nvPr/>
          </p:nvCxnSpPr>
          <p:spPr>
            <a:xfrm rot="8137909">
              <a:off x="6468199" y="2141776"/>
              <a:ext cx="507262" cy="1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1BEC6AB-4181-4F33-BDA6-A51588DF46F9}"/>
              </a:ext>
            </a:extLst>
          </p:cNvPr>
          <p:cNvSpPr txBox="1"/>
          <p:nvPr/>
        </p:nvSpPr>
        <p:spPr>
          <a:xfrm>
            <a:off x="4746414" y="3656510"/>
            <a:ext cx="87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15A1D59-EAC3-10EC-BEAA-14F165E7F69A}"/>
                  </a:ext>
                </a:extLst>
              </p:cNvPr>
              <p:cNvSpPr/>
              <p:nvPr/>
            </p:nvSpPr>
            <p:spPr>
              <a:xfrm>
                <a:off x="776442" y="4957434"/>
                <a:ext cx="871870" cy="9640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Belief</a:t>
                </a:r>
                <a:br>
                  <a:rPr lang="en-US" dirty="0"/>
                </a:br>
                <a:r>
                  <a:rPr lang="en-US" dirty="0"/>
                  <a:t>State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15A1D59-EAC3-10EC-BEAA-14F165E7F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42" y="4957434"/>
                <a:ext cx="871870" cy="9640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FB3DD79-4DF2-A914-0246-E16F57C434B2}"/>
                  </a:ext>
                </a:extLst>
              </p:cNvPr>
              <p:cNvSpPr/>
              <p:nvPr/>
            </p:nvSpPr>
            <p:spPr>
              <a:xfrm>
                <a:off x="697851" y="4853040"/>
                <a:ext cx="1029051" cy="117279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FB3DD79-4DF2-A914-0246-E16F57C43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1" y="4853040"/>
                <a:ext cx="1029051" cy="117279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5677733-4606-E1DA-E89C-18A3B75D8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327" y="411551"/>
            <a:ext cx="6239551" cy="7463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A9FA43-80DE-E908-80A4-FF18091515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2844" y="1453797"/>
            <a:ext cx="5969809" cy="4349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10F890-629F-573F-8772-89045568D3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2817" y="2089587"/>
            <a:ext cx="4591103" cy="58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4EA218-4E7F-59D7-A640-03D73B85AF31}"/>
              </a:ext>
            </a:extLst>
          </p:cNvPr>
          <p:cNvSpPr/>
          <p:nvPr/>
        </p:nvSpPr>
        <p:spPr>
          <a:xfrm>
            <a:off x="655163" y="365126"/>
            <a:ext cx="6770697" cy="202511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FC18FA-AC05-397C-8A3F-FB1CD96D266E}"/>
                  </a:ext>
                </a:extLst>
              </p:cNvPr>
              <p:cNvSpPr txBox="1"/>
              <p:nvPr/>
            </p:nvSpPr>
            <p:spPr>
              <a:xfrm>
                <a:off x="842556" y="627880"/>
                <a:ext cx="634552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Theorem (Additive Representation). </a:t>
                </a:r>
                <a:br>
                  <a:rPr lang="en-US" sz="2400" b="1" dirty="0">
                    <a:solidFill>
                      <a:schemeClr val="bg1"/>
                    </a:solidFill>
                  </a:rPr>
                </a:br>
                <a:r>
                  <a:rPr lang="en-US" sz="24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⊥,⊤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is a continuum and </a:t>
                </a:r>
                <a:r>
                  <a:rPr lang="en-US" sz="2400" i="1" dirty="0" err="1">
                    <a:solidFill>
                      <a:schemeClr val="bg1"/>
                    </a:solidFill>
                  </a:rPr>
                  <a:t>Lrn</a:t>
                </a:r>
                <a:r>
                  <a:rPr lang="en-US" sz="2400" i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satisfies [L1-5], then </a:t>
                </a:r>
                <a:r>
                  <a:rPr lang="en-US" sz="2400" i="1" dirty="0" err="1">
                    <a:solidFill>
                      <a:schemeClr val="bg1"/>
                    </a:solidFill>
                  </a:rPr>
                  <a:t>Lrn</a:t>
                </a:r>
                <a:r>
                  <a:rPr lang="en-US" sz="2400" i="1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can be translated to use the additive domain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FC18FA-AC05-397C-8A3F-FB1CD96D2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56" y="627880"/>
                <a:ext cx="6345529" cy="1569660"/>
              </a:xfrm>
              <a:prstGeom prst="rect">
                <a:avLst/>
              </a:prstGeom>
              <a:blipFill>
                <a:blip r:embed="rId2"/>
                <a:stretch>
                  <a:fillRect l="-1441" t="-3113" r="-1345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2BA44D0-ED83-0187-A3E7-F35C8DC352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1249" y="2390236"/>
                <a:ext cx="9413672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can view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𝐿𝑟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 as a vector field.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2BA44D0-ED83-0187-A3E7-F35C8DC35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49" y="2390236"/>
                <a:ext cx="9413672" cy="1325563"/>
              </a:xfrm>
              <a:prstGeom prst="rect">
                <a:avLst/>
              </a:prstGeom>
              <a:blipFill>
                <a:blip r:embed="rId3"/>
                <a:stretch>
                  <a:fillRect l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1F0BF6D9-32B4-3894-5D76-3F7FB876C664}"/>
              </a:ext>
            </a:extLst>
          </p:cNvPr>
          <p:cNvSpPr txBox="1">
            <a:spLocks/>
          </p:cNvSpPr>
          <p:nvPr/>
        </p:nvSpPr>
        <p:spPr>
          <a:xfrm>
            <a:off x="434104" y="3542401"/>
            <a:ext cx="7609121" cy="1437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many vector fields of interest come from taking the gradient of a potential…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C1CF7F-8B12-99E8-1F5C-3CE2E6999061}"/>
              </a:ext>
            </a:extLst>
          </p:cNvPr>
          <p:cNvSpPr/>
          <p:nvPr/>
        </p:nvSpPr>
        <p:spPr>
          <a:xfrm>
            <a:off x="1863425" y="2783432"/>
            <a:ext cx="100055" cy="925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75BF2C-485E-7A62-1764-0282610AB1C5}"/>
              </a:ext>
            </a:extLst>
          </p:cNvPr>
          <p:cNvSpPr/>
          <p:nvPr/>
        </p:nvSpPr>
        <p:spPr>
          <a:xfrm>
            <a:off x="1742817" y="3016252"/>
            <a:ext cx="100055" cy="925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4425A3-9408-6AEA-1066-D469336CA9CD}"/>
              </a:ext>
            </a:extLst>
          </p:cNvPr>
          <p:cNvSpPr/>
          <p:nvPr/>
        </p:nvSpPr>
        <p:spPr>
          <a:xfrm>
            <a:off x="1995707" y="3016252"/>
            <a:ext cx="100055" cy="925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626ECE-6127-5454-EF35-2EBC05968CD3}"/>
              </a:ext>
            </a:extLst>
          </p:cNvPr>
          <p:cNvGrpSpPr/>
          <p:nvPr/>
        </p:nvGrpSpPr>
        <p:grpSpPr>
          <a:xfrm>
            <a:off x="4163857" y="4827958"/>
            <a:ext cx="7698694" cy="1788160"/>
            <a:chOff x="4163857" y="4827958"/>
            <a:chExt cx="7698694" cy="178816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7ECED99-400F-366F-FBAA-27CBA093EB9D}"/>
                </a:ext>
              </a:extLst>
            </p:cNvPr>
            <p:cNvSpPr/>
            <p:nvPr/>
          </p:nvSpPr>
          <p:spPr>
            <a:xfrm>
              <a:off x="4163857" y="4979445"/>
              <a:ext cx="7698694" cy="155005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17000"/>
              </a:schemeClr>
            </a:solidFill>
            <a:ln w="698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54911F7-3F75-1B99-0395-DA1E9B8B1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51803" r="40341"/>
            <a:stretch>
              <a:fillRect/>
            </a:stretch>
          </p:blipFill>
          <p:spPr>
            <a:xfrm>
              <a:off x="8032231" y="4984266"/>
              <a:ext cx="538480" cy="1452788"/>
            </a:xfrm>
            <a:custGeom>
              <a:avLst/>
              <a:gdLst>
                <a:gd name="connsiteX0" fmla="*/ 0 w 538480"/>
                <a:gd name="connsiteY0" fmla="*/ 0 h 1452788"/>
                <a:gd name="connsiteX1" fmla="*/ 538480 w 538480"/>
                <a:gd name="connsiteY1" fmla="*/ 0 h 1452788"/>
                <a:gd name="connsiteX2" fmla="*/ 538480 w 538480"/>
                <a:gd name="connsiteY2" fmla="*/ 1452788 h 1452788"/>
                <a:gd name="connsiteX3" fmla="*/ 0 w 538480"/>
                <a:gd name="connsiteY3" fmla="*/ 1452788 h 1452788"/>
                <a:gd name="connsiteX4" fmla="*/ 0 w 538480"/>
                <a:gd name="connsiteY4" fmla="*/ 0 h 14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0" h="1452788">
                  <a:moveTo>
                    <a:pt x="0" y="0"/>
                  </a:moveTo>
                  <a:lnTo>
                    <a:pt x="538480" y="0"/>
                  </a:lnTo>
                  <a:lnTo>
                    <a:pt x="538480" y="1452788"/>
                  </a:lnTo>
                  <a:lnTo>
                    <a:pt x="0" y="145278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8E852B2-9CF1-6DA3-F972-510222AF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84767" t="32255" r="9881" b="35449"/>
            <a:stretch>
              <a:fillRect/>
            </a:stretch>
          </p:blipFill>
          <p:spPr>
            <a:xfrm>
              <a:off x="10291673" y="5452862"/>
              <a:ext cx="366905" cy="469199"/>
            </a:xfrm>
            <a:custGeom>
              <a:avLst/>
              <a:gdLst>
                <a:gd name="connsiteX0" fmla="*/ 196903 w 366905"/>
                <a:gd name="connsiteY0" fmla="*/ 174 h 469199"/>
                <a:gd name="connsiteX1" fmla="*/ 233480 w 366905"/>
                <a:gd name="connsiteY1" fmla="*/ 3158 h 469199"/>
                <a:gd name="connsiteX2" fmla="*/ 359904 w 366905"/>
                <a:gd name="connsiteY2" fmla="*/ 272741 h 469199"/>
                <a:gd name="connsiteX3" fmla="*/ 133425 w 366905"/>
                <a:gd name="connsiteY3" fmla="*/ 466042 h 469199"/>
                <a:gd name="connsiteX4" fmla="*/ 7002 w 366905"/>
                <a:gd name="connsiteY4" fmla="*/ 196459 h 469199"/>
                <a:gd name="connsiteX5" fmla="*/ 196903 w 366905"/>
                <a:gd name="connsiteY5" fmla="*/ 174 h 46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905" h="469199">
                  <a:moveTo>
                    <a:pt x="196903" y="174"/>
                  </a:moveTo>
                  <a:cubicBezTo>
                    <a:pt x="209056" y="-426"/>
                    <a:pt x="221299" y="525"/>
                    <a:pt x="233480" y="3158"/>
                  </a:cubicBezTo>
                  <a:cubicBezTo>
                    <a:pt x="330932" y="24223"/>
                    <a:pt x="387533" y="144919"/>
                    <a:pt x="359904" y="272741"/>
                  </a:cubicBezTo>
                  <a:cubicBezTo>
                    <a:pt x="332274" y="400563"/>
                    <a:pt x="230877" y="487107"/>
                    <a:pt x="133425" y="466042"/>
                  </a:cubicBezTo>
                  <a:cubicBezTo>
                    <a:pt x="35974" y="444977"/>
                    <a:pt x="-20627" y="324281"/>
                    <a:pt x="7002" y="196459"/>
                  </a:cubicBezTo>
                  <a:cubicBezTo>
                    <a:pt x="31177" y="84615"/>
                    <a:pt x="111832" y="4375"/>
                    <a:pt x="196903" y="174"/>
                  </a:cubicBezTo>
                  <a:close/>
                </a:path>
              </a:pathLst>
            </a:cu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41A5FD7-E0BD-5C85-1B91-CA5F86CB9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4614" t="33163" r="59379" b="30893"/>
            <a:stretch>
              <a:fillRect/>
            </a:stretch>
          </p:blipFill>
          <p:spPr>
            <a:xfrm>
              <a:off x="6854011" y="5466055"/>
              <a:ext cx="411767" cy="522183"/>
            </a:xfrm>
            <a:custGeom>
              <a:avLst/>
              <a:gdLst>
                <a:gd name="connsiteX0" fmla="*/ 0 w 411767"/>
                <a:gd name="connsiteY0" fmla="*/ 0 h 522183"/>
                <a:gd name="connsiteX1" fmla="*/ 411767 w 411767"/>
                <a:gd name="connsiteY1" fmla="*/ 0 h 522183"/>
                <a:gd name="connsiteX2" fmla="*/ 411767 w 411767"/>
                <a:gd name="connsiteY2" fmla="*/ 522183 h 522183"/>
                <a:gd name="connsiteX3" fmla="*/ 0 w 411767"/>
                <a:gd name="connsiteY3" fmla="*/ 522183 h 522183"/>
                <a:gd name="connsiteX4" fmla="*/ 0 w 411767"/>
                <a:gd name="connsiteY4" fmla="*/ 0 h 52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67" h="522183">
                  <a:moveTo>
                    <a:pt x="0" y="0"/>
                  </a:moveTo>
                  <a:lnTo>
                    <a:pt x="411767" y="0"/>
                  </a:lnTo>
                  <a:lnTo>
                    <a:pt x="411767" y="522183"/>
                  </a:lnTo>
                  <a:lnTo>
                    <a:pt x="0" y="52218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4437471-FA33-FB39-082E-E61151EAB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92472" t="33779" r="2725" b="34553"/>
            <a:stretch>
              <a:fillRect/>
            </a:stretch>
          </p:blipFill>
          <p:spPr>
            <a:xfrm>
              <a:off x="10819856" y="5474997"/>
              <a:ext cx="329198" cy="460081"/>
            </a:xfrm>
            <a:custGeom>
              <a:avLst/>
              <a:gdLst>
                <a:gd name="connsiteX0" fmla="*/ 0 w 329198"/>
                <a:gd name="connsiteY0" fmla="*/ 0 h 460081"/>
                <a:gd name="connsiteX1" fmla="*/ 329198 w 329198"/>
                <a:gd name="connsiteY1" fmla="*/ 0 h 460081"/>
                <a:gd name="connsiteX2" fmla="*/ 329198 w 329198"/>
                <a:gd name="connsiteY2" fmla="*/ 460081 h 460081"/>
                <a:gd name="connsiteX3" fmla="*/ 0 w 329198"/>
                <a:gd name="connsiteY3" fmla="*/ 460081 h 460081"/>
                <a:gd name="connsiteX4" fmla="*/ 0 w 329198"/>
                <a:gd name="connsiteY4" fmla="*/ 0 h 4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198" h="460081">
                  <a:moveTo>
                    <a:pt x="0" y="0"/>
                  </a:moveTo>
                  <a:lnTo>
                    <a:pt x="329198" y="0"/>
                  </a:lnTo>
                  <a:lnTo>
                    <a:pt x="329198" y="460081"/>
                  </a:lnTo>
                  <a:lnTo>
                    <a:pt x="0" y="46008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F235AFC-C7B8-2DB0-B498-F6D070FCB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43205" t="34166" r="51993" b="34166"/>
            <a:stretch>
              <a:fillRect/>
            </a:stretch>
          </p:blipFill>
          <p:spPr>
            <a:xfrm>
              <a:off x="7442842" y="5480620"/>
              <a:ext cx="329198" cy="460081"/>
            </a:xfrm>
            <a:custGeom>
              <a:avLst/>
              <a:gdLst>
                <a:gd name="connsiteX0" fmla="*/ 0 w 329198"/>
                <a:gd name="connsiteY0" fmla="*/ 0 h 460081"/>
                <a:gd name="connsiteX1" fmla="*/ 329198 w 329198"/>
                <a:gd name="connsiteY1" fmla="*/ 0 h 460081"/>
                <a:gd name="connsiteX2" fmla="*/ 329198 w 329198"/>
                <a:gd name="connsiteY2" fmla="*/ 460081 h 460081"/>
                <a:gd name="connsiteX3" fmla="*/ 0 w 329198"/>
                <a:gd name="connsiteY3" fmla="*/ 460081 h 460081"/>
                <a:gd name="connsiteX4" fmla="*/ 0 w 329198"/>
                <a:gd name="connsiteY4" fmla="*/ 0 h 4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198" h="460081">
                  <a:moveTo>
                    <a:pt x="0" y="0"/>
                  </a:moveTo>
                  <a:lnTo>
                    <a:pt x="329198" y="0"/>
                  </a:lnTo>
                  <a:lnTo>
                    <a:pt x="329198" y="460081"/>
                  </a:lnTo>
                  <a:lnTo>
                    <a:pt x="0" y="46008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9075D13-D7A7-7DF8-0C97-108EE53F1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27754" t="35433" r="67665" b="30893"/>
            <a:stretch>
              <a:fillRect/>
            </a:stretch>
          </p:blipFill>
          <p:spPr>
            <a:xfrm>
              <a:off x="6383772" y="5499027"/>
              <a:ext cx="314048" cy="489211"/>
            </a:xfrm>
            <a:custGeom>
              <a:avLst/>
              <a:gdLst>
                <a:gd name="connsiteX0" fmla="*/ 0 w 314048"/>
                <a:gd name="connsiteY0" fmla="*/ 0 h 489211"/>
                <a:gd name="connsiteX1" fmla="*/ 314048 w 314048"/>
                <a:gd name="connsiteY1" fmla="*/ 0 h 489211"/>
                <a:gd name="connsiteX2" fmla="*/ 314048 w 314048"/>
                <a:gd name="connsiteY2" fmla="*/ 489211 h 489211"/>
                <a:gd name="connsiteX3" fmla="*/ 0 w 314048"/>
                <a:gd name="connsiteY3" fmla="*/ 489211 h 489211"/>
                <a:gd name="connsiteX4" fmla="*/ 0 w 314048"/>
                <a:gd name="connsiteY4" fmla="*/ 0 h 48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48" h="489211">
                  <a:moveTo>
                    <a:pt x="0" y="0"/>
                  </a:moveTo>
                  <a:lnTo>
                    <a:pt x="314048" y="0"/>
                  </a:lnTo>
                  <a:lnTo>
                    <a:pt x="314048" y="489211"/>
                  </a:lnTo>
                  <a:lnTo>
                    <a:pt x="0" y="4892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BC4BF38-C9EA-D030-01A2-219613F4B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65898" t="44186" r="29221" b="28114"/>
            <a:stretch>
              <a:fillRect/>
            </a:stretch>
          </p:blipFill>
          <p:spPr>
            <a:xfrm>
              <a:off x="8998367" y="5626203"/>
              <a:ext cx="334509" cy="402409"/>
            </a:xfrm>
            <a:custGeom>
              <a:avLst/>
              <a:gdLst>
                <a:gd name="connsiteX0" fmla="*/ 171902 w 334509"/>
                <a:gd name="connsiteY0" fmla="*/ 208 h 402409"/>
                <a:gd name="connsiteX1" fmla="*/ 205486 w 334509"/>
                <a:gd name="connsiteY1" fmla="*/ 2482 h 402409"/>
                <a:gd name="connsiteX2" fmla="*/ 330043 w 334509"/>
                <a:gd name="connsiteY2" fmla="*/ 232523 h 402409"/>
                <a:gd name="connsiteX3" fmla="*/ 129024 w 334509"/>
                <a:gd name="connsiteY3" fmla="*/ 399928 h 402409"/>
                <a:gd name="connsiteX4" fmla="*/ 4467 w 334509"/>
                <a:gd name="connsiteY4" fmla="*/ 169888 h 402409"/>
                <a:gd name="connsiteX5" fmla="*/ 171902 w 334509"/>
                <a:gd name="connsiteY5" fmla="*/ 208 h 40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509" h="402409">
                  <a:moveTo>
                    <a:pt x="171902" y="208"/>
                  </a:moveTo>
                  <a:cubicBezTo>
                    <a:pt x="183008" y="-400"/>
                    <a:pt x="194248" y="320"/>
                    <a:pt x="205486" y="2482"/>
                  </a:cubicBezTo>
                  <a:cubicBezTo>
                    <a:pt x="295391" y="19778"/>
                    <a:pt x="351157" y="122771"/>
                    <a:pt x="330043" y="232523"/>
                  </a:cubicBezTo>
                  <a:cubicBezTo>
                    <a:pt x="308929" y="342274"/>
                    <a:pt x="218930" y="417224"/>
                    <a:pt x="129024" y="399928"/>
                  </a:cubicBezTo>
                  <a:cubicBezTo>
                    <a:pt x="39119" y="382632"/>
                    <a:pt x="-16647" y="279639"/>
                    <a:pt x="4467" y="169888"/>
                  </a:cubicBezTo>
                  <a:cubicBezTo>
                    <a:pt x="22942" y="73855"/>
                    <a:pt x="94157" y="4468"/>
                    <a:pt x="171902" y="208"/>
                  </a:cubicBez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9AA8959-D59D-BEAF-8B25-487E4B593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5408" t="64841" r="87769"/>
            <a:stretch>
              <a:fillRect/>
            </a:stretch>
          </p:blipFill>
          <p:spPr>
            <a:xfrm>
              <a:off x="4852125" y="5926264"/>
              <a:ext cx="467660" cy="510790"/>
            </a:xfrm>
            <a:custGeom>
              <a:avLst/>
              <a:gdLst>
                <a:gd name="connsiteX0" fmla="*/ 235592 w 467660"/>
                <a:gd name="connsiteY0" fmla="*/ 118 h 510790"/>
                <a:gd name="connsiteX1" fmla="*/ 282660 w 467660"/>
                <a:gd name="connsiteY1" fmla="*/ 3826 h 510790"/>
                <a:gd name="connsiteX2" fmla="*/ 462456 w 467660"/>
                <a:gd name="connsiteY2" fmla="*/ 301625 h 510790"/>
                <a:gd name="connsiteX3" fmla="*/ 277830 w 467660"/>
                <a:gd name="connsiteY3" fmla="*/ 508631 h 510790"/>
                <a:gd name="connsiteX4" fmla="*/ 262707 w 467660"/>
                <a:gd name="connsiteY4" fmla="*/ 510790 h 510790"/>
                <a:gd name="connsiteX5" fmla="*/ 182857 w 467660"/>
                <a:gd name="connsiteY5" fmla="*/ 510790 h 510790"/>
                <a:gd name="connsiteX6" fmla="*/ 139917 w 467660"/>
                <a:gd name="connsiteY6" fmla="*/ 497436 h 510790"/>
                <a:gd name="connsiteX7" fmla="*/ 5205 w 467660"/>
                <a:gd name="connsiteY7" fmla="*/ 213658 h 510790"/>
                <a:gd name="connsiteX8" fmla="*/ 235592 w 467660"/>
                <a:gd name="connsiteY8" fmla="*/ 118 h 510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660" h="510790">
                  <a:moveTo>
                    <a:pt x="235592" y="118"/>
                  </a:moveTo>
                  <a:cubicBezTo>
                    <a:pt x="251125" y="-399"/>
                    <a:pt x="266877" y="790"/>
                    <a:pt x="282660" y="3826"/>
                  </a:cubicBezTo>
                  <a:cubicBezTo>
                    <a:pt x="408926" y="28117"/>
                    <a:pt x="489424" y="161446"/>
                    <a:pt x="462456" y="301625"/>
                  </a:cubicBezTo>
                  <a:cubicBezTo>
                    <a:pt x="442230" y="406759"/>
                    <a:pt x="367300" y="485886"/>
                    <a:pt x="277830" y="508631"/>
                  </a:cubicBezTo>
                  <a:lnTo>
                    <a:pt x="262707" y="510790"/>
                  </a:lnTo>
                  <a:lnTo>
                    <a:pt x="182857" y="510790"/>
                  </a:lnTo>
                  <a:lnTo>
                    <a:pt x="139917" y="497436"/>
                  </a:lnTo>
                  <a:cubicBezTo>
                    <a:pt x="40289" y="453727"/>
                    <a:pt x="-18392" y="336315"/>
                    <a:pt x="5205" y="213658"/>
                  </a:cubicBezTo>
                  <a:cubicBezTo>
                    <a:pt x="28801" y="91002"/>
                    <a:pt x="126858" y="3743"/>
                    <a:pt x="235592" y="118"/>
                  </a:cubicBez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CF25171-877E-46EA-C576-B7935CB95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1803" t="-10759" r="40341" b="100000"/>
            <a:stretch>
              <a:fillRect/>
            </a:stretch>
          </p:blipFill>
          <p:spPr>
            <a:xfrm>
              <a:off x="8032231" y="4827958"/>
              <a:ext cx="538480" cy="156308"/>
            </a:xfrm>
            <a:custGeom>
              <a:avLst/>
              <a:gdLst>
                <a:gd name="connsiteX0" fmla="*/ 0 w 538480"/>
                <a:gd name="connsiteY0" fmla="*/ 0 h 156308"/>
                <a:gd name="connsiteX1" fmla="*/ 538480 w 538480"/>
                <a:gd name="connsiteY1" fmla="*/ 0 h 156308"/>
                <a:gd name="connsiteX2" fmla="*/ 538480 w 538480"/>
                <a:gd name="connsiteY2" fmla="*/ 156308 h 156308"/>
                <a:gd name="connsiteX3" fmla="*/ 0 w 538480"/>
                <a:gd name="connsiteY3" fmla="*/ 156308 h 156308"/>
                <a:gd name="connsiteX4" fmla="*/ 0 w 538480"/>
                <a:gd name="connsiteY4" fmla="*/ 0 h 15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0" h="156308">
                  <a:moveTo>
                    <a:pt x="0" y="0"/>
                  </a:moveTo>
                  <a:lnTo>
                    <a:pt x="538480" y="0"/>
                  </a:lnTo>
                  <a:lnTo>
                    <a:pt x="538480" y="156308"/>
                  </a:lnTo>
                  <a:lnTo>
                    <a:pt x="0" y="156308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3C31526-E634-F66B-DE2D-5BD15E33B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48197"/>
            <a:stretch>
              <a:fillRect/>
            </a:stretch>
          </p:blipFill>
          <p:spPr>
            <a:xfrm>
              <a:off x="4481403" y="4984266"/>
              <a:ext cx="3550828" cy="1452788"/>
            </a:xfrm>
            <a:custGeom>
              <a:avLst/>
              <a:gdLst>
                <a:gd name="connsiteX0" fmla="*/ 0 w 3550828"/>
                <a:gd name="connsiteY0" fmla="*/ 0 h 1452788"/>
                <a:gd name="connsiteX1" fmla="*/ 3550828 w 3550828"/>
                <a:gd name="connsiteY1" fmla="*/ 0 h 1452788"/>
                <a:gd name="connsiteX2" fmla="*/ 3550828 w 3550828"/>
                <a:gd name="connsiteY2" fmla="*/ 1452788 h 1452788"/>
                <a:gd name="connsiteX3" fmla="*/ 633429 w 3550828"/>
                <a:gd name="connsiteY3" fmla="*/ 1452788 h 1452788"/>
                <a:gd name="connsiteX4" fmla="*/ 648552 w 3550828"/>
                <a:gd name="connsiteY4" fmla="*/ 1450629 h 1452788"/>
                <a:gd name="connsiteX5" fmla="*/ 833178 w 3550828"/>
                <a:gd name="connsiteY5" fmla="*/ 1243623 h 1452788"/>
                <a:gd name="connsiteX6" fmla="*/ 653382 w 3550828"/>
                <a:gd name="connsiteY6" fmla="*/ 945824 h 1452788"/>
                <a:gd name="connsiteX7" fmla="*/ 375927 w 3550828"/>
                <a:gd name="connsiteY7" fmla="*/ 1155656 h 1452788"/>
                <a:gd name="connsiteX8" fmla="*/ 510639 w 3550828"/>
                <a:gd name="connsiteY8" fmla="*/ 1439434 h 1452788"/>
                <a:gd name="connsiteX9" fmla="*/ 553579 w 3550828"/>
                <a:gd name="connsiteY9" fmla="*/ 1452788 h 1452788"/>
                <a:gd name="connsiteX10" fmla="*/ 0 w 3550828"/>
                <a:gd name="connsiteY10" fmla="*/ 1452788 h 1452788"/>
                <a:gd name="connsiteX11" fmla="*/ 0 w 3550828"/>
                <a:gd name="connsiteY11" fmla="*/ 0 h 1452788"/>
                <a:gd name="connsiteX12" fmla="*/ 2372608 w 3550828"/>
                <a:gd name="connsiteY12" fmla="*/ 481788 h 1452788"/>
                <a:gd name="connsiteX13" fmla="*/ 2372608 w 3550828"/>
                <a:gd name="connsiteY13" fmla="*/ 1003971 h 1452788"/>
                <a:gd name="connsiteX14" fmla="*/ 2784375 w 3550828"/>
                <a:gd name="connsiteY14" fmla="*/ 1003971 h 1452788"/>
                <a:gd name="connsiteX15" fmla="*/ 2784375 w 3550828"/>
                <a:gd name="connsiteY15" fmla="*/ 481788 h 1452788"/>
                <a:gd name="connsiteX16" fmla="*/ 2372608 w 3550828"/>
                <a:gd name="connsiteY16" fmla="*/ 481788 h 1452788"/>
                <a:gd name="connsiteX17" fmla="*/ 2961439 w 3550828"/>
                <a:gd name="connsiteY17" fmla="*/ 496353 h 1452788"/>
                <a:gd name="connsiteX18" fmla="*/ 2961439 w 3550828"/>
                <a:gd name="connsiteY18" fmla="*/ 956434 h 1452788"/>
                <a:gd name="connsiteX19" fmla="*/ 3290637 w 3550828"/>
                <a:gd name="connsiteY19" fmla="*/ 956434 h 1452788"/>
                <a:gd name="connsiteX20" fmla="*/ 3290637 w 3550828"/>
                <a:gd name="connsiteY20" fmla="*/ 496353 h 1452788"/>
                <a:gd name="connsiteX21" fmla="*/ 2961439 w 3550828"/>
                <a:gd name="connsiteY21" fmla="*/ 496353 h 1452788"/>
                <a:gd name="connsiteX22" fmla="*/ 1902369 w 3550828"/>
                <a:gd name="connsiteY22" fmla="*/ 514760 h 1452788"/>
                <a:gd name="connsiteX23" fmla="*/ 1902369 w 3550828"/>
                <a:gd name="connsiteY23" fmla="*/ 1003971 h 1452788"/>
                <a:gd name="connsiteX24" fmla="*/ 2216417 w 3550828"/>
                <a:gd name="connsiteY24" fmla="*/ 1003971 h 1452788"/>
                <a:gd name="connsiteX25" fmla="*/ 2216417 w 3550828"/>
                <a:gd name="connsiteY25" fmla="*/ 514760 h 1452788"/>
                <a:gd name="connsiteX26" fmla="*/ 1902369 w 3550828"/>
                <a:gd name="connsiteY26" fmla="*/ 514760 h 14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0828" h="1452788">
                  <a:moveTo>
                    <a:pt x="0" y="0"/>
                  </a:moveTo>
                  <a:lnTo>
                    <a:pt x="3550828" y="0"/>
                  </a:lnTo>
                  <a:lnTo>
                    <a:pt x="3550828" y="1452788"/>
                  </a:lnTo>
                  <a:lnTo>
                    <a:pt x="633429" y="1452788"/>
                  </a:lnTo>
                  <a:lnTo>
                    <a:pt x="648552" y="1450629"/>
                  </a:lnTo>
                  <a:cubicBezTo>
                    <a:pt x="738022" y="1427884"/>
                    <a:pt x="812952" y="1348757"/>
                    <a:pt x="833178" y="1243623"/>
                  </a:cubicBezTo>
                  <a:cubicBezTo>
                    <a:pt x="860146" y="1103444"/>
                    <a:pt x="779648" y="970115"/>
                    <a:pt x="653382" y="945824"/>
                  </a:cubicBezTo>
                  <a:cubicBezTo>
                    <a:pt x="527115" y="921532"/>
                    <a:pt x="402894" y="1015478"/>
                    <a:pt x="375927" y="1155656"/>
                  </a:cubicBezTo>
                  <a:cubicBezTo>
                    <a:pt x="352330" y="1278313"/>
                    <a:pt x="411011" y="1395725"/>
                    <a:pt x="510639" y="1439434"/>
                  </a:cubicBezTo>
                  <a:lnTo>
                    <a:pt x="553579" y="1452788"/>
                  </a:lnTo>
                  <a:lnTo>
                    <a:pt x="0" y="1452788"/>
                  </a:lnTo>
                  <a:lnTo>
                    <a:pt x="0" y="0"/>
                  </a:lnTo>
                  <a:close/>
                  <a:moveTo>
                    <a:pt x="2372608" y="481788"/>
                  </a:moveTo>
                  <a:lnTo>
                    <a:pt x="2372608" y="1003971"/>
                  </a:lnTo>
                  <a:lnTo>
                    <a:pt x="2784375" y="1003971"/>
                  </a:lnTo>
                  <a:lnTo>
                    <a:pt x="2784375" y="481788"/>
                  </a:lnTo>
                  <a:lnTo>
                    <a:pt x="2372608" y="481788"/>
                  </a:lnTo>
                  <a:close/>
                  <a:moveTo>
                    <a:pt x="2961439" y="496353"/>
                  </a:moveTo>
                  <a:lnTo>
                    <a:pt x="2961439" y="956434"/>
                  </a:lnTo>
                  <a:lnTo>
                    <a:pt x="3290637" y="956434"/>
                  </a:lnTo>
                  <a:lnTo>
                    <a:pt x="3290637" y="496353"/>
                  </a:lnTo>
                  <a:lnTo>
                    <a:pt x="2961439" y="496353"/>
                  </a:lnTo>
                  <a:close/>
                  <a:moveTo>
                    <a:pt x="1902369" y="514760"/>
                  </a:moveTo>
                  <a:lnTo>
                    <a:pt x="1902369" y="1003971"/>
                  </a:lnTo>
                  <a:lnTo>
                    <a:pt x="2216417" y="1003971"/>
                  </a:lnTo>
                  <a:lnTo>
                    <a:pt x="2216417" y="514760"/>
                  </a:lnTo>
                  <a:lnTo>
                    <a:pt x="1902369" y="514760"/>
                  </a:lnTo>
                  <a:close/>
                </a:path>
              </a:pathLst>
            </a:cu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7396C02-1FBE-9483-C618-22ACE6C03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70953" t="32160" r="17586" b="28114"/>
            <a:stretch>
              <a:fillRect/>
            </a:stretch>
          </p:blipFill>
          <p:spPr>
            <a:xfrm>
              <a:off x="9344864" y="5451490"/>
              <a:ext cx="785531" cy="577123"/>
            </a:xfrm>
            <a:custGeom>
              <a:avLst/>
              <a:gdLst>
                <a:gd name="connsiteX0" fmla="*/ 0 w 785531"/>
                <a:gd name="connsiteY0" fmla="*/ 0 h 577123"/>
                <a:gd name="connsiteX1" fmla="*/ 785531 w 785531"/>
                <a:gd name="connsiteY1" fmla="*/ 0 h 577123"/>
                <a:gd name="connsiteX2" fmla="*/ 785531 w 785531"/>
                <a:gd name="connsiteY2" fmla="*/ 577123 h 577123"/>
                <a:gd name="connsiteX3" fmla="*/ 0 w 785531"/>
                <a:gd name="connsiteY3" fmla="*/ 577123 h 577123"/>
                <a:gd name="connsiteX4" fmla="*/ 0 w 785531"/>
                <a:gd name="connsiteY4" fmla="*/ 0 h 577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5531" h="577123">
                  <a:moveTo>
                    <a:pt x="0" y="0"/>
                  </a:moveTo>
                  <a:lnTo>
                    <a:pt x="785531" y="0"/>
                  </a:lnTo>
                  <a:lnTo>
                    <a:pt x="785531" y="577123"/>
                  </a:lnTo>
                  <a:lnTo>
                    <a:pt x="0" y="57712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FBD3265-D8E0-39C7-2EDF-7BF207C7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84766" t="32255" r="9881" b="35449"/>
            <a:stretch>
              <a:fillRect/>
            </a:stretch>
          </p:blipFill>
          <p:spPr>
            <a:xfrm>
              <a:off x="10291673" y="5452862"/>
              <a:ext cx="366905" cy="469199"/>
            </a:xfrm>
            <a:custGeom>
              <a:avLst/>
              <a:gdLst>
                <a:gd name="connsiteX0" fmla="*/ 196903 w 366905"/>
                <a:gd name="connsiteY0" fmla="*/ 174 h 469199"/>
                <a:gd name="connsiteX1" fmla="*/ 233480 w 366905"/>
                <a:gd name="connsiteY1" fmla="*/ 3158 h 469199"/>
                <a:gd name="connsiteX2" fmla="*/ 359904 w 366905"/>
                <a:gd name="connsiteY2" fmla="*/ 272741 h 469199"/>
                <a:gd name="connsiteX3" fmla="*/ 133425 w 366905"/>
                <a:gd name="connsiteY3" fmla="*/ 466042 h 469199"/>
                <a:gd name="connsiteX4" fmla="*/ 7002 w 366905"/>
                <a:gd name="connsiteY4" fmla="*/ 196459 h 469199"/>
                <a:gd name="connsiteX5" fmla="*/ 196903 w 366905"/>
                <a:gd name="connsiteY5" fmla="*/ 174 h 46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905" h="469199">
                  <a:moveTo>
                    <a:pt x="196903" y="174"/>
                  </a:moveTo>
                  <a:cubicBezTo>
                    <a:pt x="209056" y="-426"/>
                    <a:pt x="221299" y="525"/>
                    <a:pt x="233480" y="3158"/>
                  </a:cubicBezTo>
                  <a:cubicBezTo>
                    <a:pt x="330932" y="24223"/>
                    <a:pt x="387533" y="144919"/>
                    <a:pt x="359904" y="272741"/>
                  </a:cubicBezTo>
                  <a:cubicBezTo>
                    <a:pt x="332274" y="400563"/>
                    <a:pt x="230877" y="487107"/>
                    <a:pt x="133425" y="466042"/>
                  </a:cubicBezTo>
                  <a:cubicBezTo>
                    <a:pt x="35974" y="444977"/>
                    <a:pt x="-20627" y="324281"/>
                    <a:pt x="7002" y="196459"/>
                  </a:cubicBezTo>
                  <a:cubicBezTo>
                    <a:pt x="31177" y="84615"/>
                    <a:pt x="111832" y="4375"/>
                    <a:pt x="196903" y="174"/>
                  </a:cubicBezTo>
                  <a:close/>
                </a:path>
              </a:pathLst>
            </a:cu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E603E1A-EBF7-CE3D-D0B9-B7F21FF0D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92472" t="33779" r="2725" b="34553"/>
            <a:stretch>
              <a:fillRect/>
            </a:stretch>
          </p:blipFill>
          <p:spPr>
            <a:xfrm>
              <a:off x="10819856" y="5474997"/>
              <a:ext cx="329198" cy="460081"/>
            </a:xfrm>
            <a:custGeom>
              <a:avLst/>
              <a:gdLst>
                <a:gd name="connsiteX0" fmla="*/ 0 w 329198"/>
                <a:gd name="connsiteY0" fmla="*/ 0 h 460081"/>
                <a:gd name="connsiteX1" fmla="*/ 329198 w 329198"/>
                <a:gd name="connsiteY1" fmla="*/ 0 h 460081"/>
                <a:gd name="connsiteX2" fmla="*/ 329198 w 329198"/>
                <a:gd name="connsiteY2" fmla="*/ 460081 h 460081"/>
                <a:gd name="connsiteX3" fmla="*/ 0 w 329198"/>
                <a:gd name="connsiteY3" fmla="*/ 460081 h 460081"/>
                <a:gd name="connsiteX4" fmla="*/ 0 w 329198"/>
                <a:gd name="connsiteY4" fmla="*/ 0 h 46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198" h="460081">
                  <a:moveTo>
                    <a:pt x="0" y="0"/>
                  </a:moveTo>
                  <a:lnTo>
                    <a:pt x="329198" y="0"/>
                  </a:lnTo>
                  <a:lnTo>
                    <a:pt x="329198" y="460081"/>
                  </a:lnTo>
                  <a:lnTo>
                    <a:pt x="0" y="46008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592AEDB-5C0B-FF92-D629-26ED64C76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65898" t="44186" r="29222" b="28114"/>
            <a:stretch>
              <a:fillRect/>
            </a:stretch>
          </p:blipFill>
          <p:spPr>
            <a:xfrm>
              <a:off x="8998367" y="5626203"/>
              <a:ext cx="334509" cy="402409"/>
            </a:xfrm>
            <a:custGeom>
              <a:avLst/>
              <a:gdLst>
                <a:gd name="connsiteX0" fmla="*/ 171902 w 334509"/>
                <a:gd name="connsiteY0" fmla="*/ 208 h 402409"/>
                <a:gd name="connsiteX1" fmla="*/ 205486 w 334509"/>
                <a:gd name="connsiteY1" fmla="*/ 2482 h 402409"/>
                <a:gd name="connsiteX2" fmla="*/ 330043 w 334509"/>
                <a:gd name="connsiteY2" fmla="*/ 232523 h 402409"/>
                <a:gd name="connsiteX3" fmla="*/ 129024 w 334509"/>
                <a:gd name="connsiteY3" fmla="*/ 399928 h 402409"/>
                <a:gd name="connsiteX4" fmla="*/ 4467 w 334509"/>
                <a:gd name="connsiteY4" fmla="*/ 169888 h 402409"/>
                <a:gd name="connsiteX5" fmla="*/ 171902 w 334509"/>
                <a:gd name="connsiteY5" fmla="*/ 208 h 402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509" h="402409">
                  <a:moveTo>
                    <a:pt x="171902" y="208"/>
                  </a:moveTo>
                  <a:cubicBezTo>
                    <a:pt x="183008" y="-400"/>
                    <a:pt x="194248" y="320"/>
                    <a:pt x="205486" y="2482"/>
                  </a:cubicBezTo>
                  <a:cubicBezTo>
                    <a:pt x="295391" y="19778"/>
                    <a:pt x="351157" y="122771"/>
                    <a:pt x="330043" y="232523"/>
                  </a:cubicBezTo>
                  <a:cubicBezTo>
                    <a:pt x="308929" y="342274"/>
                    <a:pt x="218930" y="417224"/>
                    <a:pt x="129024" y="399928"/>
                  </a:cubicBezTo>
                  <a:cubicBezTo>
                    <a:pt x="39119" y="382632"/>
                    <a:pt x="-16647" y="279639"/>
                    <a:pt x="4467" y="169888"/>
                  </a:cubicBezTo>
                  <a:cubicBezTo>
                    <a:pt x="22942" y="73855"/>
                    <a:pt x="94157" y="4468"/>
                    <a:pt x="171902" y="208"/>
                  </a:cubicBezTo>
                  <a:close/>
                </a:path>
              </a:pathLst>
            </a:cu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21B5189-0BFE-7B84-7E13-5D5DC0270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659"/>
            <a:stretch>
              <a:fillRect/>
            </a:stretch>
          </p:blipFill>
          <p:spPr>
            <a:xfrm>
              <a:off x="8570711" y="4984266"/>
              <a:ext cx="2765131" cy="1452788"/>
            </a:xfrm>
            <a:custGeom>
              <a:avLst/>
              <a:gdLst>
                <a:gd name="connsiteX0" fmla="*/ 0 w 2765131"/>
                <a:gd name="connsiteY0" fmla="*/ 0 h 1452788"/>
                <a:gd name="connsiteX1" fmla="*/ 2765131 w 2765131"/>
                <a:gd name="connsiteY1" fmla="*/ 0 h 1452788"/>
                <a:gd name="connsiteX2" fmla="*/ 2765131 w 2765131"/>
                <a:gd name="connsiteY2" fmla="*/ 1452788 h 1452788"/>
                <a:gd name="connsiteX3" fmla="*/ 0 w 2765131"/>
                <a:gd name="connsiteY3" fmla="*/ 1452788 h 1452788"/>
                <a:gd name="connsiteX4" fmla="*/ 0 w 2765131"/>
                <a:gd name="connsiteY4" fmla="*/ 0 h 1452788"/>
                <a:gd name="connsiteX5" fmla="*/ 774153 w 2765131"/>
                <a:gd name="connsiteY5" fmla="*/ 467223 h 1452788"/>
                <a:gd name="connsiteX6" fmla="*/ 774153 w 2765131"/>
                <a:gd name="connsiteY6" fmla="*/ 1044346 h 1452788"/>
                <a:gd name="connsiteX7" fmla="*/ 1559684 w 2765131"/>
                <a:gd name="connsiteY7" fmla="*/ 1044346 h 1452788"/>
                <a:gd name="connsiteX8" fmla="*/ 1559684 w 2765131"/>
                <a:gd name="connsiteY8" fmla="*/ 467223 h 1452788"/>
                <a:gd name="connsiteX9" fmla="*/ 774153 w 2765131"/>
                <a:gd name="connsiteY9" fmla="*/ 467223 h 1452788"/>
                <a:gd name="connsiteX10" fmla="*/ 1917865 w 2765131"/>
                <a:gd name="connsiteY10" fmla="*/ 468769 h 1452788"/>
                <a:gd name="connsiteX11" fmla="*/ 1727964 w 2765131"/>
                <a:gd name="connsiteY11" fmla="*/ 665054 h 1452788"/>
                <a:gd name="connsiteX12" fmla="*/ 1854387 w 2765131"/>
                <a:gd name="connsiteY12" fmla="*/ 934637 h 1452788"/>
                <a:gd name="connsiteX13" fmla="*/ 2080866 w 2765131"/>
                <a:gd name="connsiteY13" fmla="*/ 741336 h 1452788"/>
                <a:gd name="connsiteX14" fmla="*/ 1954442 w 2765131"/>
                <a:gd name="connsiteY14" fmla="*/ 471753 h 1452788"/>
                <a:gd name="connsiteX15" fmla="*/ 1917865 w 2765131"/>
                <a:gd name="connsiteY15" fmla="*/ 468769 h 1452788"/>
                <a:gd name="connsiteX16" fmla="*/ 2249145 w 2765131"/>
                <a:gd name="connsiteY16" fmla="*/ 490730 h 1452788"/>
                <a:gd name="connsiteX17" fmla="*/ 2249145 w 2765131"/>
                <a:gd name="connsiteY17" fmla="*/ 950811 h 1452788"/>
                <a:gd name="connsiteX18" fmla="*/ 2578343 w 2765131"/>
                <a:gd name="connsiteY18" fmla="*/ 950811 h 1452788"/>
                <a:gd name="connsiteX19" fmla="*/ 2578343 w 2765131"/>
                <a:gd name="connsiteY19" fmla="*/ 490730 h 1452788"/>
                <a:gd name="connsiteX20" fmla="*/ 2249145 w 2765131"/>
                <a:gd name="connsiteY20" fmla="*/ 490730 h 1452788"/>
                <a:gd name="connsiteX21" fmla="*/ 599558 w 2765131"/>
                <a:gd name="connsiteY21" fmla="*/ 642144 h 1452788"/>
                <a:gd name="connsiteX22" fmla="*/ 432123 w 2765131"/>
                <a:gd name="connsiteY22" fmla="*/ 811824 h 1452788"/>
                <a:gd name="connsiteX23" fmla="*/ 556680 w 2765131"/>
                <a:gd name="connsiteY23" fmla="*/ 1041864 h 1452788"/>
                <a:gd name="connsiteX24" fmla="*/ 757699 w 2765131"/>
                <a:gd name="connsiteY24" fmla="*/ 874459 h 1452788"/>
                <a:gd name="connsiteX25" fmla="*/ 633142 w 2765131"/>
                <a:gd name="connsiteY25" fmla="*/ 644418 h 1452788"/>
                <a:gd name="connsiteX26" fmla="*/ 599558 w 2765131"/>
                <a:gd name="connsiteY26" fmla="*/ 642144 h 14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65131" h="1452788">
                  <a:moveTo>
                    <a:pt x="0" y="0"/>
                  </a:moveTo>
                  <a:lnTo>
                    <a:pt x="2765131" y="0"/>
                  </a:lnTo>
                  <a:lnTo>
                    <a:pt x="2765131" y="1452788"/>
                  </a:lnTo>
                  <a:lnTo>
                    <a:pt x="0" y="1452788"/>
                  </a:lnTo>
                  <a:lnTo>
                    <a:pt x="0" y="0"/>
                  </a:lnTo>
                  <a:close/>
                  <a:moveTo>
                    <a:pt x="774153" y="467223"/>
                  </a:moveTo>
                  <a:lnTo>
                    <a:pt x="774153" y="1044346"/>
                  </a:lnTo>
                  <a:lnTo>
                    <a:pt x="1559684" y="1044346"/>
                  </a:lnTo>
                  <a:lnTo>
                    <a:pt x="1559684" y="467223"/>
                  </a:lnTo>
                  <a:lnTo>
                    <a:pt x="774153" y="467223"/>
                  </a:lnTo>
                  <a:close/>
                  <a:moveTo>
                    <a:pt x="1917865" y="468769"/>
                  </a:moveTo>
                  <a:cubicBezTo>
                    <a:pt x="1832794" y="472970"/>
                    <a:pt x="1752139" y="553210"/>
                    <a:pt x="1727964" y="665054"/>
                  </a:cubicBezTo>
                  <a:cubicBezTo>
                    <a:pt x="1700335" y="792876"/>
                    <a:pt x="1756936" y="913572"/>
                    <a:pt x="1854387" y="934637"/>
                  </a:cubicBezTo>
                  <a:cubicBezTo>
                    <a:pt x="1951839" y="955702"/>
                    <a:pt x="2053236" y="869158"/>
                    <a:pt x="2080866" y="741336"/>
                  </a:cubicBezTo>
                  <a:cubicBezTo>
                    <a:pt x="2108495" y="613514"/>
                    <a:pt x="2051894" y="492818"/>
                    <a:pt x="1954442" y="471753"/>
                  </a:cubicBezTo>
                  <a:cubicBezTo>
                    <a:pt x="1942261" y="469120"/>
                    <a:pt x="1930018" y="468169"/>
                    <a:pt x="1917865" y="468769"/>
                  </a:cubicBezTo>
                  <a:close/>
                  <a:moveTo>
                    <a:pt x="2249145" y="490730"/>
                  </a:moveTo>
                  <a:lnTo>
                    <a:pt x="2249145" y="950811"/>
                  </a:lnTo>
                  <a:lnTo>
                    <a:pt x="2578343" y="950811"/>
                  </a:lnTo>
                  <a:lnTo>
                    <a:pt x="2578343" y="490730"/>
                  </a:lnTo>
                  <a:lnTo>
                    <a:pt x="2249145" y="490730"/>
                  </a:lnTo>
                  <a:close/>
                  <a:moveTo>
                    <a:pt x="599558" y="642144"/>
                  </a:moveTo>
                  <a:cubicBezTo>
                    <a:pt x="521813" y="646404"/>
                    <a:pt x="450598" y="715791"/>
                    <a:pt x="432123" y="811824"/>
                  </a:cubicBezTo>
                  <a:cubicBezTo>
                    <a:pt x="411009" y="921575"/>
                    <a:pt x="466775" y="1024568"/>
                    <a:pt x="556680" y="1041864"/>
                  </a:cubicBezTo>
                  <a:cubicBezTo>
                    <a:pt x="646586" y="1059160"/>
                    <a:pt x="736585" y="984210"/>
                    <a:pt x="757699" y="874459"/>
                  </a:cubicBezTo>
                  <a:cubicBezTo>
                    <a:pt x="778813" y="764707"/>
                    <a:pt x="723047" y="661714"/>
                    <a:pt x="633142" y="644418"/>
                  </a:cubicBezTo>
                  <a:cubicBezTo>
                    <a:pt x="621904" y="642256"/>
                    <a:pt x="610664" y="641536"/>
                    <a:pt x="599558" y="642144"/>
                  </a:cubicBez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7F2FD5-9127-FB49-29EC-7015DD31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076" t="100000" r="90759" b="-309"/>
            <a:stretch>
              <a:fillRect/>
            </a:stretch>
          </p:blipFill>
          <p:spPr>
            <a:xfrm>
              <a:off x="5034982" y="6437055"/>
              <a:ext cx="79850" cy="4491"/>
            </a:xfrm>
            <a:custGeom>
              <a:avLst/>
              <a:gdLst>
                <a:gd name="connsiteX0" fmla="*/ 0 w 79850"/>
                <a:gd name="connsiteY0" fmla="*/ 0 h 4491"/>
                <a:gd name="connsiteX1" fmla="*/ 79850 w 79850"/>
                <a:gd name="connsiteY1" fmla="*/ 0 h 4491"/>
                <a:gd name="connsiteX2" fmla="*/ 49212 w 79850"/>
                <a:gd name="connsiteY2" fmla="*/ 4374 h 4491"/>
                <a:gd name="connsiteX3" fmla="*/ 2144 w 79850"/>
                <a:gd name="connsiteY3" fmla="*/ 667 h 4491"/>
                <a:gd name="connsiteX4" fmla="*/ 0 w 79850"/>
                <a:gd name="connsiteY4" fmla="*/ 0 h 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50" h="4491">
                  <a:moveTo>
                    <a:pt x="0" y="0"/>
                  </a:moveTo>
                  <a:lnTo>
                    <a:pt x="79850" y="0"/>
                  </a:lnTo>
                  <a:lnTo>
                    <a:pt x="49212" y="4374"/>
                  </a:lnTo>
                  <a:cubicBezTo>
                    <a:pt x="33679" y="4893"/>
                    <a:pt x="17928" y="3704"/>
                    <a:pt x="2144" y="667"/>
                  </a:cubicBez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F83E348-057D-9F34-2C09-DF0920F43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803" t="100000" r="40341" b="-12326"/>
            <a:stretch>
              <a:fillRect/>
            </a:stretch>
          </p:blipFill>
          <p:spPr>
            <a:xfrm>
              <a:off x="8032231" y="6437054"/>
              <a:ext cx="538480" cy="179064"/>
            </a:xfrm>
            <a:custGeom>
              <a:avLst/>
              <a:gdLst>
                <a:gd name="connsiteX0" fmla="*/ 0 w 538480"/>
                <a:gd name="connsiteY0" fmla="*/ 0 h 179064"/>
                <a:gd name="connsiteX1" fmla="*/ 538480 w 538480"/>
                <a:gd name="connsiteY1" fmla="*/ 0 h 179064"/>
                <a:gd name="connsiteX2" fmla="*/ 538480 w 538480"/>
                <a:gd name="connsiteY2" fmla="*/ 179064 h 179064"/>
                <a:gd name="connsiteX3" fmla="*/ 0 w 538480"/>
                <a:gd name="connsiteY3" fmla="*/ 179064 h 179064"/>
                <a:gd name="connsiteX4" fmla="*/ 0 w 538480"/>
                <a:gd name="connsiteY4" fmla="*/ 0 h 17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480" h="179064">
                  <a:moveTo>
                    <a:pt x="0" y="0"/>
                  </a:moveTo>
                  <a:lnTo>
                    <a:pt x="538480" y="0"/>
                  </a:lnTo>
                  <a:lnTo>
                    <a:pt x="538480" y="179064"/>
                  </a:lnTo>
                  <a:lnTo>
                    <a:pt x="0" y="179064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CB2A350-6564-9C5E-C027-7F32BE460C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449" y="5071795"/>
                <a:ext cx="3661797" cy="84901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𝐿𝑟𝑛</m:t>
                    </m:r>
                  </m:oMath>
                </a14:m>
                <a:r>
                  <a:rPr lang="en-US" sz="3600" dirty="0"/>
                  <a:t> is  </a:t>
                </a:r>
                <a:r>
                  <a:rPr lang="en-US" sz="3600" i="1" dirty="0">
                    <a:solidFill>
                      <a:schemeClr val="accent5">
                        <a:lumMod val="75000"/>
                      </a:schemeClr>
                    </a:solidFill>
                  </a:rPr>
                  <a:t>optimizing</a:t>
                </a:r>
                <a:r>
                  <a:rPr lang="en-US" sz="3600" dirty="0"/>
                  <a:t>  </a:t>
                </a:r>
                <a:r>
                  <a:rPr lang="en-US" sz="3600" dirty="0" err="1"/>
                  <a:t>iff</a:t>
                </a:r>
                <a:endParaRPr lang="en-US" sz="3600" i="1" dirty="0"/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CB2A350-6564-9C5E-C027-7F32BE460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49" y="5071795"/>
                <a:ext cx="3661797" cy="849014"/>
              </a:xfrm>
              <a:prstGeom prst="rect">
                <a:avLst/>
              </a:prstGeom>
              <a:blipFill>
                <a:blip r:embed="rId5"/>
                <a:stretch>
                  <a:fillRect l="-4493" t="-24460" b="-2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>
            <a:extLst>
              <a:ext uri="{FF2B5EF4-FFF2-40B4-BE49-F238E27FC236}">
                <a16:creationId xmlns:a16="http://schemas.microsoft.com/office/drawing/2014/main" id="{A70E4DFE-090E-4200-425F-CE198BB0768C}"/>
              </a:ext>
            </a:extLst>
          </p:cNvPr>
          <p:cNvSpPr txBox="1">
            <a:spLocks/>
          </p:cNvSpPr>
          <p:nvPr/>
        </p:nvSpPr>
        <p:spPr>
          <a:xfrm>
            <a:off x="1643062" y="5689716"/>
            <a:ext cx="1332928" cy="616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[LB4]</a:t>
            </a:r>
          </a:p>
        </p:txBody>
      </p:sp>
    </p:spTree>
    <p:extLst>
      <p:ext uri="{BB962C8B-B14F-4D97-AF65-F5344CB8AC3E}">
        <p14:creationId xmlns:p14="http://schemas.microsoft.com/office/powerpoint/2010/main" val="408181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20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E8E387-EC43-73C8-E0CF-7993FA06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Optimizing Learners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30501-72A4-9AF9-CCCA-3D8F2DAE29C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2087" y="1530907"/>
            <a:ext cx="11807825" cy="3889375"/>
          </a:xfrm>
        </p:spPr>
      </p:pic>
    </p:spTree>
    <p:extLst>
      <p:ext uri="{BB962C8B-B14F-4D97-AF65-F5344CB8AC3E}">
        <p14:creationId xmlns:p14="http://schemas.microsoft.com/office/powerpoint/2010/main" val="343062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5D5C26-B79E-496B-D5D9-734A9D51FB4C}"/>
              </a:ext>
            </a:extLst>
          </p:cNvPr>
          <p:cNvSpPr txBox="1"/>
          <p:nvPr/>
        </p:nvSpPr>
        <p:spPr>
          <a:xfrm>
            <a:off x="3029961" y="204279"/>
            <a:ext cx="697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DEGREE OF TRUST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8E2A5-1F44-C308-9666-D6C91D976DDF}"/>
              </a:ext>
            </a:extLst>
          </p:cNvPr>
          <p:cNvSpPr txBox="1"/>
          <p:nvPr/>
        </p:nvSpPr>
        <p:spPr>
          <a:xfrm rot="16200000">
            <a:off x="-1384354" y="3441055"/>
            <a:ext cx="345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DEGREE OF BELIEF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D8F027-CB8E-259A-1B52-C8DD08C5C754}"/>
              </a:ext>
            </a:extLst>
          </p:cNvPr>
          <p:cNvSpPr txBox="1"/>
          <p:nvPr/>
        </p:nvSpPr>
        <p:spPr>
          <a:xfrm>
            <a:off x="10215563" y="65628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AECBC-CF49-F2CA-8FA1-A19ED4BF9B92}"/>
              </a:ext>
            </a:extLst>
          </p:cNvPr>
          <p:cNvSpPr txBox="1"/>
          <p:nvPr/>
        </p:nvSpPr>
        <p:spPr>
          <a:xfrm>
            <a:off x="1100139" y="56787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7B90D4-25C0-183A-B565-0D7000F9BDC4}"/>
              </a:ext>
            </a:extLst>
          </p:cNvPr>
          <p:cNvSpPr txBox="1"/>
          <p:nvPr/>
        </p:nvSpPr>
        <p:spPr>
          <a:xfrm>
            <a:off x="13163" y="6338877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F4C760-6821-C241-D273-192EC9C5853B}"/>
              </a:ext>
            </a:extLst>
          </p:cNvPr>
          <p:cNvSpPr txBox="1"/>
          <p:nvPr/>
        </p:nvSpPr>
        <p:spPr>
          <a:xfrm>
            <a:off x="0" y="1101895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8924DA-95B9-D9E9-C55E-1E90018F549F}"/>
              </a:ext>
            </a:extLst>
          </p:cNvPr>
          <p:cNvCxnSpPr>
            <a:cxnSpLocks/>
          </p:cNvCxnSpPr>
          <p:nvPr/>
        </p:nvCxnSpPr>
        <p:spPr>
          <a:xfrm>
            <a:off x="652166" y="1514475"/>
            <a:ext cx="0" cy="4767263"/>
          </a:xfrm>
          <a:prstGeom prst="straightConnector1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3DEA5E-9705-4514-3F84-5E104DD3B703}"/>
              </a:ext>
            </a:extLst>
          </p:cNvPr>
          <p:cNvCxnSpPr>
            <a:cxnSpLocks/>
          </p:cNvCxnSpPr>
          <p:nvPr/>
        </p:nvCxnSpPr>
        <p:spPr>
          <a:xfrm>
            <a:off x="1900239" y="806389"/>
            <a:ext cx="8315324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92" name="Group 7191">
            <a:extLst>
              <a:ext uri="{FF2B5EF4-FFF2-40B4-BE49-F238E27FC236}">
                <a16:creationId xmlns:a16="http://schemas.microsoft.com/office/drawing/2014/main" id="{CB1044A2-33E4-AE29-1E91-30594E14C389}"/>
              </a:ext>
            </a:extLst>
          </p:cNvPr>
          <p:cNvGrpSpPr/>
          <p:nvPr/>
        </p:nvGrpSpPr>
        <p:grpSpPr>
          <a:xfrm>
            <a:off x="854092" y="3816255"/>
            <a:ext cx="5626318" cy="2744686"/>
            <a:chOff x="854092" y="3816255"/>
            <a:chExt cx="5626318" cy="27446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A30E3-637D-48E4-3BE2-297934DD0007}"/>
                </a:ext>
              </a:extLst>
            </p:cNvPr>
            <p:cNvSpPr>
              <a:spLocks/>
            </p:cNvSpPr>
            <p:nvPr/>
          </p:nvSpPr>
          <p:spPr>
            <a:xfrm>
              <a:off x="854092" y="3816255"/>
              <a:ext cx="5626318" cy="2744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B9C0C6-62E7-5658-F040-5B2586A69291}"/>
                </a:ext>
              </a:extLst>
            </p:cNvPr>
            <p:cNvSpPr txBox="1"/>
            <p:nvPr/>
          </p:nvSpPr>
          <p:spPr>
            <a:xfrm>
              <a:off x="905482" y="3898106"/>
              <a:ext cx="5119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Even a Broken Clock…</a:t>
              </a:r>
            </a:p>
          </p:txBody>
        </p: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790B4AF8-B0CE-422F-8FD2-773FEFB585AE}"/>
                </a:ext>
              </a:extLst>
            </p:cNvPr>
            <p:cNvGrpSpPr/>
            <p:nvPr/>
          </p:nvGrpSpPr>
          <p:grpSpPr>
            <a:xfrm>
              <a:off x="2691446" y="4491532"/>
              <a:ext cx="1791572" cy="1810989"/>
              <a:chOff x="2552952" y="4454218"/>
              <a:chExt cx="2228598" cy="2228598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2F9860-3692-FC3A-CD3A-F2E4C7AD44BD}"/>
                  </a:ext>
                </a:extLst>
              </p:cNvPr>
              <p:cNvSpPr/>
              <p:nvPr/>
            </p:nvSpPr>
            <p:spPr>
              <a:xfrm>
                <a:off x="2552952" y="4454218"/>
                <a:ext cx="2228598" cy="2228598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FC8A600-0E55-C419-9EF8-C23D91874EBF}"/>
                  </a:ext>
                </a:extLst>
              </p:cNvPr>
              <p:cNvSpPr/>
              <p:nvPr/>
            </p:nvSpPr>
            <p:spPr>
              <a:xfrm>
                <a:off x="2674827" y="4576093"/>
                <a:ext cx="1984848" cy="198484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9644EC3-8F0F-B5A9-DBD1-CA43535339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9983" y="4781550"/>
                <a:ext cx="515358" cy="831310"/>
              </a:xfrm>
              <a:prstGeom prst="line">
                <a:avLst/>
              </a:prstGeom>
              <a:ln w="698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9D45573-2A72-73E5-37DE-2D9E7D280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9983" y="5585147"/>
                <a:ext cx="328967" cy="466464"/>
              </a:xfrm>
              <a:prstGeom prst="line">
                <a:avLst/>
              </a:prstGeom>
              <a:ln w="698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72410AF-9C3D-D635-A6E1-86E7457CA05F}"/>
                  </a:ext>
                </a:extLst>
              </p:cNvPr>
              <p:cNvSpPr/>
              <p:nvPr/>
            </p:nvSpPr>
            <p:spPr>
              <a:xfrm>
                <a:off x="2647373" y="4991100"/>
                <a:ext cx="765175" cy="300038"/>
              </a:xfrm>
              <a:custGeom>
                <a:avLst/>
                <a:gdLst>
                  <a:gd name="connsiteX0" fmla="*/ 0 w 615125"/>
                  <a:gd name="connsiteY0" fmla="*/ 104492 h 243815"/>
                  <a:gd name="connsiteX1" fmla="*/ 257790 w 615125"/>
                  <a:gd name="connsiteY1" fmla="*/ 0 h 243815"/>
                  <a:gd name="connsiteX2" fmla="*/ 283314 w 615125"/>
                  <a:gd name="connsiteY2" fmla="*/ 181893 h 243815"/>
                  <a:gd name="connsiteX3" fmla="*/ 387962 w 615125"/>
                  <a:gd name="connsiteY3" fmla="*/ 153513 h 243815"/>
                  <a:gd name="connsiteX4" fmla="*/ 414763 w 615125"/>
                  <a:gd name="connsiteY4" fmla="*/ 243815 h 243815"/>
                  <a:gd name="connsiteX5" fmla="*/ 518134 w 615125"/>
                  <a:gd name="connsiteY5" fmla="*/ 108362 h 243815"/>
                  <a:gd name="connsiteX6" fmla="*/ 615125 w 615125"/>
                  <a:gd name="connsiteY6" fmla="*/ 79981 h 243815"/>
                  <a:gd name="connsiteX7" fmla="*/ 603639 w 615125"/>
                  <a:gd name="connsiteY7" fmla="*/ 27090 h 243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5125" h="243815" extrusionOk="0">
                    <a:moveTo>
                      <a:pt x="0" y="104492"/>
                    </a:moveTo>
                    <a:cubicBezTo>
                      <a:pt x="56629" y="72400"/>
                      <a:pt x="142280" y="68750"/>
                      <a:pt x="257790" y="0"/>
                    </a:cubicBezTo>
                    <a:cubicBezTo>
                      <a:pt x="284230" y="43380"/>
                      <a:pt x="266479" y="143214"/>
                      <a:pt x="283314" y="181893"/>
                    </a:cubicBezTo>
                    <a:cubicBezTo>
                      <a:pt x="316977" y="169348"/>
                      <a:pt x="358162" y="173692"/>
                      <a:pt x="387962" y="153513"/>
                    </a:cubicBezTo>
                    <a:cubicBezTo>
                      <a:pt x="399184" y="175923"/>
                      <a:pt x="401994" y="203546"/>
                      <a:pt x="414763" y="243815"/>
                    </a:cubicBezTo>
                    <a:cubicBezTo>
                      <a:pt x="437367" y="185596"/>
                      <a:pt x="471586" y="175549"/>
                      <a:pt x="518134" y="108362"/>
                    </a:cubicBezTo>
                    <a:cubicBezTo>
                      <a:pt x="545996" y="99974"/>
                      <a:pt x="588910" y="94040"/>
                      <a:pt x="615125" y="79981"/>
                    </a:cubicBezTo>
                    <a:cubicBezTo>
                      <a:pt x="607053" y="58264"/>
                      <a:pt x="611046" y="39337"/>
                      <a:pt x="603639" y="27090"/>
                    </a:cubicBezTo>
                  </a:path>
                </a:pathLst>
              </a:custGeom>
              <a:noFill/>
              <a:ln w="34925">
                <a:solidFill>
                  <a:schemeClr val="bg1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65175"/>
                          <a:gd name="connsiteY0" fmla="*/ 128588 h 300038"/>
                          <a:gd name="connsiteX1" fmla="*/ 320675 w 765175"/>
                          <a:gd name="connsiteY1" fmla="*/ 0 h 300038"/>
                          <a:gd name="connsiteX2" fmla="*/ 352425 w 765175"/>
                          <a:gd name="connsiteY2" fmla="*/ 223838 h 300038"/>
                          <a:gd name="connsiteX3" fmla="*/ 482600 w 765175"/>
                          <a:gd name="connsiteY3" fmla="*/ 188913 h 300038"/>
                          <a:gd name="connsiteX4" fmla="*/ 515938 w 765175"/>
                          <a:gd name="connsiteY4" fmla="*/ 300038 h 300038"/>
                          <a:gd name="connsiteX5" fmla="*/ 644525 w 765175"/>
                          <a:gd name="connsiteY5" fmla="*/ 133350 h 300038"/>
                          <a:gd name="connsiteX6" fmla="*/ 765175 w 765175"/>
                          <a:gd name="connsiteY6" fmla="*/ 98425 h 300038"/>
                          <a:gd name="connsiteX7" fmla="*/ 750888 w 765175"/>
                          <a:gd name="connsiteY7" fmla="*/ 33338 h 3000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765175" h="300038">
                            <a:moveTo>
                              <a:pt x="0" y="128588"/>
                            </a:moveTo>
                            <a:lnTo>
                              <a:pt x="320675" y="0"/>
                            </a:lnTo>
                            <a:lnTo>
                              <a:pt x="352425" y="223838"/>
                            </a:lnTo>
                            <a:lnTo>
                              <a:pt x="482600" y="188913"/>
                            </a:lnTo>
                            <a:lnTo>
                              <a:pt x="515938" y="300038"/>
                            </a:lnTo>
                            <a:lnTo>
                              <a:pt x="644525" y="133350"/>
                            </a:lnTo>
                            <a:lnTo>
                              <a:pt x="765175" y="98425"/>
                            </a:lnTo>
                            <a:lnTo>
                              <a:pt x="750888" y="33338"/>
                            </a:ln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CD1593FA-8FCF-A713-A145-82A33821BAEE}"/>
              </a:ext>
            </a:extLst>
          </p:cNvPr>
          <p:cNvGrpSpPr/>
          <p:nvPr/>
        </p:nvGrpSpPr>
        <p:grpSpPr>
          <a:xfrm>
            <a:off x="6574831" y="3816255"/>
            <a:ext cx="5221882" cy="2744686"/>
            <a:chOff x="6574831" y="3816255"/>
            <a:chExt cx="5221882" cy="27446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689FDB-535A-F44B-ED4B-E37FC146F137}"/>
                </a:ext>
              </a:extLst>
            </p:cNvPr>
            <p:cNvSpPr>
              <a:spLocks/>
            </p:cNvSpPr>
            <p:nvPr/>
          </p:nvSpPr>
          <p:spPr>
            <a:xfrm>
              <a:off x="6574831" y="3816255"/>
              <a:ext cx="5221882" cy="2744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CFFBB0-4F49-9EEB-3E9E-BFD1457174DF}"/>
                </a:ext>
              </a:extLst>
            </p:cNvPr>
            <p:cNvSpPr txBox="1"/>
            <p:nvPr/>
          </p:nvSpPr>
          <p:spPr>
            <a:xfrm>
              <a:off x="6623734" y="3968740"/>
              <a:ext cx="5119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Authoritative Corroboration</a:t>
              </a:r>
            </a:p>
          </p:txBody>
        </p:sp>
        <p:pic>
          <p:nvPicPr>
            <p:cNvPr id="59" name="Picture 58" descr="Double check icon, two green checkmarks, double check guarantee">
              <a:extLst>
                <a:ext uri="{FF2B5EF4-FFF2-40B4-BE49-F238E27FC236}">
                  <a16:creationId xmlns:a16="http://schemas.microsoft.com/office/drawing/2014/main" id="{923723D1-13B5-E311-E84E-B861F54F8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501" y="4395953"/>
              <a:ext cx="2141175" cy="2141175"/>
            </a:xfrm>
            <a:custGeom>
              <a:avLst/>
              <a:gdLst>
                <a:gd name="connsiteX0" fmla="*/ 0 w 2141175"/>
                <a:gd name="connsiteY0" fmla="*/ 0 h 2141175"/>
                <a:gd name="connsiteX1" fmla="*/ 2141175 w 2141175"/>
                <a:gd name="connsiteY1" fmla="*/ 0 h 2141175"/>
                <a:gd name="connsiteX2" fmla="*/ 2141175 w 2141175"/>
                <a:gd name="connsiteY2" fmla="*/ 1281760 h 2141175"/>
                <a:gd name="connsiteX3" fmla="*/ 1393544 w 2141175"/>
                <a:gd name="connsiteY3" fmla="*/ 2141175 h 2141175"/>
                <a:gd name="connsiteX4" fmla="*/ 0 w 2141175"/>
                <a:gd name="connsiteY4" fmla="*/ 2141175 h 2141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1175" h="2141175">
                  <a:moveTo>
                    <a:pt x="0" y="0"/>
                  </a:moveTo>
                  <a:lnTo>
                    <a:pt x="2141175" y="0"/>
                  </a:lnTo>
                  <a:lnTo>
                    <a:pt x="2141175" y="1281760"/>
                  </a:lnTo>
                  <a:lnTo>
                    <a:pt x="1393544" y="2141175"/>
                  </a:lnTo>
                  <a:lnTo>
                    <a:pt x="0" y="2141175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91" name="Group 7190">
            <a:extLst>
              <a:ext uri="{FF2B5EF4-FFF2-40B4-BE49-F238E27FC236}">
                <a16:creationId xmlns:a16="http://schemas.microsoft.com/office/drawing/2014/main" id="{5898A8F2-CB34-3311-A0F2-A3A9858172EE}"/>
              </a:ext>
            </a:extLst>
          </p:cNvPr>
          <p:cNvGrpSpPr/>
          <p:nvPr/>
        </p:nvGrpSpPr>
        <p:grpSpPr>
          <a:xfrm>
            <a:off x="813263" y="1029541"/>
            <a:ext cx="5626318" cy="2642347"/>
            <a:chOff x="813263" y="1029541"/>
            <a:chExt cx="5626318" cy="26423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33856E-6277-50B0-95A1-7B5B18E77045}"/>
                </a:ext>
              </a:extLst>
            </p:cNvPr>
            <p:cNvSpPr>
              <a:spLocks/>
            </p:cNvSpPr>
            <p:nvPr/>
          </p:nvSpPr>
          <p:spPr>
            <a:xfrm>
              <a:off x="813263" y="1029541"/>
              <a:ext cx="5626318" cy="2642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FA0DBF-13F7-05B8-2B62-1DE77DE76C53}"/>
                </a:ext>
              </a:extLst>
            </p:cNvPr>
            <p:cNvSpPr txBox="1"/>
            <p:nvPr/>
          </p:nvSpPr>
          <p:spPr>
            <a:xfrm>
              <a:off x="1100139" y="1173908"/>
              <a:ext cx="5119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Irrelevant Garbage</a:t>
              </a:r>
            </a:p>
          </p:txBody>
        </p:sp>
        <p:pic>
          <p:nvPicPr>
            <p:cNvPr id="7172" name="Picture 4" descr="6,600+ Rubbish Removal Icon Stock ...">
              <a:extLst>
                <a:ext uri="{FF2B5EF4-FFF2-40B4-BE49-F238E27FC236}">
                  <a16:creationId xmlns:a16="http://schemas.microsoft.com/office/drawing/2014/main" id="{0ED9D789-ABE3-AC85-435A-8B7A7757F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946" y="1813282"/>
              <a:ext cx="1646073" cy="1646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819CE0-8FA8-FB6C-CDE9-6DC03438F2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7213" y="2288604"/>
              <a:ext cx="911611" cy="0"/>
            </a:xfrm>
            <a:prstGeom prst="line">
              <a:avLst/>
            </a:prstGeom>
            <a:ln w="698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0" name="Group 7189">
            <a:extLst>
              <a:ext uri="{FF2B5EF4-FFF2-40B4-BE49-F238E27FC236}">
                <a16:creationId xmlns:a16="http://schemas.microsoft.com/office/drawing/2014/main" id="{9D53CEC1-E233-44BF-DD41-4CC11F8C2F0A}"/>
              </a:ext>
            </a:extLst>
          </p:cNvPr>
          <p:cNvGrpSpPr/>
          <p:nvPr/>
        </p:nvGrpSpPr>
        <p:grpSpPr>
          <a:xfrm>
            <a:off x="6565682" y="1029541"/>
            <a:ext cx="5231031" cy="2642347"/>
            <a:chOff x="6565682" y="1029541"/>
            <a:chExt cx="5231031" cy="26423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BD97F2-0518-1B3E-754B-4CEA8E529558}"/>
                </a:ext>
              </a:extLst>
            </p:cNvPr>
            <p:cNvSpPr>
              <a:spLocks/>
            </p:cNvSpPr>
            <p:nvPr/>
          </p:nvSpPr>
          <p:spPr>
            <a:xfrm>
              <a:off x="6565682" y="1029541"/>
              <a:ext cx="5231031" cy="26423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7FFC90-E9FA-39B3-C9FD-C065EF429DD9}"/>
                </a:ext>
              </a:extLst>
            </p:cNvPr>
            <p:cNvSpPr txBox="1"/>
            <p:nvPr/>
          </p:nvSpPr>
          <p:spPr>
            <a:xfrm>
              <a:off x="6677025" y="1173908"/>
              <a:ext cx="5119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The Credible Challenge</a:t>
              </a:r>
            </a:p>
          </p:txBody>
        </p:sp>
        <p:pic>
          <p:nvPicPr>
            <p:cNvPr id="7174" name="Picture 6" descr="Thinking Hard Icons - Free SVG &amp; PNG Thinking Hard Images - Noun Project">
              <a:extLst>
                <a:ext uri="{FF2B5EF4-FFF2-40B4-BE49-F238E27FC236}">
                  <a16:creationId xmlns:a16="http://schemas.microsoft.com/office/drawing/2014/main" id="{7C568C6F-E161-0BFD-7E69-5E6FE3EBF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7459" y="167976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8CAD4BCE-C42C-3C17-D355-CD595B74773E}"/>
                </a:ext>
              </a:extLst>
            </p:cNvPr>
            <p:cNvGrpSpPr/>
            <p:nvPr/>
          </p:nvGrpSpPr>
          <p:grpSpPr>
            <a:xfrm rot="6080875">
              <a:off x="7608568" y="2626440"/>
              <a:ext cx="430085" cy="1218502"/>
              <a:chOff x="7289321" y="5008443"/>
              <a:chExt cx="430085" cy="1218502"/>
            </a:xfrm>
          </p:grpSpPr>
          <p:sp>
            <p:nvSpPr>
              <p:cNvPr id="7175" name="Oval 7174">
                <a:extLst>
                  <a:ext uri="{FF2B5EF4-FFF2-40B4-BE49-F238E27FC236}">
                    <a16:creationId xmlns:a16="http://schemas.microsoft.com/office/drawing/2014/main" id="{F13631B9-2DF3-3E6E-11B0-C0AF2578395F}"/>
                  </a:ext>
                </a:extLst>
              </p:cNvPr>
              <p:cNvSpPr/>
              <p:nvPr/>
            </p:nvSpPr>
            <p:spPr>
              <a:xfrm>
                <a:off x="7289321" y="5008443"/>
                <a:ext cx="354492" cy="41406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77" name="Straight Connector 7176">
                <a:extLst>
                  <a:ext uri="{FF2B5EF4-FFF2-40B4-BE49-F238E27FC236}">
                    <a16:creationId xmlns:a16="http://schemas.microsoft.com/office/drawing/2014/main" id="{92230013-0A91-1160-D2E9-584D4E0F082A}"/>
                  </a:ext>
                </a:extLst>
              </p:cNvPr>
              <p:cNvCxnSpPr>
                <a:cxnSpLocks/>
                <a:stCxn id="7175" idx="4"/>
              </p:cNvCxnSpPr>
              <p:nvPr/>
            </p:nvCxnSpPr>
            <p:spPr>
              <a:xfrm>
                <a:off x="7466567" y="5422510"/>
                <a:ext cx="29788" cy="530616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178" name="Straight Connector 7177">
                <a:extLst>
                  <a:ext uri="{FF2B5EF4-FFF2-40B4-BE49-F238E27FC236}">
                    <a16:creationId xmlns:a16="http://schemas.microsoft.com/office/drawing/2014/main" id="{0DFB394B-F30D-5046-6D29-166DBD4591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8653" y="5922878"/>
                <a:ext cx="83119" cy="304067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179" name="Straight Connector 7178">
                <a:extLst>
                  <a:ext uri="{FF2B5EF4-FFF2-40B4-BE49-F238E27FC236}">
                    <a16:creationId xmlns:a16="http://schemas.microsoft.com/office/drawing/2014/main" id="{2B80F545-0D74-02EC-1D5E-D896D6D62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9390" y="5913631"/>
                <a:ext cx="179628" cy="260187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180" name="Straight Connector 7179">
                <a:extLst>
                  <a:ext uri="{FF2B5EF4-FFF2-40B4-BE49-F238E27FC236}">
                    <a16:creationId xmlns:a16="http://schemas.microsoft.com/office/drawing/2014/main" id="{B7863F82-4FCD-6B92-844F-E177B759C8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6567" y="5548315"/>
                <a:ext cx="252839" cy="240221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7181" name="Straight Connector 7180">
                <a:extLst>
                  <a:ext uri="{FF2B5EF4-FFF2-40B4-BE49-F238E27FC236}">
                    <a16:creationId xmlns:a16="http://schemas.microsoft.com/office/drawing/2014/main" id="{D225822B-2D00-DC23-0215-DCD17853D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321" y="5552583"/>
                <a:ext cx="184693" cy="158850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49182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F4B1D74-6AA8-F17D-7701-E1D97860C1D3}"/>
              </a:ext>
            </a:extLst>
          </p:cNvPr>
          <p:cNvSpPr/>
          <p:nvPr/>
        </p:nvSpPr>
        <p:spPr>
          <a:xfrm>
            <a:off x="466266" y="177958"/>
            <a:ext cx="10925878" cy="55300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D86635-C8F4-BC8A-A628-08874D757A67}"/>
              </a:ext>
            </a:extLst>
          </p:cNvPr>
          <p:cNvSpPr/>
          <p:nvPr/>
        </p:nvSpPr>
        <p:spPr>
          <a:xfrm>
            <a:off x="4992311" y="1211390"/>
            <a:ext cx="1873793" cy="3535337"/>
          </a:xfrm>
          <a:custGeom>
            <a:avLst/>
            <a:gdLst>
              <a:gd name="connsiteX0" fmla="*/ 1027973 w 2055946"/>
              <a:gd name="connsiteY0" fmla="*/ 0 h 3879010"/>
              <a:gd name="connsiteX1" fmla="*/ 1032663 w 2055946"/>
              <a:gd name="connsiteY1" fmla="*/ 2867 h 3879010"/>
              <a:gd name="connsiteX2" fmla="*/ 2055946 w 2055946"/>
              <a:gd name="connsiteY2" fmla="*/ 1939505 h 3879010"/>
              <a:gd name="connsiteX3" fmla="*/ 1032663 w 2055946"/>
              <a:gd name="connsiteY3" fmla="*/ 3876143 h 3879010"/>
              <a:gd name="connsiteX4" fmla="*/ 1027973 w 2055946"/>
              <a:gd name="connsiteY4" fmla="*/ 3879010 h 3879010"/>
              <a:gd name="connsiteX5" fmla="*/ 1023283 w 2055946"/>
              <a:gd name="connsiteY5" fmla="*/ 3876143 h 3879010"/>
              <a:gd name="connsiteX6" fmla="*/ 0 w 2055946"/>
              <a:gd name="connsiteY6" fmla="*/ 1939505 h 3879010"/>
              <a:gd name="connsiteX7" fmla="*/ 1023283 w 2055946"/>
              <a:gd name="connsiteY7" fmla="*/ 2867 h 3879010"/>
              <a:gd name="connsiteX8" fmla="*/ 1027973 w 2055946"/>
              <a:gd name="connsiteY8" fmla="*/ 0 h 387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946" h="3879010">
                <a:moveTo>
                  <a:pt x="1027973" y="0"/>
                </a:moveTo>
                <a:lnTo>
                  <a:pt x="1032663" y="2867"/>
                </a:lnTo>
                <a:cubicBezTo>
                  <a:pt x="1650039" y="422574"/>
                  <a:pt x="2055946" y="1133340"/>
                  <a:pt x="2055946" y="1939505"/>
                </a:cubicBezTo>
                <a:cubicBezTo>
                  <a:pt x="2055946" y="2745670"/>
                  <a:pt x="1650039" y="3456436"/>
                  <a:pt x="1032663" y="3876143"/>
                </a:cubicBezTo>
                <a:lnTo>
                  <a:pt x="1027973" y="3879010"/>
                </a:lnTo>
                <a:lnTo>
                  <a:pt x="1023283" y="3876143"/>
                </a:lnTo>
                <a:cubicBezTo>
                  <a:pt x="405908" y="3456436"/>
                  <a:pt x="0" y="2745670"/>
                  <a:pt x="0" y="1939505"/>
                </a:cubicBezTo>
                <a:cubicBezTo>
                  <a:pt x="0" y="1133340"/>
                  <a:pt x="405908" y="422574"/>
                  <a:pt x="1023283" y="2867"/>
                </a:cubicBezTo>
                <a:lnTo>
                  <a:pt x="102797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Bayesian updates </a:t>
            </a:r>
            <a:br>
              <a:rPr lang="en-US" dirty="0"/>
            </a:br>
            <a:r>
              <a:rPr lang="en-US" dirty="0"/>
              <a:t>= </a:t>
            </a:r>
            <a:br>
              <a:rPr lang="en-US" dirty="0"/>
            </a:br>
            <a:r>
              <a:rPr lang="en-US" dirty="0" err="1"/>
              <a:t>Boltzman</a:t>
            </a:r>
            <a:r>
              <a:rPr lang="en-US" dirty="0"/>
              <a:t> updates</a:t>
            </a:r>
            <a:br>
              <a:rPr lang="en-US" dirty="0"/>
            </a:b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854510-641C-6BDE-F2A4-8F34FAFC0612}"/>
              </a:ext>
            </a:extLst>
          </p:cNvPr>
          <p:cNvSpPr/>
          <p:nvPr/>
        </p:nvSpPr>
        <p:spPr>
          <a:xfrm>
            <a:off x="2235521" y="643552"/>
            <a:ext cx="3613919" cy="4671012"/>
          </a:xfrm>
          <a:custGeom>
            <a:avLst/>
            <a:gdLst>
              <a:gd name="connsiteX0" fmla="*/ 2320946 w 3613919"/>
              <a:gd name="connsiteY0" fmla="*/ 0 h 4671012"/>
              <a:gd name="connsiteX1" fmla="*/ 3427247 w 3613919"/>
              <a:gd name="connsiteY1" fmla="*/ 281883 h 4671012"/>
              <a:gd name="connsiteX2" fmla="*/ 3613919 w 3613919"/>
              <a:gd name="connsiteY2" fmla="*/ 396001 h 4671012"/>
              <a:gd name="connsiteX3" fmla="*/ 3609229 w 3613919"/>
              <a:gd name="connsiteY3" fmla="*/ 398868 h 4671012"/>
              <a:gd name="connsiteX4" fmla="*/ 2585946 w 3613919"/>
              <a:gd name="connsiteY4" fmla="*/ 2335506 h 4671012"/>
              <a:gd name="connsiteX5" fmla="*/ 3609229 w 3613919"/>
              <a:gd name="connsiteY5" fmla="*/ 4272144 h 4671012"/>
              <a:gd name="connsiteX6" fmla="*/ 3613919 w 3613919"/>
              <a:gd name="connsiteY6" fmla="*/ 4275011 h 4671012"/>
              <a:gd name="connsiteX7" fmla="*/ 3427247 w 3613919"/>
              <a:gd name="connsiteY7" fmla="*/ 4389129 h 4671012"/>
              <a:gd name="connsiteX8" fmla="*/ 2320946 w 3613919"/>
              <a:gd name="connsiteY8" fmla="*/ 4671012 h 4671012"/>
              <a:gd name="connsiteX9" fmla="*/ 0 w 3613919"/>
              <a:gd name="connsiteY9" fmla="*/ 2335506 h 4671012"/>
              <a:gd name="connsiteX10" fmla="*/ 2320946 w 3613919"/>
              <a:gd name="connsiteY10" fmla="*/ 0 h 467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3919" h="4671012">
                <a:moveTo>
                  <a:pt x="2320946" y="0"/>
                </a:moveTo>
                <a:cubicBezTo>
                  <a:pt x="2721516" y="0"/>
                  <a:pt x="3098384" y="102114"/>
                  <a:pt x="3427247" y="281883"/>
                </a:cubicBezTo>
                <a:lnTo>
                  <a:pt x="3613919" y="396001"/>
                </a:lnTo>
                <a:lnTo>
                  <a:pt x="3609229" y="398868"/>
                </a:lnTo>
                <a:cubicBezTo>
                  <a:pt x="2991854" y="818575"/>
                  <a:pt x="2585946" y="1529341"/>
                  <a:pt x="2585946" y="2335506"/>
                </a:cubicBezTo>
                <a:cubicBezTo>
                  <a:pt x="2585946" y="3141671"/>
                  <a:pt x="2991854" y="3852437"/>
                  <a:pt x="3609229" y="4272144"/>
                </a:cubicBezTo>
                <a:lnTo>
                  <a:pt x="3613919" y="4275011"/>
                </a:lnTo>
                <a:lnTo>
                  <a:pt x="3427247" y="4389129"/>
                </a:lnTo>
                <a:cubicBezTo>
                  <a:pt x="3098384" y="4568899"/>
                  <a:pt x="2721516" y="4671012"/>
                  <a:pt x="2320946" y="4671012"/>
                </a:cubicBezTo>
                <a:cubicBezTo>
                  <a:pt x="1039123" y="4671012"/>
                  <a:pt x="0" y="3625370"/>
                  <a:pt x="0" y="2335506"/>
                </a:cubicBezTo>
                <a:cubicBezTo>
                  <a:pt x="0" y="1045642"/>
                  <a:pt x="1039123" y="0"/>
                  <a:pt x="2320946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ED863-A861-EFA1-7B9E-B80D0C56F80A}"/>
              </a:ext>
            </a:extLst>
          </p:cNvPr>
          <p:cNvSpPr/>
          <p:nvPr/>
        </p:nvSpPr>
        <p:spPr>
          <a:xfrm>
            <a:off x="6008974" y="666871"/>
            <a:ext cx="3613919" cy="4671012"/>
          </a:xfrm>
          <a:custGeom>
            <a:avLst/>
            <a:gdLst>
              <a:gd name="connsiteX0" fmla="*/ 1292973 w 3613919"/>
              <a:gd name="connsiteY0" fmla="*/ 0 h 4671012"/>
              <a:gd name="connsiteX1" fmla="*/ 3613919 w 3613919"/>
              <a:gd name="connsiteY1" fmla="*/ 2335506 h 4671012"/>
              <a:gd name="connsiteX2" fmla="*/ 1292973 w 3613919"/>
              <a:gd name="connsiteY2" fmla="*/ 4671012 h 4671012"/>
              <a:gd name="connsiteX3" fmla="*/ 186672 w 3613919"/>
              <a:gd name="connsiteY3" fmla="*/ 4389129 h 4671012"/>
              <a:gd name="connsiteX4" fmla="*/ 0 w 3613919"/>
              <a:gd name="connsiteY4" fmla="*/ 4275011 h 4671012"/>
              <a:gd name="connsiteX5" fmla="*/ 4690 w 3613919"/>
              <a:gd name="connsiteY5" fmla="*/ 4272144 h 4671012"/>
              <a:gd name="connsiteX6" fmla="*/ 1027973 w 3613919"/>
              <a:gd name="connsiteY6" fmla="*/ 2335506 h 4671012"/>
              <a:gd name="connsiteX7" fmla="*/ 4690 w 3613919"/>
              <a:gd name="connsiteY7" fmla="*/ 398868 h 4671012"/>
              <a:gd name="connsiteX8" fmla="*/ 0 w 3613919"/>
              <a:gd name="connsiteY8" fmla="*/ 396001 h 4671012"/>
              <a:gd name="connsiteX9" fmla="*/ 186672 w 3613919"/>
              <a:gd name="connsiteY9" fmla="*/ 281883 h 4671012"/>
              <a:gd name="connsiteX10" fmla="*/ 1292973 w 3613919"/>
              <a:gd name="connsiteY10" fmla="*/ 0 h 467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3919" h="4671012">
                <a:moveTo>
                  <a:pt x="1292973" y="0"/>
                </a:moveTo>
                <a:cubicBezTo>
                  <a:pt x="2574796" y="0"/>
                  <a:pt x="3613919" y="1045642"/>
                  <a:pt x="3613919" y="2335506"/>
                </a:cubicBezTo>
                <a:cubicBezTo>
                  <a:pt x="3613919" y="3625370"/>
                  <a:pt x="2574796" y="4671012"/>
                  <a:pt x="1292973" y="4671012"/>
                </a:cubicBezTo>
                <a:cubicBezTo>
                  <a:pt x="892404" y="4671012"/>
                  <a:pt x="515535" y="4568899"/>
                  <a:pt x="186672" y="4389129"/>
                </a:cubicBezTo>
                <a:lnTo>
                  <a:pt x="0" y="4275011"/>
                </a:lnTo>
                <a:lnTo>
                  <a:pt x="4690" y="4272144"/>
                </a:lnTo>
                <a:cubicBezTo>
                  <a:pt x="622066" y="3852437"/>
                  <a:pt x="1027973" y="3141671"/>
                  <a:pt x="1027973" y="2335506"/>
                </a:cubicBezTo>
                <a:cubicBezTo>
                  <a:pt x="1027973" y="1529341"/>
                  <a:pt x="622066" y="818575"/>
                  <a:pt x="4690" y="398868"/>
                </a:cubicBezTo>
                <a:lnTo>
                  <a:pt x="0" y="396001"/>
                </a:lnTo>
                <a:lnTo>
                  <a:pt x="186672" y="281883"/>
                </a:lnTo>
                <a:cubicBezTo>
                  <a:pt x="515535" y="102114"/>
                  <a:pt x="892404" y="0"/>
                  <a:pt x="1292973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93A63-3AEC-EA63-288F-4CAFFCDAEB8D}"/>
              </a:ext>
            </a:extLst>
          </p:cNvPr>
          <p:cNvSpPr txBox="1"/>
          <p:nvPr/>
        </p:nvSpPr>
        <p:spPr>
          <a:xfrm>
            <a:off x="3034577" y="842058"/>
            <a:ext cx="21897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Concave</a:t>
            </a:r>
            <a:br>
              <a:rPr lang="en-US" sz="28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“splitters”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E642F-433E-D969-9E9D-5939AB41A6F6}"/>
              </a:ext>
            </a:extLst>
          </p:cNvPr>
          <p:cNvSpPr txBox="1"/>
          <p:nvPr/>
        </p:nvSpPr>
        <p:spPr>
          <a:xfrm>
            <a:off x="6548513" y="841233"/>
            <a:ext cx="22753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Convex</a:t>
            </a:r>
            <a:br>
              <a:rPr lang="en-US" sz="28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“lumpers”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47D304-A14E-BB85-50D6-453B2412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577" y="6115195"/>
            <a:ext cx="5975633" cy="38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EE289F-1E88-E84D-5BAE-25E300FC1385}"/>
              </a:ext>
            </a:extLst>
          </p:cNvPr>
          <p:cNvCxnSpPr>
            <a:stCxn id="9" idx="4"/>
          </p:cNvCxnSpPr>
          <p:nvPr/>
        </p:nvCxnSpPr>
        <p:spPr>
          <a:xfrm flipH="1">
            <a:off x="5929206" y="4746727"/>
            <a:ext cx="2" cy="118231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E0993A-145A-79E3-39A1-C53278299ACB}"/>
              </a:ext>
            </a:extLst>
          </p:cNvPr>
          <p:cNvCxnSpPr>
            <a:cxnSpLocks/>
          </p:cNvCxnSpPr>
          <p:nvPr/>
        </p:nvCxnSpPr>
        <p:spPr>
          <a:xfrm flipH="1">
            <a:off x="3636206" y="5894657"/>
            <a:ext cx="4585999" cy="3392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8AA4EE-EE3A-ECF9-BF97-A45D5CE689A1}"/>
              </a:ext>
            </a:extLst>
          </p:cNvPr>
          <p:cNvSpPr txBox="1"/>
          <p:nvPr/>
        </p:nvSpPr>
        <p:spPr>
          <a:xfrm rot="20027766">
            <a:off x="6832894" y="3438739"/>
            <a:ext cx="2721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KL Divergence  (Relative Entropy)?</a:t>
            </a: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39C2E827-BD3A-3F84-F4D8-CE2843A34853}"/>
              </a:ext>
            </a:extLst>
          </p:cNvPr>
          <p:cNvSpPr/>
          <p:nvPr/>
        </p:nvSpPr>
        <p:spPr>
          <a:xfrm>
            <a:off x="7736823" y="2922294"/>
            <a:ext cx="430991" cy="506706"/>
          </a:xfrm>
          <a:prstGeom prst="irregularSeal1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97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EB31-A4C6-C6B7-89D7-6FDFA419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9A39B-386A-0D33-7581-31939D4B3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4">
                        <a:lumMod val="75000"/>
                      </a:schemeClr>
                    </a:solidFill>
                  </a:rPr>
                  <a:t>Learner’s confidence  </a:t>
                </a:r>
                <a:r>
                  <a:rPr lang="en-US" dirty="0"/>
                  <a:t>is distinct from (but related to) </a:t>
                </a:r>
                <a:r>
                  <a:rPr 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likelihood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Unifies many concepts in the literature:</a:t>
                </a:r>
              </a:p>
              <a:p>
                <a:pPr lvl="1"/>
                <a:r>
                  <a:rPr lang="en-US" dirty="0"/>
                  <a:t>Sensor precision, Kalman gain, virtual evidence, weight of evidence, thermodynamic coldness / Boltzmann rationality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learning rate, number of epochs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Bayesian updates are linear. </a:t>
                </a:r>
              </a:p>
              <a:p>
                <a:r>
                  <a:rPr lang="en-US" dirty="0"/>
                  <a:t>For more details, see the paper (in UAI, hopefully)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9A39B-386A-0D33-7581-31939D4B3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5014F2-A7F2-E02B-2E58-BEC4088225ED}"/>
              </a:ext>
            </a:extLst>
          </p:cNvPr>
          <p:cNvGrpSpPr/>
          <p:nvPr/>
        </p:nvGrpSpPr>
        <p:grpSpPr>
          <a:xfrm>
            <a:off x="651912" y="3969426"/>
            <a:ext cx="4644478" cy="2262505"/>
            <a:chOff x="22452467" y="6490671"/>
            <a:chExt cx="5255958" cy="25603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0183958-C439-8369-2204-48E6CEF38EB0}"/>
                    </a:ext>
                  </a:extLst>
                </p:cNvPr>
                <p:cNvSpPr/>
                <p:nvPr/>
              </p:nvSpPr>
              <p:spPr>
                <a:xfrm>
                  <a:off x="26246573" y="7170954"/>
                  <a:ext cx="1461852" cy="869959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Confidence</a:t>
                  </a:r>
                  <a:br>
                    <a:rPr lang="en-US" sz="1600" dirty="0">
                      <a:solidFill>
                        <a:schemeClr val="tx1"/>
                      </a:solidFill>
                    </a:rPr>
                  </a:br>
                  <a:r>
                    <a:rPr lang="en-US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⊥, ⊤</m:t>
                          </m:r>
                        </m:e>
                      </m:d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A0183958-C439-8369-2204-48E6CEF38E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6573" y="7170954"/>
                  <a:ext cx="1461852" cy="86995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7D91873F-432F-C69A-FA41-837D224801BF}"/>
                    </a:ext>
                  </a:extLst>
                </p:cNvPr>
                <p:cNvSpPr/>
                <p:nvPr/>
              </p:nvSpPr>
              <p:spPr>
                <a:xfrm>
                  <a:off x="23199012" y="7541884"/>
                  <a:ext cx="1183853" cy="117279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Belief</a:t>
                  </a:r>
                  <a:br>
                    <a:rPr lang="en-US" sz="1600" dirty="0"/>
                  </a:br>
                  <a:r>
                    <a:rPr lang="en-US" sz="1600" dirty="0"/>
                    <a:t>State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7D91873F-432F-C69A-FA41-837D224801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99012" y="7541884"/>
                  <a:ext cx="1183853" cy="117279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D987F58-DBF5-C2FC-3599-641B48551D7F}"/>
                    </a:ext>
                  </a:extLst>
                </p:cNvPr>
                <p:cNvSpPr/>
                <p:nvPr/>
              </p:nvSpPr>
              <p:spPr>
                <a:xfrm>
                  <a:off x="23125754" y="6490671"/>
                  <a:ext cx="1433865" cy="784138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Proposition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D987F58-DBF5-C2FC-3599-641B48551D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5754" y="6490671"/>
                  <a:ext cx="1433865" cy="784138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B88970-C2B1-AC4F-8AF1-A17B2365BCC1}"/>
                </a:ext>
              </a:extLst>
            </p:cNvPr>
            <p:cNvCxnSpPr>
              <a:cxnSpLocks/>
            </p:cNvCxnSpPr>
            <p:nvPr/>
          </p:nvCxnSpPr>
          <p:spPr>
            <a:xfrm>
              <a:off x="25215087" y="7519269"/>
              <a:ext cx="905212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CE73AA-DDB0-53E9-5A93-04F330ADEC0D}"/>
                </a:ext>
              </a:extLst>
            </p:cNvPr>
            <p:cNvCxnSpPr>
              <a:cxnSpLocks/>
            </p:cNvCxnSpPr>
            <p:nvPr/>
          </p:nvCxnSpPr>
          <p:spPr>
            <a:xfrm>
              <a:off x="24787877" y="7036724"/>
              <a:ext cx="427210" cy="472355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B0F452-2B34-CF11-7A21-DD976430601D}"/>
                </a:ext>
              </a:extLst>
            </p:cNvPr>
            <p:cNvSpPr txBox="1"/>
            <p:nvPr/>
          </p:nvSpPr>
          <p:spPr>
            <a:xfrm>
              <a:off x="25084521" y="6776945"/>
              <a:ext cx="871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Bel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C14287-E11F-067B-24CD-D467361C9230}"/>
                </a:ext>
              </a:extLst>
            </p:cNvPr>
            <p:cNvGrpSpPr/>
            <p:nvPr/>
          </p:nvGrpSpPr>
          <p:grpSpPr>
            <a:xfrm>
              <a:off x="22452467" y="7832549"/>
              <a:ext cx="430085" cy="1218502"/>
              <a:chOff x="7289321" y="5008443"/>
              <a:chExt cx="430085" cy="12185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EB1379-78C7-EEDB-81DC-D83CA7552C83}"/>
                  </a:ext>
                </a:extLst>
              </p:cNvPr>
              <p:cNvSpPr/>
              <p:nvPr/>
            </p:nvSpPr>
            <p:spPr>
              <a:xfrm>
                <a:off x="7289321" y="5008443"/>
                <a:ext cx="354492" cy="41406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0928736-432E-3A04-31A0-F006DFBFC01E}"/>
                  </a:ext>
                </a:extLst>
              </p:cNvPr>
              <p:cNvCxnSpPr>
                <a:cxnSpLocks/>
                <a:stCxn id="15" idx="4"/>
              </p:cNvCxnSpPr>
              <p:nvPr/>
            </p:nvCxnSpPr>
            <p:spPr>
              <a:xfrm>
                <a:off x="7466567" y="5422510"/>
                <a:ext cx="29788" cy="530616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2D1BD90-6181-77A3-F7EB-C4B114168D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8653" y="5922878"/>
                <a:ext cx="83119" cy="304067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CF0159E-8194-4BEF-88E0-904DBADDF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9390" y="5913631"/>
                <a:ext cx="179628" cy="260187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BE0F957-61DA-3F86-53B9-DF70F0741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6567" y="5548315"/>
                <a:ext cx="252839" cy="240221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D45FEF-9C6B-8AD5-B105-029F755CEB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321" y="5552583"/>
                <a:ext cx="184693" cy="158850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B69C06-7AA1-F296-E624-C8854A5F7311}"/>
                </a:ext>
              </a:extLst>
            </p:cNvPr>
            <p:cNvSpPr/>
            <p:nvPr/>
          </p:nvSpPr>
          <p:spPr>
            <a:xfrm>
              <a:off x="22996176" y="7692811"/>
              <a:ext cx="202836" cy="23897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2AB8C5-7974-3F3C-3CE3-EE95FD50EB36}"/>
                </a:ext>
              </a:extLst>
            </p:cNvPr>
            <p:cNvSpPr/>
            <p:nvPr/>
          </p:nvSpPr>
          <p:spPr>
            <a:xfrm>
              <a:off x="22909204" y="7777150"/>
              <a:ext cx="134703" cy="15448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3BF5B7-5D99-AFC1-2B0D-B8708504FC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8704" y="7509079"/>
              <a:ext cx="616031" cy="473388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FF5353D-E3CC-040B-75F3-8FC3DD7778DE}"/>
              </a:ext>
            </a:extLst>
          </p:cNvPr>
          <p:cNvSpPr txBox="1"/>
          <p:nvPr/>
        </p:nvSpPr>
        <p:spPr>
          <a:xfrm>
            <a:off x="6866298" y="446241"/>
            <a:ext cx="378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DEGREE OF TRUST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DA5CA4-3DAF-1B24-C3D1-EBA509410318}"/>
              </a:ext>
            </a:extLst>
          </p:cNvPr>
          <p:cNvSpPr txBox="1"/>
          <p:nvPr/>
        </p:nvSpPr>
        <p:spPr>
          <a:xfrm>
            <a:off x="651912" y="3217573"/>
            <a:ext cx="345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DEGREE OF BELIEF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C48A0F-BAC6-33C7-4911-08E65A5CDC25}"/>
              </a:ext>
            </a:extLst>
          </p:cNvPr>
          <p:cNvGrpSpPr/>
          <p:nvPr/>
        </p:nvGrpSpPr>
        <p:grpSpPr>
          <a:xfrm>
            <a:off x="6306325" y="1182100"/>
            <a:ext cx="5555478" cy="3959834"/>
            <a:chOff x="6306325" y="1182100"/>
            <a:chExt cx="5555478" cy="39598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5506D4-CA4B-4AE3-8652-3D0BD97A99E5}"/>
                </a:ext>
              </a:extLst>
            </p:cNvPr>
            <p:cNvGrpSpPr/>
            <p:nvPr/>
          </p:nvGrpSpPr>
          <p:grpSpPr>
            <a:xfrm>
              <a:off x="8508394" y="4073028"/>
              <a:ext cx="372903" cy="1056495"/>
              <a:chOff x="7289321" y="5008443"/>
              <a:chExt cx="430085" cy="121850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DC2B27A-DBA2-8C71-E263-F63A71B1BB04}"/>
                  </a:ext>
                </a:extLst>
              </p:cNvPr>
              <p:cNvSpPr/>
              <p:nvPr/>
            </p:nvSpPr>
            <p:spPr>
              <a:xfrm>
                <a:off x="7289321" y="5008443"/>
                <a:ext cx="354492" cy="41406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603DAD6-B3A4-6563-CD4C-F58D829A5904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>
                <a:off x="7466567" y="5422510"/>
                <a:ext cx="29788" cy="530616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DC1D49-8B55-3C62-C7B0-63D5D6408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8653" y="5922878"/>
                <a:ext cx="83119" cy="304067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E9FE865-5B9A-9066-36E3-D773A70B6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9390" y="5913631"/>
                <a:ext cx="179628" cy="260187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6931643-8EAE-852E-E983-73934D2A4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6567" y="5548315"/>
                <a:ext cx="252839" cy="240221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C69C9DC-F18D-6FEA-7DE6-78ABB59500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321" y="5552583"/>
                <a:ext cx="184693" cy="158850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FBE99E3-C127-AE4A-E21D-1A5FC6804C85}"/>
                </a:ext>
              </a:extLst>
            </p:cNvPr>
            <p:cNvGrpSpPr/>
            <p:nvPr/>
          </p:nvGrpSpPr>
          <p:grpSpPr>
            <a:xfrm>
              <a:off x="8585233" y="4085439"/>
              <a:ext cx="372903" cy="1056495"/>
              <a:chOff x="7289321" y="5008443"/>
              <a:chExt cx="430085" cy="121850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1B09B0C-593D-121C-72A6-BE96C65C1D92}"/>
                  </a:ext>
                </a:extLst>
              </p:cNvPr>
              <p:cNvSpPr/>
              <p:nvPr/>
            </p:nvSpPr>
            <p:spPr>
              <a:xfrm>
                <a:off x="7289321" y="5008443"/>
                <a:ext cx="354492" cy="41406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B296302-7E92-8EDB-9688-574873E03644}"/>
                  </a:ext>
                </a:extLst>
              </p:cNvPr>
              <p:cNvCxnSpPr>
                <a:cxnSpLocks/>
                <a:stCxn id="33" idx="4"/>
              </p:cNvCxnSpPr>
              <p:nvPr/>
            </p:nvCxnSpPr>
            <p:spPr>
              <a:xfrm>
                <a:off x="7466567" y="5422510"/>
                <a:ext cx="29788" cy="530616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3E5029C-1EA1-D67E-DBCC-5827A45B0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8653" y="5922878"/>
                <a:ext cx="83119" cy="304067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E24F407-9B0A-23D3-EEC3-B0FDCCB8F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9390" y="5913631"/>
                <a:ext cx="179628" cy="260187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2FE9FF3-9372-8463-C613-6797F0056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6567" y="5548315"/>
                <a:ext cx="252839" cy="240221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CCF9FD4-A100-40C2-D08B-4414B34ED9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9321" y="5552583"/>
                <a:ext cx="184693" cy="158850"/>
              </a:xfrm>
              <a:prstGeom prst="lin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51D54B6E-1143-BC10-D1E6-F5171AA1F4EF}"/>
                    </a:ext>
                  </a:extLst>
                </p:cNvPr>
                <p:cNvSpPr/>
                <p:nvPr/>
              </p:nvSpPr>
              <p:spPr>
                <a:xfrm>
                  <a:off x="8034319" y="1182100"/>
                  <a:ext cx="1255509" cy="7625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Confidence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⊥, ⊤</m:t>
                          </m:r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51D54B6E-1143-BC10-D1E6-F5171AA1F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319" y="1182100"/>
                  <a:ext cx="1255509" cy="762559"/>
                </a:xfrm>
                <a:prstGeom prst="roundRect">
                  <a:avLst/>
                </a:prstGeom>
                <a:blipFill>
                  <a:blip r:embed="rId5"/>
                  <a:stretch>
                    <a:fillRect r="-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B56958A3-9C64-E7B4-3459-AF80D070BC1F}"/>
                    </a:ext>
                  </a:extLst>
                </p:cNvPr>
                <p:cNvSpPr/>
                <p:nvPr/>
              </p:nvSpPr>
              <p:spPr>
                <a:xfrm>
                  <a:off x="6306325" y="3202857"/>
                  <a:ext cx="892233" cy="101686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Prior</a:t>
                  </a:r>
                </a:p>
                <a:p>
                  <a:pPr algn="ctr"/>
                  <a:r>
                    <a:rPr lang="en-US" sz="1600" dirty="0"/>
                    <a:t>Belief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B56958A3-9C64-E7B4-3459-AF80D070B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25" y="3202857"/>
                  <a:ext cx="892233" cy="101686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87AE804A-567C-E10B-FCF7-557049465825}"/>
                    </a:ext>
                  </a:extLst>
                </p:cNvPr>
                <p:cNvSpPr/>
                <p:nvPr/>
              </p:nvSpPr>
              <p:spPr>
                <a:xfrm>
                  <a:off x="10475924" y="3181135"/>
                  <a:ext cx="1385879" cy="101686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Posterior</a:t>
                  </a:r>
                </a:p>
                <a:p>
                  <a:pPr algn="ctr"/>
                  <a:r>
                    <a:rPr lang="en-US" sz="1600" dirty="0"/>
                    <a:t>Belief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87AE804A-567C-E10B-FCF7-5570494658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924" y="3181135"/>
                  <a:ext cx="1385879" cy="1016862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88ADCD81-A8B7-B459-9226-FEBD4A5EC0C9}"/>
                    </a:ext>
                  </a:extLst>
                </p:cNvPr>
                <p:cNvSpPr/>
                <p:nvPr/>
              </p:nvSpPr>
              <p:spPr>
                <a:xfrm>
                  <a:off x="6643806" y="2049208"/>
                  <a:ext cx="1338828" cy="78534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Observation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88ADCD81-A8B7-B459-9226-FEBD4A5EC0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3806" y="2049208"/>
                  <a:ext cx="1338828" cy="78534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2743BC5-820B-7C92-7D16-9C38115FA5A2}"/>
                </a:ext>
              </a:extLst>
            </p:cNvPr>
            <p:cNvCxnSpPr/>
            <p:nvPr/>
          </p:nvCxnSpPr>
          <p:spPr>
            <a:xfrm>
              <a:off x="7519503" y="3603142"/>
              <a:ext cx="261034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24AB4E-4AB0-69CC-1E9E-16B0A1DF09FD}"/>
                </a:ext>
              </a:extLst>
            </p:cNvPr>
            <p:cNvCxnSpPr>
              <a:cxnSpLocks/>
            </p:cNvCxnSpPr>
            <p:nvPr/>
          </p:nvCxnSpPr>
          <p:spPr>
            <a:xfrm>
              <a:off x="8013149" y="2767308"/>
              <a:ext cx="755950" cy="835833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A59F8F-2FF1-2CA7-FE1A-59736ACE4647}"/>
                </a:ext>
              </a:extLst>
            </p:cNvPr>
            <p:cNvCxnSpPr>
              <a:cxnSpLocks/>
            </p:cNvCxnSpPr>
            <p:nvPr/>
          </p:nvCxnSpPr>
          <p:spPr>
            <a:xfrm>
              <a:off x="8534997" y="2073762"/>
              <a:ext cx="0" cy="1273024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073952-4E93-F5AC-BEAE-E07EE79BE73A}"/>
                </a:ext>
              </a:extLst>
            </p:cNvPr>
            <p:cNvSpPr txBox="1"/>
            <p:nvPr/>
          </p:nvSpPr>
          <p:spPr>
            <a:xfrm>
              <a:off x="8607586" y="3081474"/>
              <a:ext cx="755950" cy="42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err="1">
                  <a:solidFill>
                    <a:schemeClr val="accent4">
                      <a:lumMod val="50000"/>
                    </a:schemeClr>
                  </a:solidFill>
                </a:rPr>
                <a:t>Lrn</a:t>
              </a:r>
              <a:endParaRPr lang="en-US" sz="2000" b="1" i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038937-5DA4-16DC-4E73-CC5522D53C52}"/>
                </a:ext>
              </a:extLst>
            </p:cNvPr>
            <p:cNvSpPr/>
            <p:nvPr/>
          </p:nvSpPr>
          <p:spPr>
            <a:xfrm>
              <a:off x="6935073" y="4284720"/>
              <a:ext cx="1379186" cy="594011"/>
            </a:xfrm>
            <a:custGeom>
              <a:avLst/>
              <a:gdLst>
                <a:gd name="connsiteX0" fmla="*/ 1590675 w 1590675"/>
                <a:gd name="connsiteY0" fmla="*/ 676275 h 685099"/>
                <a:gd name="connsiteX1" fmla="*/ 342900 w 1590675"/>
                <a:gd name="connsiteY1" fmla="*/ 590550 h 685099"/>
                <a:gd name="connsiteX2" fmla="*/ 0 w 1590675"/>
                <a:gd name="connsiteY2" fmla="*/ 0 h 685099"/>
                <a:gd name="connsiteX3" fmla="*/ 0 w 1590675"/>
                <a:gd name="connsiteY3" fmla="*/ 0 h 685099"/>
                <a:gd name="connsiteX4" fmla="*/ 0 w 1590675"/>
                <a:gd name="connsiteY4" fmla="*/ 0 h 68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675" h="685099">
                  <a:moveTo>
                    <a:pt x="1590675" y="676275"/>
                  </a:moveTo>
                  <a:cubicBezTo>
                    <a:pt x="1099343" y="689768"/>
                    <a:pt x="608012" y="703262"/>
                    <a:pt x="342900" y="590550"/>
                  </a:cubicBezTo>
                  <a:cubicBezTo>
                    <a:pt x="77788" y="477838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0DFF97E-CB20-B70F-307A-FDD94E746EDA}"/>
                </a:ext>
              </a:extLst>
            </p:cNvPr>
            <p:cNvSpPr/>
            <p:nvPr/>
          </p:nvSpPr>
          <p:spPr>
            <a:xfrm flipH="1">
              <a:off x="9152271" y="4284720"/>
              <a:ext cx="1379187" cy="594011"/>
            </a:xfrm>
            <a:custGeom>
              <a:avLst/>
              <a:gdLst>
                <a:gd name="connsiteX0" fmla="*/ 1590675 w 1590675"/>
                <a:gd name="connsiteY0" fmla="*/ 676275 h 685099"/>
                <a:gd name="connsiteX1" fmla="*/ 342900 w 1590675"/>
                <a:gd name="connsiteY1" fmla="*/ 590550 h 685099"/>
                <a:gd name="connsiteX2" fmla="*/ 0 w 1590675"/>
                <a:gd name="connsiteY2" fmla="*/ 0 h 685099"/>
                <a:gd name="connsiteX3" fmla="*/ 0 w 1590675"/>
                <a:gd name="connsiteY3" fmla="*/ 0 h 685099"/>
                <a:gd name="connsiteX4" fmla="*/ 0 w 1590675"/>
                <a:gd name="connsiteY4" fmla="*/ 0 h 68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675" h="685099">
                  <a:moveTo>
                    <a:pt x="1590675" y="676275"/>
                  </a:moveTo>
                  <a:cubicBezTo>
                    <a:pt x="1099343" y="689768"/>
                    <a:pt x="608012" y="703262"/>
                    <a:pt x="342900" y="590550"/>
                  </a:cubicBezTo>
                  <a:cubicBezTo>
                    <a:pt x="77788" y="477838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  <a:headEnd type="none" w="lg" len="lg"/>
              <a:tailEnd type="non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791DD55-A13C-2AE9-D537-160B150374C6}"/>
                </a:ext>
              </a:extLst>
            </p:cNvPr>
            <p:cNvSpPr/>
            <p:nvPr/>
          </p:nvSpPr>
          <p:spPr>
            <a:xfrm>
              <a:off x="7519503" y="3986982"/>
              <a:ext cx="164313" cy="16275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54FC3AD-CC2D-8585-A112-083E17FC9CAF}"/>
                </a:ext>
              </a:extLst>
            </p:cNvPr>
            <p:cNvSpPr/>
            <p:nvPr/>
          </p:nvSpPr>
          <p:spPr>
            <a:xfrm>
              <a:off x="7703826" y="4032673"/>
              <a:ext cx="105734" cy="105531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8BCB6F7-C27A-DCAE-954C-1381253D0001}"/>
                </a:ext>
              </a:extLst>
            </p:cNvPr>
            <p:cNvSpPr/>
            <p:nvPr/>
          </p:nvSpPr>
          <p:spPr>
            <a:xfrm>
              <a:off x="10230200" y="3946149"/>
              <a:ext cx="220047" cy="2206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ACFCC81-617D-5146-C29D-756D8E8CECA4}"/>
                </a:ext>
              </a:extLst>
            </p:cNvPr>
            <p:cNvSpPr/>
            <p:nvPr/>
          </p:nvSpPr>
          <p:spPr>
            <a:xfrm>
              <a:off x="9913144" y="4127051"/>
              <a:ext cx="119086" cy="10905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C5312A-8FA2-187D-FBBF-41869B32FFA3}"/>
                </a:ext>
              </a:extLst>
            </p:cNvPr>
            <p:cNvSpPr/>
            <p:nvPr/>
          </p:nvSpPr>
          <p:spPr>
            <a:xfrm>
              <a:off x="7251121" y="3906352"/>
              <a:ext cx="215979" cy="20720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71C27A7-07BE-B589-CA3E-1EFE0F8C09A3}"/>
                </a:ext>
              </a:extLst>
            </p:cNvPr>
            <p:cNvSpPr/>
            <p:nvPr/>
          </p:nvSpPr>
          <p:spPr>
            <a:xfrm>
              <a:off x="10057907" y="4060080"/>
              <a:ext cx="165890" cy="15963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8EDA1F4-4597-0DEA-9098-4A8940037AC5}"/>
              </a:ext>
            </a:extLst>
          </p:cNvPr>
          <p:cNvSpPr/>
          <p:nvPr/>
        </p:nvSpPr>
        <p:spPr>
          <a:xfrm>
            <a:off x="88900" y="2667000"/>
            <a:ext cx="5730328" cy="39624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3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B50A-F86F-40E0-9E09-32E4426F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90" y="271109"/>
            <a:ext cx="4221940" cy="1325563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C936B9A-D0F5-ED2F-9916-6E0E57E07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6947" y="5951312"/>
            <a:ext cx="3095430" cy="4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FBE986B-FD5E-0363-8F8B-AAA18EABD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49831" y="5938808"/>
            <a:ext cx="3741953" cy="44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8A9647A-A7E6-B494-BD48-D5B31E36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53216" y="4148470"/>
            <a:ext cx="5565691" cy="3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619FA67-2B2A-17FB-4418-FCEF30238C5E}"/>
              </a:ext>
            </a:extLst>
          </p:cNvPr>
          <p:cNvGrpSpPr/>
          <p:nvPr/>
        </p:nvGrpSpPr>
        <p:grpSpPr>
          <a:xfrm>
            <a:off x="1307205" y="1571612"/>
            <a:ext cx="7655630" cy="406759"/>
            <a:chOff x="1307205" y="1571612"/>
            <a:chExt cx="7655630" cy="406759"/>
          </a:xfrm>
        </p:grpSpPr>
        <p:pic>
          <p:nvPicPr>
            <p:cNvPr id="2062" name="Picture 14">
              <a:extLst>
                <a:ext uri="{FF2B5EF4-FFF2-40B4-BE49-F238E27FC236}">
                  <a16:creationId xmlns:a16="http://schemas.microsoft.com/office/drawing/2014/main" id="{C28EB2B5-F7E0-3572-E7F8-8D699B9EE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616" y="1571612"/>
              <a:ext cx="2646377" cy="40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AD55A6-0752-C1FC-4DE6-9CB190E71A38}"/>
                </a:ext>
              </a:extLst>
            </p:cNvPr>
            <p:cNvSpPr txBox="1"/>
            <p:nvPr/>
          </p:nvSpPr>
          <p:spPr>
            <a:xfrm>
              <a:off x="1736871" y="1603657"/>
              <a:ext cx="1376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belief states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3598BE-0D06-F6EB-66B6-17AF64969C05}"/>
                </a:ext>
              </a:extLst>
            </p:cNvPr>
            <p:cNvSpPr txBox="1"/>
            <p:nvPr/>
          </p:nvSpPr>
          <p:spPr>
            <a:xfrm>
              <a:off x="6001160" y="1582705"/>
              <a:ext cx="2961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are probability measures;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944F57B-418B-9DA4-19C6-40FFF9F978D2}"/>
                </a:ext>
              </a:extLst>
            </p:cNvPr>
            <p:cNvSpPr/>
            <p:nvPr/>
          </p:nvSpPr>
          <p:spPr>
            <a:xfrm>
              <a:off x="1307205" y="1594935"/>
              <a:ext cx="335910" cy="383436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21E059-27A2-67DF-7F68-16B8EBD9E0A2}"/>
              </a:ext>
            </a:extLst>
          </p:cNvPr>
          <p:cNvGrpSpPr/>
          <p:nvPr/>
        </p:nvGrpSpPr>
        <p:grpSpPr>
          <a:xfrm>
            <a:off x="1307204" y="2045630"/>
            <a:ext cx="6533728" cy="391886"/>
            <a:chOff x="1307204" y="2045630"/>
            <a:chExt cx="6533728" cy="391886"/>
          </a:xfrm>
        </p:grpSpPr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090FFD8D-69C0-428F-B931-CA1091A79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19" y="2069199"/>
              <a:ext cx="2058292" cy="35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8ED91D-39B4-0B7A-452D-FF50EBA6FD33}"/>
                </a:ext>
              </a:extLst>
            </p:cNvPr>
            <p:cNvSpPr txBox="1"/>
            <p:nvPr/>
          </p:nvSpPr>
          <p:spPr>
            <a:xfrm>
              <a:off x="1736871" y="2045630"/>
              <a:ext cx="1376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statements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14BD5B-8DC2-47C5-2092-8AB68C2A5767}"/>
                </a:ext>
              </a:extLst>
            </p:cNvPr>
            <p:cNvSpPr txBox="1"/>
            <p:nvPr/>
          </p:nvSpPr>
          <p:spPr>
            <a:xfrm>
              <a:off x="5431193" y="2045630"/>
              <a:ext cx="2409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are events;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7B1AE05-808C-2BD4-A98E-C69F67E570B5}"/>
                </a:ext>
              </a:extLst>
            </p:cNvPr>
            <p:cNvSpPr/>
            <p:nvPr/>
          </p:nvSpPr>
          <p:spPr>
            <a:xfrm>
              <a:off x="1307204" y="2045630"/>
              <a:ext cx="335910" cy="391886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6ED860-CB04-A3D5-14DB-474F06FCEA2F}"/>
              </a:ext>
            </a:extLst>
          </p:cNvPr>
          <p:cNvGrpSpPr/>
          <p:nvPr/>
        </p:nvGrpSpPr>
        <p:grpSpPr>
          <a:xfrm>
            <a:off x="1307204" y="2497121"/>
            <a:ext cx="6001285" cy="412909"/>
            <a:chOff x="1307204" y="2505134"/>
            <a:chExt cx="6001285" cy="412909"/>
          </a:xfrm>
        </p:grpSpPr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938D44DF-F463-64E2-F1D9-8AD86ECBC9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049" y="2511084"/>
              <a:ext cx="1429632" cy="38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E33772-F638-5304-3E12-87DE9D3FA8A8}"/>
                </a:ext>
              </a:extLst>
            </p:cNvPr>
            <p:cNvSpPr txBox="1"/>
            <p:nvPr/>
          </p:nvSpPr>
          <p:spPr>
            <a:xfrm>
              <a:off x="4898750" y="2548711"/>
              <a:ext cx="2409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the unit interval;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C95AE4-EFAA-7AE3-F438-FC863AE03755}"/>
                </a:ext>
              </a:extLst>
            </p:cNvPr>
            <p:cNvSpPr txBox="1"/>
            <p:nvPr/>
          </p:nvSpPr>
          <p:spPr>
            <a:xfrm>
              <a:off x="1736871" y="2537281"/>
              <a:ext cx="1376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confidence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C9C2158-67D8-992F-33C5-1BC5222601E2}"/>
                </a:ext>
              </a:extLst>
            </p:cNvPr>
            <p:cNvSpPr/>
            <p:nvPr/>
          </p:nvSpPr>
          <p:spPr>
            <a:xfrm>
              <a:off x="1307204" y="2505134"/>
              <a:ext cx="335910" cy="3906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C317735F-F895-54D3-00D1-F9093803F8FD}"/>
              </a:ext>
            </a:extLst>
          </p:cNvPr>
          <p:cNvSpPr txBox="1">
            <a:spLocks/>
          </p:cNvSpPr>
          <p:nvPr/>
        </p:nvSpPr>
        <p:spPr>
          <a:xfrm>
            <a:off x="4740533" y="271109"/>
            <a:ext cx="5354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Linear Interpolation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BD2B50-DC78-A389-13C5-BA34ED4B2397}"/>
              </a:ext>
            </a:extLst>
          </p:cNvPr>
          <p:cNvSpPr txBox="1"/>
          <p:nvPr/>
        </p:nvSpPr>
        <p:spPr>
          <a:xfrm>
            <a:off x="832911" y="5514720"/>
            <a:ext cx="31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@ no confidence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02621-854D-E42B-0A77-E331CB3F6187}"/>
              </a:ext>
            </a:extLst>
          </p:cNvPr>
          <p:cNvSpPr txBox="1"/>
          <p:nvPr/>
        </p:nvSpPr>
        <p:spPr>
          <a:xfrm>
            <a:off x="7648833" y="5514720"/>
            <a:ext cx="40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 incorporate @ full confidence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408DFC-1918-8E5D-2F96-36062F02CF21}"/>
              </a:ext>
            </a:extLst>
          </p:cNvPr>
          <p:cNvSpPr/>
          <p:nvPr/>
        </p:nvSpPr>
        <p:spPr>
          <a:xfrm>
            <a:off x="3055739" y="5084177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0D0B94-0F1D-7437-3A70-F6744C5B22CE}"/>
              </a:ext>
            </a:extLst>
          </p:cNvPr>
          <p:cNvSpPr/>
          <p:nvPr/>
        </p:nvSpPr>
        <p:spPr>
          <a:xfrm>
            <a:off x="9027832" y="5151735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BA4D25D-7941-40DF-DBB6-770044F44A1F}"/>
                  </a:ext>
                </a:extLst>
              </p14:cNvPr>
              <p14:cNvContentPartPr/>
              <p14:nvPr/>
            </p14:nvContentPartPr>
            <p14:xfrm>
              <a:off x="3250616" y="4957081"/>
              <a:ext cx="5706633" cy="46339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BA4D25D-7941-40DF-DBB6-770044F44A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6296" y="4952760"/>
                <a:ext cx="5715273" cy="472036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5D5779B-08F2-8398-F8F5-AE722910ED77}"/>
              </a:ext>
            </a:extLst>
          </p:cNvPr>
          <p:cNvSpPr/>
          <p:nvPr/>
        </p:nvSpPr>
        <p:spPr>
          <a:xfrm>
            <a:off x="6374439" y="5335879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E2629F-26A2-2095-F5D4-800C2DD7E44E}"/>
                  </a:ext>
                </a:extLst>
              </p:cNvPr>
              <p:cNvSpPr txBox="1"/>
              <p:nvPr/>
            </p:nvSpPr>
            <p:spPr>
              <a:xfrm>
                <a:off x="9093688" y="1827938"/>
                <a:ext cx="3380249" cy="163449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obvious probabilistic interpretation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full-confidence update is</a:t>
                </a:r>
                <a:br>
                  <a:rPr lang="en-US" dirty="0"/>
                </a:br>
                <a:r>
                  <a:rPr lang="en-US" dirty="0"/>
                  <a:t> a projection 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E2629F-26A2-2095-F5D4-800C2DD7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688" y="1827938"/>
                <a:ext cx="3380249" cy="1634490"/>
              </a:xfrm>
              <a:prstGeom prst="roundRect">
                <a:avLst/>
              </a:prstGeom>
              <a:blipFill>
                <a:blip r:embed="rId10"/>
                <a:stretch>
                  <a:fillRect b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98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19" grpId="0" animBg="1"/>
      <p:bldP spid="20" grpId="0" animBg="1"/>
      <p:bldP spid="22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8FA4-254C-2998-604C-440DE6C7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1B1835C-A919-EBF5-76F7-D2D9AC3818E8}"/>
              </a:ext>
            </a:extLst>
          </p:cNvPr>
          <p:cNvSpPr/>
          <p:nvPr/>
        </p:nvSpPr>
        <p:spPr>
          <a:xfrm>
            <a:off x="6426689" y="2378417"/>
            <a:ext cx="2375532" cy="4479583"/>
          </a:xfrm>
          <a:prstGeom prst="roundRect">
            <a:avLst/>
          </a:prstGeom>
          <a:solidFill>
            <a:schemeClr val="accent1">
              <a:alpha val="28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24557A-D212-F84A-ECB1-5505A1E34AC3}"/>
              </a:ext>
            </a:extLst>
          </p:cNvPr>
          <p:cNvSpPr txBox="1"/>
          <p:nvPr/>
        </p:nvSpPr>
        <p:spPr>
          <a:xfrm>
            <a:off x="2886589" y="2166913"/>
            <a:ext cx="191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prior belief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3886777-BCD4-E402-EECA-AA1F9D326085}"/>
                  </a:ext>
                </a:extLst>
              </p:cNvPr>
              <p:cNvSpPr/>
              <p:nvPr/>
            </p:nvSpPr>
            <p:spPr>
              <a:xfrm>
                <a:off x="2992360" y="2912384"/>
                <a:ext cx="1804579" cy="1403492"/>
              </a:xfrm>
              <a:prstGeom prst="rect">
                <a:avLst/>
              </a:prstGeom>
              <a:solidFill>
                <a:schemeClr val="accent2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probability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3886777-BCD4-E402-EECA-AA1F9D326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360" y="2912384"/>
                <a:ext cx="1804579" cy="14034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8BCD678-ECE8-8258-A864-06B58C8442CB}"/>
                  </a:ext>
                </a:extLst>
              </p:cNvPr>
              <p:cNvSpPr/>
              <p:nvPr/>
            </p:nvSpPr>
            <p:spPr>
              <a:xfrm>
                <a:off x="4828671" y="2912386"/>
                <a:ext cx="1426270" cy="1403494"/>
              </a:xfrm>
              <a:prstGeom prst="rect">
                <a:avLst/>
              </a:prstGeom>
              <a:solidFill>
                <a:schemeClr val="accent6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8BCD678-ECE8-8258-A864-06B58C844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671" y="2912386"/>
                <a:ext cx="1426270" cy="1403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4BA80CA-6E4C-6889-D748-6B650EC53190}"/>
                  </a:ext>
                </a:extLst>
              </p:cNvPr>
              <p:cNvSpPr/>
              <p:nvPr/>
            </p:nvSpPr>
            <p:spPr>
              <a:xfrm>
                <a:off x="2992112" y="4380554"/>
                <a:ext cx="1804828" cy="617047"/>
              </a:xfrm>
              <a:prstGeom prst="rect">
                <a:avLst/>
              </a:prstGeom>
              <a:solidFill>
                <a:schemeClr val="accent2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NN params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4BA80CA-6E4C-6889-D748-6B650EC5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112" y="4380554"/>
                <a:ext cx="1804828" cy="6170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CB9FF97-D87F-56C7-422C-56F05658D49C}"/>
              </a:ext>
            </a:extLst>
          </p:cNvPr>
          <p:cNvSpPr/>
          <p:nvPr/>
        </p:nvSpPr>
        <p:spPr>
          <a:xfrm>
            <a:off x="4828671" y="4380554"/>
            <a:ext cx="1426270" cy="617047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example (</a:t>
            </a:r>
            <a:r>
              <a:rPr lang="en-US" dirty="0" err="1">
                <a:solidFill>
                  <a:schemeClr val="tx1"/>
                </a:solidFill>
              </a:rPr>
              <a:t>x,y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BC4BB5-538A-CF6A-A893-1FBCD6F1B52A}"/>
                  </a:ext>
                </a:extLst>
              </p:cNvPr>
              <p:cNvSpPr/>
              <p:nvPr/>
            </p:nvSpPr>
            <p:spPr>
              <a:xfrm>
                <a:off x="2992360" y="5016214"/>
                <a:ext cx="1804579" cy="617047"/>
              </a:xfrm>
              <a:prstGeom prst="rect">
                <a:avLst/>
              </a:prstGeom>
              <a:solidFill>
                <a:schemeClr val="accent2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state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 Kalman Filter</a:t>
                </a: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8BC4BB5-538A-CF6A-A893-1FBCD6F1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360" y="5016214"/>
                <a:ext cx="1804579" cy="617047"/>
              </a:xfrm>
              <a:prstGeom prst="rect">
                <a:avLst/>
              </a:prstGeom>
              <a:blipFill>
                <a:blip r:embed="rId6"/>
                <a:stretch>
                  <a:fillRect t="-7921" r="-2365" b="-178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7EE70BB-D657-2928-4490-54836BC14FD3}"/>
              </a:ext>
            </a:extLst>
          </p:cNvPr>
          <p:cNvSpPr/>
          <p:nvPr/>
        </p:nvSpPr>
        <p:spPr>
          <a:xfrm>
            <a:off x="4828671" y="5016213"/>
            <a:ext cx="1426270" cy="617047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reading z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162D45-E6D3-D44F-ABBE-875E1400351F}"/>
              </a:ext>
            </a:extLst>
          </p:cNvPr>
          <p:cNvSpPr/>
          <p:nvPr/>
        </p:nvSpPr>
        <p:spPr>
          <a:xfrm>
            <a:off x="6604132" y="2912385"/>
            <a:ext cx="1985927" cy="6697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(full confidence)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C8A7AD-1FAF-3788-269D-886BED06B81E}"/>
              </a:ext>
            </a:extLst>
          </p:cNvPr>
          <p:cNvSpPr/>
          <p:nvPr/>
        </p:nvSpPr>
        <p:spPr>
          <a:xfrm>
            <a:off x="6604133" y="4380554"/>
            <a:ext cx="1985926" cy="6170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learning rate; number of epochs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A6EFED-ADD5-2664-A5C2-E324892C21F9}"/>
              </a:ext>
            </a:extLst>
          </p:cNvPr>
          <p:cNvSpPr/>
          <p:nvPr/>
        </p:nvSpPr>
        <p:spPr>
          <a:xfrm>
            <a:off x="6604133" y="5016212"/>
            <a:ext cx="1985926" cy="6170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Kalman Gain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19ABDE-DEAF-DE2D-3674-F018CE76C554}"/>
              </a:ext>
            </a:extLst>
          </p:cNvPr>
          <p:cNvSpPr/>
          <p:nvPr/>
        </p:nvSpPr>
        <p:spPr>
          <a:xfrm>
            <a:off x="9497307" y="2874669"/>
            <a:ext cx="2479348" cy="669728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conditioned measure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5E835F-D0D6-0E54-7037-1C7B6B05EA66}"/>
              </a:ext>
            </a:extLst>
          </p:cNvPr>
          <p:cNvSpPr/>
          <p:nvPr/>
        </p:nvSpPr>
        <p:spPr>
          <a:xfrm>
            <a:off x="9497308" y="4365314"/>
            <a:ext cx="2479348" cy="617047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trained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8706FB-37A1-D8E5-648B-152C31A3EB75}"/>
              </a:ext>
            </a:extLst>
          </p:cNvPr>
          <p:cNvSpPr/>
          <p:nvPr/>
        </p:nvSpPr>
        <p:spPr>
          <a:xfrm>
            <a:off x="9497309" y="5016214"/>
            <a:ext cx="2479348" cy="617047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tracked position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C0F42-C714-CBD2-A13E-4A655F10D8CA}"/>
              </a:ext>
            </a:extLst>
          </p:cNvPr>
          <p:cNvCxnSpPr>
            <a:cxnSpLocks/>
          </p:cNvCxnSpPr>
          <p:nvPr/>
        </p:nvCxnSpPr>
        <p:spPr>
          <a:xfrm>
            <a:off x="5404154" y="7690161"/>
            <a:ext cx="38662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DF006F-BDEF-A3F9-331C-D56186F46FEB}"/>
              </a:ext>
            </a:extLst>
          </p:cNvPr>
          <p:cNvCxnSpPr>
            <a:cxnSpLocks/>
          </p:cNvCxnSpPr>
          <p:nvPr/>
        </p:nvCxnSpPr>
        <p:spPr>
          <a:xfrm>
            <a:off x="8955969" y="4683592"/>
            <a:ext cx="38662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4EED0F-C017-AE05-43D9-7F5A7A8C14CD}"/>
              </a:ext>
            </a:extLst>
          </p:cNvPr>
          <p:cNvCxnSpPr>
            <a:cxnSpLocks/>
          </p:cNvCxnSpPr>
          <p:nvPr/>
        </p:nvCxnSpPr>
        <p:spPr>
          <a:xfrm>
            <a:off x="8955969" y="5330078"/>
            <a:ext cx="38662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081FE84-A1D7-B5E3-D64B-89B86887F646}"/>
              </a:ext>
            </a:extLst>
          </p:cNvPr>
          <p:cNvCxnSpPr>
            <a:cxnSpLocks/>
          </p:cNvCxnSpPr>
          <p:nvPr/>
        </p:nvCxnSpPr>
        <p:spPr>
          <a:xfrm>
            <a:off x="8955969" y="3212884"/>
            <a:ext cx="38662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47F280-7E02-B59E-9852-065F1DE5A4A8}"/>
                  </a:ext>
                </a:extLst>
              </p:cNvPr>
              <p:cNvSpPr/>
              <p:nvPr/>
            </p:nvSpPr>
            <p:spPr>
              <a:xfrm>
                <a:off x="2999135" y="5665120"/>
                <a:ext cx="1804579" cy="626278"/>
              </a:xfrm>
              <a:prstGeom prst="rect">
                <a:avLst/>
              </a:prstGeom>
              <a:solidFill>
                <a:schemeClr val="accent2"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Dempster-Shafer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Belief </a:t>
                </a:r>
                <a:r>
                  <a:rPr lang="en-US" dirty="0" err="1">
                    <a:solidFill>
                      <a:schemeClr val="tx1"/>
                    </a:solidFill>
                  </a:rPr>
                  <a:t>func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𝐵𝑒𝑙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47F280-7E02-B59E-9852-065F1DE5A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135" y="5665120"/>
                <a:ext cx="1804579" cy="626278"/>
              </a:xfrm>
              <a:prstGeom prst="rect">
                <a:avLst/>
              </a:prstGeom>
              <a:blipFill>
                <a:blip r:embed="rId7"/>
                <a:stretch>
                  <a:fillRect t="-971" r="-338" b="-145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3CC43AF-CD0E-456C-709C-962D6D475AE9}"/>
              </a:ext>
            </a:extLst>
          </p:cNvPr>
          <p:cNvSpPr/>
          <p:nvPr/>
        </p:nvSpPr>
        <p:spPr>
          <a:xfrm>
            <a:off x="4835446" y="5674350"/>
            <a:ext cx="1426270" cy="617047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9743F1-66F4-17BB-458A-ECB60E86E84C}"/>
              </a:ext>
            </a:extLst>
          </p:cNvPr>
          <p:cNvSpPr/>
          <p:nvPr/>
        </p:nvSpPr>
        <p:spPr>
          <a:xfrm>
            <a:off x="6604133" y="5665119"/>
            <a:ext cx="1985926" cy="6170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weight of evidence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06B64E-6E13-E7E1-8D96-31282F5003E8}"/>
              </a:ext>
            </a:extLst>
          </p:cNvPr>
          <p:cNvSpPr/>
          <p:nvPr/>
        </p:nvSpPr>
        <p:spPr>
          <a:xfrm>
            <a:off x="9497307" y="5674350"/>
            <a:ext cx="2479350" cy="617047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combined evidence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8F8B79-5155-04AD-0134-4924DF66FF36}"/>
              </a:ext>
            </a:extLst>
          </p:cNvPr>
          <p:cNvCxnSpPr>
            <a:cxnSpLocks/>
          </p:cNvCxnSpPr>
          <p:nvPr/>
        </p:nvCxnSpPr>
        <p:spPr>
          <a:xfrm>
            <a:off x="8955969" y="5973642"/>
            <a:ext cx="38662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709F03-44D2-4875-8BC6-D36E4FF46C73}"/>
              </a:ext>
            </a:extLst>
          </p:cNvPr>
          <p:cNvSpPr txBox="1"/>
          <p:nvPr/>
        </p:nvSpPr>
        <p:spPr>
          <a:xfrm>
            <a:off x="6485845" y="1148009"/>
            <a:ext cx="2222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Learner’s Confidence</a:t>
            </a:r>
            <a:br>
              <a:rPr lang="en-US" b="1" dirty="0"/>
            </a:br>
            <a:r>
              <a:rPr lang="en-US" b="1" dirty="0"/>
              <a:t>(trust)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5EB027-371D-9EF9-2A94-0B688472782B}"/>
              </a:ext>
            </a:extLst>
          </p:cNvPr>
          <p:cNvSpPr txBox="1"/>
          <p:nvPr/>
        </p:nvSpPr>
        <p:spPr>
          <a:xfrm>
            <a:off x="4801668" y="2191394"/>
            <a:ext cx="145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statement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5CD949-F502-839D-ACA1-05A11C24A1A2}"/>
              </a:ext>
            </a:extLst>
          </p:cNvPr>
          <p:cNvSpPr txBox="1"/>
          <p:nvPr/>
        </p:nvSpPr>
        <p:spPr>
          <a:xfrm>
            <a:off x="9875350" y="2110010"/>
            <a:ext cx="172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belief state</a:t>
            </a:r>
            <a:br>
              <a:rPr lang="en-US" b="1" dirty="0"/>
            </a:br>
            <a:r>
              <a:rPr lang="en-US" b="1" dirty="0"/>
              <a:t>(posterior)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F040-BD5E-918F-4C70-5C6B5FA8AE3D}"/>
              </a:ext>
            </a:extLst>
          </p:cNvPr>
          <p:cNvSpPr txBox="1"/>
          <p:nvPr/>
        </p:nvSpPr>
        <p:spPr>
          <a:xfrm>
            <a:off x="5070299" y="6239296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FD14A-CC5E-26F1-881E-9F069AEA2A41}"/>
              </a:ext>
            </a:extLst>
          </p:cNvPr>
          <p:cNvSpPr txBox="1"/>
          <p:nvPr/>
        </p:nvSpPr>
        <p:spPr>
          <a:xfrm>
            <a:off x="7254823" y="6239296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2655C0-FE28-11AC-5F03-311FCFA30F1D}"/>
              </a:ext>
            </a:extLst>
          </p:cNvPr>
          <p:cNvSpPr txBox="1"/>
          <p:nvPr/>
        </p:nvSpPr>
        <p:spPr>
          <a:xfrm>
            <a:off x="3531317" y="6239296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C55C21-091E-D46B-4125-53346FB8E164}"/>
              </a:ext>
            </a:extLst>
          </p:cNvPr>
          <p:cNvSpPr txBox="1"/>
          <p:nvPr/>
        </p:nvSpPr>
        <p:spPr>
          <a:xfrm>
            <a:off x="10431970" y="6239296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C310F16E-D296-4DFC-61F9-F2F3F922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50" y="71157"/>
            <a:ext cx="6657914" cy="1325563"/>
          </a:xfrm>
        </p:spPr>
        <p:txBody>
          <a:bodyPr/>
          <a:lstStyle/>
          <a:p>
            <a:pPr algn="ctr"/>
            <a:r>
              <a:rPr lang="en-US" dirty="0"/>
              <a:t>Unifying Existing Concepts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2BCE3B7-8CB1-D47B-3A17-A68839DAA664}"/>
              </a:ext>
            </a:extLst>
          </p:cNvPr>
          <p:cNvSpPr/>
          <p:nvPr/>
        </p:nvSpPr>
        <p:spPr>
          <a:xfrm>
            <a:off x="6604132" y="3646152"/>
            <a:ext cx="1985927" cy="6697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interpolation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D7DE80-BE31-71A7-8555-87837152D608}"/>
              </a:ext>
            </a:extLst>
          </p:cNvPr>
          <p:cNvSpPr/>
          <p:nvPr/>
        </p:nvSpPr>
        <p:spPr>
          <a:xfrm>
            <a:off x="9497307" y="3608436"/>
            <a:ext cx="2479348" cy="669728"/>
          </a:xfrm>
          <a:prstGeom prst="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partially conditioned measure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11E5F7-7923-71D7-25F0-C572B806AF25}"/>
              </a:ext>
            </a:extLst>
          </p:cNvPr>
          <p:cNvCxnSpPr>
            <a:cxnSpLocks/>
          </p:cNvCxnSpPr>
          <p:nvPr/>
        </p:nvCxnSpPr>
        <p:spPr>
          <a:xfrm>
            <a:off x="8955969" y="3946651"/>
            <a:ext cx="38662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A349C0E-D2D1-7C86-AA59-1EDCD9E54234}"/>
              </a:ext>
            </a:extLst>
          </p:cNvPr>
          <p:cNvSpPr/>
          <p:nvPr/>
        </p:nvSpPr>
        <p:spPr>
          <a:xfrm>
            <a:off x="215343" y="2912385"/>
            <a:ext cx="1651372" cy="669728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0B4C2EB-B32D-E332-3C4A-4261C6134C93}"/>
                  </a:ext>
                </a:extLst>
              </p:cNvPr>
              <p:cNvSpPr/>
              <p:nvPr/>
            </p:nvSpPr>
            <p:spPr>
              <a:xfrm>
                <a:off x="215343" y="4380554"/>
                <a:ext cx="1651372" cy="6170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0B4C2EB-B32D-E332-3C4A-4261C6134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3" y="4380554"/>
                <a:ext cx="1651372" cy="6170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20D3D5-7154-F9E9-AAC4-56BC1F0C32A1}"/>
                  </a:ext>
                </a:extLst>
              </p:cNvPr>
              <p:cNvSpPr/>
              <p:nvPr/>
            </p:nvSpPr>
            <p:spPr>
              <a:xfrm>
                <a:off x="215343" y="5016212"/>
                <a:ext cx="1651372" cy="6170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endChr m:val="|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920D3D5-7154-F9E9-AAC4-56BC1F0C3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3" y="5016212"/>
                <a:ext cx="1651372" cy="6170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ADEE77-0198-CEBB-A909-70E4EB654260}"/>
                  </a:ext>
                </a:extLst>
              </p:cNvPr>
              <p:cNvSpPr/>
              <p:nvPr/>
            </p:nvSpPr>
            <p:spPr>
              <a:xfrm>
                <a:off x="215343" y="5665119"/>
                <a:ext cx="1651372" cy="6170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𝐵𝑒𝑙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BADEE77-0198-CEBB-A909-70E4EB654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3" y="5665119"/>
                <a:ext cx="1651372" cy="6170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9FAB338-18AF-C849-9D50-2AE9F26D164C}"/>
              </a:ext>
            </a:extLst>
          </p:cNvPr>
          <p:cNvSpPr txBox="1"/>
          <p:nvPr/>
        </p:nvSpPr>
        <p:spPr>
          <a:xfrm>
            <a:off x="40220" y="1705248"/>
            <a:ext cx="211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degree of belief </a:t>
            </a:r>
            <a:br>
              <a:rPr lang="en-US" b="1" dirty="0"/>
            </a:br>
            <a:r>
              <a:rPr lang="en-US" b="1" dirty="0"/>
              <a:t>in the statement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D81739B-BB18-099B-2C12-6D7F0CF4F0F4}"/>
              </a:ext>
            </a:extLst>
          </p:cNvPr>
          <p:cNvCxnSpPr>
            <a:cxnSpLocks/>
          </p:cNvCxnSpPr>
          <p:nvPr/>
        </p:nvCxnSpPr>
        <p:spPr>
          <a:xfrm flipH="1">
            <a:off x="2161555" y="4683592"/>
            <a:ext cx="445234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1113E3-F397-AA48-E4B9-37BEE95A7252}"/>
              </a:ext>
            </a:extLst>
          </p:cNvPr>
          <p:cNvCxnSpPr>
            <a:cxnSpLocks/>
          </p:cNvCxnSpPr>
          <p:nvPr/>
        </p:nvCxnSpPr>
        <p:spPr>
          <a:xfrm flipH="1">
            <a:off x="2161555" y="5330078"/>
            <a:ext cx="445234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0FADF4-530F-8F47-1336-548868DBA997}"/>
              </a:ext>
            </a:extLst>
          </p:cNvPr>
          <p:cNvCxnSpPr>
            <a:cxnSpLocks/>
          </p:cNvCxnSpPr>
          <p:nvPr/>
        </p:nvCxnSpPr>
        <p:spPr>
          <a:xfrm flipH="1">
            <a:off x="2161555" y="3212884"/>
            <a:ext cx="445234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141BCA-6799-661D-2420-9F6EF1F4023A}"/>
              </a:ext>
            </a:extLst>
          </p:cNvPr>
          <p:cNvCxnSpPr>
            <a:cxnSpLocks/>
          </p:cNvCxnSpPr>
          <p:nvPr/>
        </p:nvCxnSpPr>
        <p:spPr>
          <a:xfrm flipH="1">
            <a:off x="2161555" y="5973642"/>
            <a:ext cx="445234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540AEDF-84DB-E90E-83EA-E85EA9E224BD}"/>
              </a:ext>
            </a:extLst>
          </p:cNvPr>
          <p:cNvSpPr txBox="1"/>
          <p:nvPr/>
        </p:nvSpPr>
        <p:spPr>
          <a:xfrm>
            <a:off x="715635" y="6239296"/>
            <a:ext cx="75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…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3FDC256-9892-36C7-0FDA-53203955D858}"/>
              </a:ext>
            </a:extLst>
          </p:cNvPr>
          <p:cNvSpPr/>
          <p:nvPr/>
        </p:nvSpPr>
        <p:spPr>
          <a:xfrm>
            <a:off x="215343" y="3646152"/>
            <a:ext cx="1651372" cy="669728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P(E)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C6597EB-5901-3059-EDFB-4AFDE17D4DAE}"/>
              </a:ext>
            </a:extLst>
          </p:cNvPr>
          <p:cNvCxnSpPr>
            <a:cxnSpLocks/>
          </p:cNvCxnSpPr>
          <p:nvPr/>
        </p:nvCxnSpPr>
        <p:spPr>
          <a:xfrm flipH="1">
            <a:off x="2161555" y="3946651"/>
            <a:ext cx="445234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9EB2B4DF-CF51-6DC1-58FF-8B703DEBD3F0}"/>
                  </a:ext>
                </a:extLst>
              </p:cNvPr>
              <p:cNvSpPr/>
              <p:nvPr/>
            </p:nvSpPr>
            <p:spPr>
              <a:xfrm>
                <a:off x="6817177" y="2256818"/>
                <a:ext cx="1578130" cy="27942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⊥, ⊤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9EB2B4DF-CF51-6DC1-58FF-8B703DEBD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77" y="2256818"/>
                <a:ext cx="1578130" cy="279428"/>
              </a:xfrm>
              <a:prstGeom prst="round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512BF2B8-2446-DC49-D729-C11FD439F888}"/>
                  </a:ext>
                </a:extLst>
              </p:cNvPr>
              <p:cNvSpPr/>
              <p:nvPr/>
            </p:nvSpPr>
            <p:spPr>
              <a:xfrm>
                <a:off x="2992113" y="2064239"/>
                <a:ext cx="1823268" cy="62627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Prior Belief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512BF2B8-2446-DC49-D729-C11FD439F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113" y="2064239"/>
                <a:ext cx="1823268" cy="62627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CF6200E6-3D2C-A635-47A9-62B64BCEADB3}"/>
                  </a:ext>
                </a:extLst>
              </p:cNvPr>
              <p:cNvSpPr/>
              <p:nvPr/>
            </p:nvSpPr>
            <p:spPr>
              <a:xfrm>
                <a:off x="9497307" y="2067365"/>
                <a:ext cx="2479347" cy="68897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Posterior Belief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Lrn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CF6200E6-3D2C-A635-47A9-62B64BCEA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07" y="2067365"/>
                <a:ext cx="2479347" cy="688976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39AE7075-3D3A-F43D-E1A2-1EF08F9AF6F2}"/>
                  </a:ext>
                </a:extLst>
              </p:cNvPr>
              <p:cNvSpPr/>
              <p:nvPr/>
            </p:nvSpPr>
            <p:spPr>
              <a:xfrm>
                <a:off x="4884491" y="2071339"/>
                <a:ext cx="1426269" cy="62627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Statement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39AE7075-3D3A-F43D-E1A2-1EF08F9AF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91" y="2071339"/>
                <a:ext cx="1426269" cy="626278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E4542D8-F13F-25A1-4477-8E68DC7475CB}"/>
                  </a:ext>
                </a:extLst>
              </p:cNvPr>
              <p:cNvSpPr/>
              <p:nvPr/>
            </p:nvSpPr>
            <p:spPr>
              <a:xfrm>
                <a:off x="407088" y="2321185"/>
                <a:ext cx="1298102" cy="369332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EE4542D8-F13F-25A1-4477-8E68DC747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88" y="2321185"/>
                <a:ext cx="1298102" cy="3693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652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18" grpId="0" animBg="1"/>
      <p:bldP spid="20" grpId="0" animBg="1"/>
      <p:bldP spid="22" grpId="0" animBg="1"/>
      <p:bldP spid="27" grpId="0" animBg="1"/>
      <p:bldP spid="83" grpId="0" animBg="1"/>
      <p:bldP spid="84" grpId="0" animBg="1"/>
      <p:bldP spid="30" grpId="0" animBg="1"/>
      <p:bldP spid="33" grpId="0" animBg="1"/>
      <p:bldP spid="36" grpId="0" animBg="1"/>
      <p:bldP spid="21" grpId="0" animBg="1"/>
      <p:bldP spid="49" grpId="0"/>
      <p:bldP spid="53" grpId="0"/>
      <p:bldP spid="82" grpId="0" animBg="1"/>
      <p:bldP spid="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C1F74-E519-EC3F-DC81-EC1868F3C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03134B-9CFD-E53E-F3AF-4FCF97181315}"/>
              </a:ext>
            </a:extLst>
          </p:cNvPr>
          <p:cNvSpPr/>
          <p:nvPr/>
        </p:nvSpPr>
        <p:spPr>
          <a:xfrm>
            <a:off x="-965200" y="-755650"/>
            <a:ext cx="13976350" cy="812164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381927B-8CC0-1D54-4098-0CEA1C72E108}"/>
              </a:ext>
            </a:extLst>
          </p:cNvPr>
          <p:cNvSpPr/>
          <p:nvPr/>
        </p:nvSpPr>
        <p:spPr>
          <a:xfrm>
            <a:off x="667657" y="2571586"/>
            <a:ext cx="10856686" cy="4287673"/>
          </a:xfrm>
          <a:custGeom>
            <a:avLst/>
            <a:gdLst>
              <a:gd name="connsiteX0" fmla="*/ 6264045 w 10856686"/>
              <a:gd name="connsiteY0" fmla="*/ 0 h 4287673"/>
              <a:gd name="connsiteX1" fmla="*/ 6573842 w 10856686"/>
              <a:gd name="connsiteY1" fmla="*/ 0 h 4287673"/>
              <a:gd name="connsiteX2" fmla="*/ 6846661 w 10856686"/>
              <a:gd name="connsiteY2" fmla="*/ 577619 h 4287673"/>
              <a:gd name="connsiteX3" fmla="*/ 10843224 w 10856686"/>
              <a:gd name="connsiteY3" fmla="*/ 1566245 h 4287673"/>
              <a:gd name="connsiteX4" fmla="*/ 10856686 w 10856686"/>
              <a:gd name="connsiteY4" fmla="*/ 1566245 h 4287673"/>
              <a:gd name="connsiteX5" fmla="*/ 10856686 w 10856686"/>
              <a:gd name="connsiteY5" fmla="*/ 1569575 h 4287673"/>
              <a:gd name="connsiteX6" fmla="*/ 10856686 w 10856686"/>
              <a:gd name="connsiteY6" fmla="*/ 4287673 h 4287673"/>
              <a:gd name="connsiteX7" fmla="*/ 0 w 10856686"/>
              <a:gd name="connsiteY7" fmla="*/ 4287673 h 4287673"/>
              <a:gd name="connsiteX8" fmla="*/ 0 w 10856686"/>
              <a:gd name="connsiteY8" fmla="*/ 1569575 h 4287673"/>
              <a:gd name="connsiteX9" fmla="*/ 0 w 10856686"/>
              <a:gd name="connsiteY9" fmla="*/ 1566245 h 4287673"/>
              <a:gd name="connsiteX10" fmla="*/ 20374 w 10856686"/>
              <a:gd name="connsiteY10" fmla="*/ 1566245 h 4287673"/>
              <a:gd name="connsiteX11" fmla="*/ 5981700 w 10856686"/>
              <a:gd name="connsiteY11" fmla="*/ 591907 h 428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6686" h="4287673">
                <a:moveTo>
                  <a:pt x="6264045" y="0"/>
                </a:moveTo>
                <a:lnTo>
                  <a:pt x="6573842" y="0"/>
                </a:lnTo>
                <a:lnTo>
                  <a:pt x="6846661" y="577619"/>
                </a:lnTo>
                <a:lnTo>
                  <a:pt x="10843224" y="1566245"/>
                </a:lnTo>
                <a:lnTo>
                  <a:pt x="10856686" y="1566245"/>
                </a:lnTo>
                <a:lnTo>
                  <a:pt x="10856686" y="1569575"/>
                </a:lnTo>
                <a:lnTo>
                  <a:pt x="10856686" y="4287673"/>
                </a:lnTo>
                <a:lnTo>
                  <a:pt x="0" y="4287673"/>
                </a:lnTo>
                <a:lnTo>
                  <a:pt x="0" y="1569575"/>
                </a:lnTo>
                <a:lnTo>
                  <a:pt x="0" y="1566245"/>
                </a:lnTo>
                <a:lnTo>
                  <a:pt x="20374" y="1566245"/>
                </a:lnTo>
                <a:lnTo>
                  <a:pt x="5981700" y="591907"/>
                </a:lnTo>
                <a:close/>
              </a:path>
            </a:pathLst>
          </a:custGeom>
          <a:solidFill>
            <a:schemeClr val="accent4">
              <a:lumMod val="75000"/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0505F-FAAA-67C3-5F82-86533ACD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46" y="239014"/>
            <a:ext cx="4988530" cy="1325563"/>
          </a:xfrm>
        </p:spPr>
        <p:txBody>
          <a:bodyPr/>
          <a:lstStyle/>
          <a:p>
            <a:r>
              <a:rPr lang="en-US" dirty="0"/>
              <a:t>Confidence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47FD5-01B3-64DD-9B60-760C96020D14}"/>
              </a:ext>
            </a:extLst>
          </p:cNvPr>
          <p:cNvSpPr txBox="1"/>
          <p:nvPr/>
        </p:nvSpPr>
        <p:spPr>
          <a:xfrm>
            <a:off x="5668045" y="2579579"/>
            <a:ext cx="122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preorder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1064A-632B-DFE8-7255-EC1E1C470424}"/>
              </a:ext>
            </a:extLst>
          </p:cNvPr>
          <p:cNvSpPr txBox="1"/>
          <p:nvPr/>
        </p:nvSpPr>
        <p:spPr>
          <a:xfrm>
            <a:off x="5939949" y="3432208"/>
            <a:ext cx="2182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independent combination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3AD70-628A-818A-7E82-B2C8EB5E39C4}"/>
              </a:ext>
            </a:extLst>
          </p:cNvPr>
          <p:cNvSpPr txBox="1"/>
          <p:nvPr/>
        </p:nvSpPr>
        <p:spPr>
          <a:xfrm>
            <a:off x="7031388" y="2536967"/>
            <a:ext cx="21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confidence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7EAF4-7982-E227-9707-ADE34E7A2D47}"/>
              </a:ext>
            </a:extLst>
          </p:cNvPr>
          <p:cNvSpPr txBox="1"/>
          <p:nvPr/>
        </p:nvSpPr>
        <p:spPr>
          <a:xfrm>
            <a:off x="7706889" y="2850393"/>
            <a:ext cx="21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confidence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F4430E-815B-10F0-9553-45C7B4FFC5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4551" b="69627"/>
          <a:stretch>
            <a:fillRect/>
          </a:stretch>
        </p:blipFill>
        <p:spPr>
          <a:xfrm>
            <a:off x="1323211" y="4471999"/>
            <a:ext cx="5103072" cy="648474"/>
          </a:xfrm>
          <a:custGeom>
            <a:avLst/>
            <a:gdLst>
              <a:gd name="connsiteX0" fmla="*/ 0 w 5103072"/>
              <a:gd name="connsiteY0" fmla="*/ 0 h 648474"/>
              <a:gd name="connsiteX1" fmla="*/ 5103072 w 5103072"/>
              <a:gd name="connsiteY1" fmla="*/ 0 h 648474"/>
              <a:gd name="connsiteX2" fmla="*/ 5103072 w 5103072"/>
              <a:gd name="connsiteY2" fmla="*/ 648474 h 648474"/>
              <a:gd name="connsiteX3" fmla="*/ 0 w 5103072"/>
              <a:gd name="connsiteY3" fmla="*/ 648474 h 648474"/>
              <a:gd name="connsiteX4" fmla="*/ 0 w 5103072"/>
              <a:gd name="connsiteY4" fmla="*/ 0 h 64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3072" h="648474">
                <a:moveTo>
                  <a:pt x="0" y="0"/>
                </a:moveTo>
                <a:lnTo>
                  <a:pt x="5103072" y="0"/>
                </a:lnTo>
                <a:lnTo>
                  <a:pt x="5103072" y="648474"/>
                </a:lnTo>
                <a:lnTo>
                  <a:pt x="0" y="64847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94A6B0-BB81-B689-D9CA-EC33148851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185" t="69840"/>
          <a:stretch>
            <a:fillRect/>
          </a:stretch>
        </p:blipFill>
        <p:spPr>
          <a:xfrm>
            <a:off x="6624117" y="5511953"/>
            <a:ext cx="3962076" cy="643928"/>
          </a:xfrm>
          <a:custGeom>
            <a:avLst/>
            <a:gdLst>
              <a:gd name="connsiteX0" fmla="*/ 0 w 3962076"/>
              <a:gd name="connsiteY0" fmla="*/ 0 h 643928"/>
              <a:gd name="connsiteX1" fmla="*/ 3962076 w 3962076"/>
              <a:gd name="connsiteY1" fmla="*/ 0 h 643928"/>
              <a:gd name="connsiteX2" fmla="*/ 3962076 w 3962076"/>
              <a:gd name="connsiteY2" fmla="*/ 643928 h 643928"/>
              <a:gd name="connsiteX3" fmla="*/ 0 w 3962076"/>
              <a:gd name="connsiteY3" fmla="*/ 643928 h 643928"/>
              <a:gd name="connsiteX4" fmla="*/ 0 w 3962076"/>
              <a:gd name="connsiteY4" fmla="*/ 0 h 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2076" h="643928">
                <a:moveTo>
                  <a:pt x="0" y="0"/>
                </a:moveTo>
                <a:lnTo>
                  <a:pt x="3962076" y="0"/>
                </a:lnTo>
                <a:lnTo>
                  <a:pt x="3962076" y="643928"/>
                </a:lnTo>
                <a:lnTo>
                  <a:pt x="0" y="64392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E885FEF-8C97-44FC-52C3-36B98A80DA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8731"/>
          <a:stretch>
            <a:fillRect/>
          </a:stretch>
        </p:blipFill>
        <p:spPr>
          <a:xfrm>
            <a:off x="2382753" y="4472000"/>
            <a:ext cx="7797040" cy="667603"/>
          </a:xfrm>
          <a:custGeom>
            <a:avLst/>
            <a:gdLst>
              <a:gd name="connsiteX0" fmla="*/ 5103072 w 7797040"/>
              <a:gd name="connsiteY0" fmla="*/ 0 h 667603"/>
              <a:gd name="connsiteX1" fmla="*/ 7797040 w 7797040"/>
              <a:gd name="connsiteY1" fmla="*/ 0 h 667603"/>
              <a:gd name="connsiteX2" fmla="*/ 7797040 w 7797040"/>
              <a:gd name="connsiteY2" fmla="*/ 667603 h 667603"/>
              <a:gd name="connsiteX3" fmla="*/ 0 w 7797040"/>
              <a:gd name="connsiteY3" fmla="*/ 667603 h 667603"/>
              <a:gd name="connsiteX4" fmla="*/ 0 w 7797040"/>
              <a:gd name="connsiteY4" fmla="*/ 648474 h 667603"/>
              <a:gd name="connsiteX5" fmla="*/ 5103072 w 7797040"/>
              <a:gd name="connsiteY5" fmla="*/ 648474 h 667603"/>
              <a:gd name="connsiteX6" fmla="*/ 5103072 w 7797040"/>
              <a:gd name="connsiteY6" fmla="*/ 0 h 667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7040" h="667603">
                <a:moveTo>
                  <a:pt x="5103072" y="0"/>
                </a:moveTo>
                <a:lnTo>
                  <a:pt x="7797040" y="0"/>
                </a:lnTo>
                <a:lnTo>
                  <a:pt x="7797040" y="667603"/>
                </a:lnTo>
                <a:lnTo>
                  <a:pt x="0" y="667603"/>
                </a:lnTo>
                <a:lnTo>
                  <a:pt x="0" y="648474"/>
                </a:lnTo>
                <a:lnTo>
                  <a:pt x="5103072" y="648474"/>
                </a:lnTo>
                <a:lnTo>
                  <a:pt x="5103072" y="0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46CB8C6-08F3-CFD3-26FF-D73A0C3E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924"/>
          <a:stretch>
            <a:fillRect/>
          </a:stretch>
        </p:blipFill>
        <p:spPr>
          <a:xfrm>
            <a:off x="2382753" y="5150779"/>
            <a:ext cx="7797040" cy="1005103"/>
          </a:xfrm>
          <a:custGeom>
            <a:avLst/>
            <a:gdLst>
              <a:gd name="connsiteX0" fmla="*/ 0 w 7797040"/>
              <a:gd name="connsiteY0" fmla="*/ 0 h 1005103"/>
              <a:gd name="connsiteX1" fmla="*/ 7797040 w 7797040"/>
              <a:gd name="connsiteY1" fmla="*/ 0 h 1005103"/>
              <a:gd name="connsiteX2" fmla="*/ 7797040 w 7797040"/>
              <a:gd name="connsiteY2" fmla="*/ 361175 h 1005103"/>
              <a:gd name="connsiteX3" fmla="*/ 3834964 w 7797040"/>
              <a:gd name="connsiteY3" fmla="*/ 361175 h 1005103"/>
              <a:gd name="connsiteX4" fmla="*/ 3834964 w 7797040"/>
              <a:gd name="connsiteY4" fmla="*/ 1005103 h 1005103"/>
              <a:gd name="connsiteX5" fmla="*/ 0 w 7797040"/>
              <a:gd name="connsiteY5" fmla="*/ 1005103 h 1005103"/>
              <a:gd name="connsiteX6" fmla="*/ 0 w 7797040"/>
              <a:gd name="connsiteY6" fmla="*/ 0 h 100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7040" h="1005103">
                <a:moveTo>
                  <a:pt x="0" y="0"/>
                </a:moveTo>
                <a:lnTo>
                  <a:pt x="7797040" y="0"/>
                </a:lnTo>
                <a:lnTo>
                  <a:pt x="7797040" y="361175"/>
                </a:lnTo>
                <a:lnTo>
                  <a:pt x="3834964" y="361175"/>
                </a:lnTo>
                <a:lnTo>
                  <a:pt x="3834964" y="1005103"/>
                </a:lnTo>
                <a:lnTo>
                  <a:pt x="0" y="100510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28" name="All" hidden="1">
            <a:extLst>
              <a:ext uri="{FF2B5EF4-FFF2-40B4-BE49-F238E27FC236}">
                <a16:creationId xmlns:a16="http://schemas.microsoft.com/office/drawing/2014/main" id="{EEF06D88-F722-DF8F-5173-4C802628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18" y="1674000"/>
            <a:ext cx="856297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E43AC2-68A1-8BF2-ED57-5E2480EF71A0}"/>
              </a:ext>
            </a:extLst>
          </p:cNvPr>
          <p:cNvSpPr txBox="1"/>
          <p:nvPr/>
        </p:nvSpPr>
        <p:spPr>
          <a:xfrm>
            <a:off x="9821129" y="2573394"/>
            <a:ext cx="237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geometry 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(topology,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diffble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structure on D)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86F6105-006E-7C77-1312-BB0914FD7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3484">
            <a:off x="7204877" y="1036810"/>
            <a:ext cx="1835900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5C1355C-8826-EE55-6E1C-CC9723FFB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6321">
            <a:off x="8989815" y="1009424"/>
            <a:ext cx="661988" cy="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76373A8-9A29-857F-F9A8-6A7BA496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89114">
            <a:off x="6428374" y="1034214"/>
            <a:ext cx="1359337" cy="25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B73B2-1397-64AB-4F31-19F135ED0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8313" y="1683219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6D742-ECCB-2E82-24FD-D755B011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0398" y="1670414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E124A1-A1E3-742C-81BA-C5CF8361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0245" y="1673372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279D6E-FD54-CB87-A7F5-894165B8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7039" y="1674829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47C968-5B97-5DCA-4D94-67C526D08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24203" y="1675663"/>
            <a:ext cx="548248" cy="800100"/>
          </a:xfrm>
          <a:custGeom>
            <a:avLst/>
            <a:gdLst>
              <a:gd name="connsiteX0" fmla="*/ 0 w 548248"/>
              <a:gd name="connsiteY0" fmla="*/ 0 h 800100"/>
              <a:gd name="connsiteX1" fmla="*/ 548248 w 548248"/>
              <a:gd name="connsiteY1" fmla="*/ 0 h 800100"/>
              <a:gd name="connsiteX2" fmla="*/ 548248 w 548248"/>
              <a:gd name="connsiteY2" fmla="*/ 800100 h 800100"/>
              <a:gd name="connsiteX3" fmla="*/ 0 w 548248"/>
              <a:gd name="connsiteY3" fmla="*/ 800100 h 800100"/>
              <a:gd name="connsiteX4" fmla="*/ 0 w 548248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48" h="800100">
                <a:moveTo>
                  <a:pt x="0" y="0"/>
                </a:moveTo>
                <a:lnTo>
                  <a:pt x="548248" y="0"/>
                </a:lnTo>
                <a:lnTo>
                  <a:pt x="548248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7CED40-3B7C-9F21-86E2-3A4F74D6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3605" y="1690142"/>
            <a:ext cx="637491" cy="800100"/>
          </a:xfrm>
          <a:custGeom>
            <a:avLst/>
            <a:gdLst>
              <a:gd name="connsiteX0" fmla="*/ 0 w 637491"/>
              <a:gd name="connsiteY0" fmla="*/ 0 h 800100"/>
              <a:gd name="connsiteX1" fmla="*/ 637491 w 637491"/>
              <a:gd name="connsiteY1" fmla="*/ 0 h 800100"/>
              <a:gd name="connsiteX2" fmla="*/ 637491 w 637491"/>
              <a:gd name="connsiteY2" fmla="*/ 800100 h 800100"/>
              <a:gd name="connsiteX3" fmla="*/ 0 w 637491"/>
              <a:gd name="connsiteY3" fmla="*/ 800100 h 800100"/>
              <a:gd name="connsiteX4" fmla="*/ 0 w 637491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491" h="800100">
                <a:moveTo>
                  <a:pt x="0" y="0"/>
                </a:moveTo>
                <a:lnTo>
                  <a:pt x="637491" y="0"/>
                </a:lnTo>
                <a:lnTo>
                  <a:pt x="637491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DA08F2-8BB4-6092-7068-F447C8A2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5118" y="1664729"/>
            <a:ext cx="1907729" cy="800100"/>
          </a:xfrm>
          <a:custGeom>
            <a:avLst/>
            <a:gdLst>
              <a:gd name="connsiteX0" fmla="*/ 0 w 1907729"/>
              <a:gd name="connsiteY0" fmla="*/ 0 h 800100"/>
              <a:gd name="connsiteX1" fmla="*/ 1907729 w 1907729"/>
              <a:gd name="connsiteY1" fmla="*/ 0 h 800100"/>
              <a:gd name="connsiteX2" fmla="*/ 1907729 w 1907729"/>
              <a:gd name="connsiteY2" fmla="*/ 800100 h 800100"/>
              <a:gd name="connsiteX3" fmla="*/ 0 w 1907729"/>
              <a:gd name="connsiteY3" fmla="*/ 800100 h 800100"/>
              <a:gd name="connsiteX4" fmla="*/ 0 w 1907729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29" h="800100">
                <a:moveTo>
                  <a:pt x="0" y="0"/>
                </a:moveTo>
                <a:lnTo>
                  <a:pt x="1907729" y="0"/>
                </a:lnTo>
                <a:lnTo>
                  <a:pt x="1907729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275E8D-5DE5-EF4F-4EF1-576E2537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0330" y="1682449"/>
            <a:ext cx="477983" cy="800100"/>
          </a:xfrm>
          <a:custGeom>
            <a:avLst/>
            <a:gdLst>
              <a:gd name="connsiteX0" fmla="*/ 0 w 477983"/>
              <a:gd name="connsiteY0" fmla="*/ 0 h 800100"/>
              <a:gd name="connsiteX1" fmla="*/ 477983 w 477983"/>
              <a:gd name="connsiteY1" fmla="*/ 0 h 800100"/>
              <a:gd name="connsiteX2" fmla="*/ 477983 w 477983"/>
              <a:gd name="connsiteY2" fmla="*/ 800100 h 800100"/>
              <a:gd name="connsiteX3" fmla="*/ 0 w 477983"/>
              <a:gd name="connsiteY3" fmla="*/ 800100 h 800100"/>
              <a:gd name="connsiteX4" fmla="*/ 0 w 477983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983" h="800100">
                <a:moveTo>
                  <a:pt x="0" y="0"/>
                </a:moveTo>
                <a:lnTo>
                  <a:pt x="477983" y="0"/>
                </a:lnTo>
                <a:lnTo>
                  <a:pt x="477983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9CF638-F660-27C9-488D-ADD581B9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7568" y="1677927"/>
            <a:ext cx="256090" cy="800100"/>
          </a:xfrm>
          <a:custGeom>
            <a:avLst/>
            <a:gdLst>
              <a:gd name="connsiteX0" fmla="*/ 0 w 256090"/>
              <a:gd name="connsiteY0" fmla="*/ 0 h 800100"/>
              <a:gd name="connsiteX1" fmla="*/ 256090 w 256090"/>
              <a:gd name="connsiteY1" fmla="*/ 0 h 800100"/>
              <a:gd name="connsiteX2" fmla="*/ 256090 w 256090"/>
              <a:gd name="connsiteY2" fmla="*/ 800100 h 800100"/>
              <a:gd name="connsiteX3" fmla="*/ 0 w 256090"/>
              <a:gd name="connsiteY3" fmla="*/ 800100 h 800100"/>
              <a:gd name="connsiteX4" fmla="*/ 0 w 25609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90" h="800100">
                <a:moveTo>
                  <a:pt x="0" y="0"/>
                </a:moveTo>
                <a:lnTo>
                  <a:pt x="256090" y="0"/>
                </a:lnTo>
                <a:lnTo>
                  <a:pt x="25609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91F63D-7E7A-4538-0E72-B55E30A9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1639" y="1672337"/>
            <a:ext cx="210684" cy="800100"/>
          </a:xfrm>
          <a:custGeom>
            <a:avLst/>
            <a:gdLst>
              <a:gd name="connsiteX0" fmla="*/ 0 w 210684"/>
              <a:gd name="connsiteY0" fmla="*/ 0 h 800100"/>
              <a:gd name="connsiteX1" fmla="*/ 210684 w 210684"/>
              <a:gd name="connsiteY1" fmla="*/ 0 h 800100"/>
              <a:gd name="connsiteX2" fmla="*/ 210684 w 210684"/>
              <a:gd name="connsiteY2" fmla="*/ 800100 h 800100"/>
              <a:gd name="connsiteX3" fmla="*/ 0 w 210684"/>
              <a:gd name="connsiteY3" fmla="*/ 800100 h 800100"/>
              <a:gd name="connsiteX4" fmla="*/ 0 w 210684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84" h="800100">
                <a:moveTo>
                  <a:pt x="0" y="0"/>
                </a:moveTo>
                <a:lnTo>
                  <a:pt x="210684" y="0"/>
                </a:lnTo>
                <a:lnTo>
                  <a:pt x="210684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03E7B4-63BA-86D1-9EAE-AE5267A8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3520" y="1664729"/>
            <a:ext cx="245604" cy="800100"/>
          </a:xfrm>
          <a:custGeom>
            <a:avLst/>
            <a:gdLst>
              <a:gd name="connsiteX0" fmla="*/ 0 w 245604"/>
              <a:gd name="connsiteY0" fmla="*/ 0 h 800100"/>
              <a:gd name="connsiteX1" fmla="*/ 245604 w 245604"/>
              <a:gd name="connsiteY1" fmla="*/ 0 h 800100"/>
              <a:gd name="connsiteX2" fmla="*/ 245604 w 245604"/>
              <a:gd name="connsiteY2" fmla="*/ 800100 h 800100"/>
              <a:gd name="connsiteX3" fmla="*/ 0 w 245604"/>
              <a:gd name="connsiteY3" fmla="*/ 800100 h 800100"/>
              <a:gd name="connsiteX4" fmla="*/ 0 w 245604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604" h="800100">
                <a:moveTo>
                  <a:pt x="0" y="0"/>
                </a:moveTo>
                <a:lnTo>
                  <a:pt x="245604" y="0"/>
                </a:lnTo>
                <a:lnTo>
                  <a:pt x="245604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DF4512-4E98-8995-E0EE-DD4A5F0D0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5542" y="1679297"/>
            <a:ext cx="257305" cy="800100"/>
          </a:xfrm>
          <a:custGeom>
            <a:avLst/>
            <a:gdLst>
              <a:gd name="connsiteX0" fmla="*/ 0 w 257305"/>
              <a:gd name="connsiteY0" fmla="*/ 0 h 800100"/>
              <a:gd name="connsiteX1" fmla="*/ 257305 w 257305"/>
              <a:gd name="connsiteY1" fmla="*/ 0 h 800100"/>
              <a:gd name="connsiteX2" fmla="*/ 257305 w 257305"/>
              <a:gd name="connsiteY2" fmla="*/ 800100 h 800100"/>
              <a:gd name="connsiteX3" fmla="*/ 0 w 257305"/>
              <a:gd name="connsiteY3" fmla="*/ 800100 h 800100"/>
              <a:gd name="connsiteX4" fmla="*/ 0 w 257305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305" h="800100">
                <a:moveTo>
                  <a:pt x="0" y="0"/>
                </a:moveTo>
                <a:lnTo>
                  <a:pt x="257305" y="0"/>
                </a:lnTo>
                <a:lnTo>
                  <a:pt x="25730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BEAA7A-8F88-61AB-B317-A87A7C1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9734" y="1672337"/>
            <a:ext cx="232095" cy="800100"/>
          </a:xfrm>
          <a:custGeom>
            <a:avLst/>
            <a:gdLst>
              <a:gd name="connsiteX0" fmla="*/ 0 w 232095"/>
              <a:gd name="connsiteY0" fmla="*/ 0 h 800100"/>
              <a:gd name="connsiteX1" fmla="*/ 232095 w 232095"/>
              <a:gd name="connsiteY1" fmla="*/ 0 h 800100"/>
              <a:gd name="connsiteX2" fmla="*/ 232095 w 232095"/>
              <a:gd name="connsiteY2" fmla="*/ 800100 h 800100"/>
              <a:gd name="connsiteX3" fmla="*/ 0 w 232095"/>
              <a:gd name="connsiteY3" fmla="*/ 800100 h 800100"/>
              <a:gd name="connsiteX4" fmla="*/ 0 w 232095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095" h="800100">
                <a:moveTo>
                  <a:pt x="0" y="0"/>
                </a:moveTo>
                <a:lnTo>
                  <a:pt x="232095" y="0"/>
                </a:lnTo>
                <a:lnTo>
                  <a:pt x="23209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A326116-09D4-7762-AC1D-1A11D27E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2154" y="1679297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3C803B-5806-5B42-2E57-F118FFB9E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2387" y="1680619"/>
            <a:ext cx="256090" cy="800100"/>
          </a:xfrm>
          <a:custGeom>
            <a:avLst/>
            <a:gdLst>
              <a:gd name="connsiteX0" fmla="*/ 0 w 256090"/>
              <a:gd name="connsiteY0" fmla="*/ 0 h 800100"/>
              <a:gd name="connsiteX1" fmla="*/ 256090 w 256090"/>
              <a:gd name="connsiteY1" fmla="*/ 0 h 800100"/>
              <a:gd name="connsiteX2" fmla="*/ 256090 w 256090"/>
              <a:gd name="connsiteY2" fmla="*/ 800100 h 800100"/>
              <a:gd name="connsiteX3" fmla="*/ 0 w 256090"/>
              <a:gd name="connsiteY3" fmla="*/ 800100 h 800100"/>
              <a:gd name="connsiteX4" fmla="*/ 0 w 25609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90" h="800100">
                <a:moveTo>
                  <a:pt x="0" y="0"/>
                </a:moveTo>
                <a:lnTo>
                  <a:pt x="256090" y="0"/>
                </a:lnTo>
                <a:lnTo>
                  <a:pt x="25609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TOP-SYMBOL">
            <a:extLst>
              <a:ext uri="{FF2B5EF4-FFF2-40B4-BE49-F238E27FC236}">
                <a16:creationId xmlns:a16="http://schemas.microsoft.com/office/drawing/2014/main" id="{71CD3581-344B-9AC0-84DC-0810E4015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3548" y="1675844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BOT-SYMBOL">
            <a:extLst>
              <a:ext uri="{FF2B5EF4-FFF2-40B4-BE49-F238E27FC236}">
                <a16:creationId xmlns:a16="http://schemas.microsoft.com/office/drawing/2014/main" id="{54474CF6-18DD-1484-E236-FE934B05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1236" y="1653614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6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/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12585-87BA-75D8-7307-0807686AA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B345BD-9819-7DCE-813E-628BEF33F7CB}"/>
              </a:ext>
            </a:extLst>
          </p:cNvPr>
          <p:cNvGrpSpPr/>
          <p:nvPr/>
        </p:nvGrpSpPr>
        <p:grpSpPr>
          <a:xfrm>
            <a:off x="2819534" y="3752311"/>
            <a:ext cx="430085" cy="1218502"/>
            <a:chOff x="7289321" y="5008443"/>
            <a:chExt cx="430085" cy="12185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1A38F07-17B1-6EC1-30AB-7CE43C7BB020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2479ED-B2BD-9BA8-D1E8-09548B475EAC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BF3736-9C94-521D-00A6-AA1CFC38D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AEBAE9-6EA8-B119-BADE-59949FAA9459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41C024-EB8F-3C1E-2641-1FD6B6CE6A92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F36C45-0512-5763-C800-E8DFCB913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4BDA3CF-6CEF-FC38-0E31-3947A866B2C1}"/>
              </a:ext>
            </a:extLst>
          </p:cNvPr>
          <p:cNvSpPr/>
          <p:nvPr/>
        </p:nvSpPr>
        <p:spPr>
          <a:xfrm>
            <a:off x="198514" y="4582338"/>
            <a:ext cx="5365731" cy="1223494"/>
          </a:xfrm>
          <a:prstGeom prst="roundRect">
            <a:avLst>
              <a:gd name="adj" fmla="val 35468"/>
            </a:avLst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114A052-3134-6A67-CAA2-B0C8110621AC}"/>
                  </a:ext>
                </a:extLst>
              </p:cNvPr>
              <p:cNvSpPr/>
              <p:nvPr/>
            </p:nvSpPr>
            <p:spPr>
              <a:xfrm>
                <a:off x="2045597" y="1749703"/>
                <a:ext cx="1448033" cy="8794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Confidence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114A052-3134-6A67-CAA2-B0C811062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597" y="1749703"/>
                <a:ext cx="1448033" cy="87949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2A525B2-8D4D-FC99-44EC-94A5BC971C6C}"/>
                  </a:ext>
                </a:extLst>
              </p:cNvPr>
              <p:cNvSpPr/>
              <p:nvPr/>
            </p:nvSpPr>
            <p:spPr>
              <a:xfrm>
                <a:off x="199609" y="2957939"/>
                <a:ext cx="1029051" cy="117279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2A525B2-8D4D-FC99-44EC-94A5BC971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9" y="2957939"/>
                <a:ext cx="1029051" cy="117279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89D3F27-23C5-8D3B-8F76-31B6E135ACAE}"/>
                  </a:ext>
                </a:extLst>
              </p:cNvPr>
              <p:cNvSpPr/>
              <p:nvPr/>
            </p:nvSpPr>
            <p:spPr>
              <a:xfrm>
                <a:off x="4129843" y="2982057"/>
                <a:ext cx="1204397" cy="11843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</a:p>
              <a:p>
                <a:pPr algn="ctr"/>
                <a:r>
                  <a:rPr lang="en-US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89D3F27-23C5-8D3B-8F76-31B6E135A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43" y="2982057"/>
                <a:ext cx="1204397" cy="118431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583813-78CF-9E74-B12C-07EFB8229280}"/>
              </a:ext>
            </a:extLst>
          </p:cNvPr>
          <p:cNvCxnSpPr>
            <a:cxnSpLocks/>
          </p:cNvCxnSpPr>
          <p:nvPr/>
        </p:nvCxnSpPr>
        <p:spPr>
          <a:xfrm>
            <a:off x="1598820" y="3419605"/>
            <a:ext cx="234158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CC9BDA-3C6E-505A-206A-D28176453101}"/>
              </a:ext>
            </a:extLst>
          </p:cNvPr>
          <p:cNvCxnSpPr>
            <a:cxnSpLocks/>
          </p:cNvCxnSpPr>
          <p:nvPr/>
        </p:nvCxnSpPr>
        <p:spPr>
          <a:xfrm>
            <a:off x="2622492" y="2957939"/>
            <a:ext cx="417542" cy="46166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53709E-B3CD-55DA-7D7A-40D84E2C6F3E}"/>
              </a:ext>
            </a:extLst>
          </p:cNvPr>
          <p:cNvCxnSpPr>
            <a:cxnSpLocks/>
          </p:cNvCxnSpPr>
          <p:nvPr/>
        </p:nvCxnSpPr>
        <p:spPr>
          <a:xfrm>
            <a:off x="2770034" y="2534403"/>
            <a:ext cx="0" cy="58953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11F70A-A30D-AABA-FFDB-76ACFFB4A43C}"/>
                  </a:ext>
                </a:extLst>
              </p:cNvPr>
              <p:cNvSpPr txBox="1"/>
              <p:nvPr/>
            </p:nvSpPr>
            <p:spPr>
              <a:xfrm>
                <a:off x="3068538" y="2787717"/>
                <a:ext cx="871870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11F70A-A30D-AABA-FFDB-76ACFFB4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538" y="2787717"/>
                <a:ext cx="871870" cy="494559"/>
              </a:xfrm>
              <a:prstGeom prst="rect">
                <a:avLst/>
              </a:prstGeom>
              <a:blipFill>
                <a:blip r:embed="rId5"/>
                <a:stretch>
                  <a:fillRect l="-4895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E22D85-FAB8-F841-7F6A-7ACAC03459A3}"/>
                  </a:ext>
                </a:extLst>
              </p:cNvPr>
              <p:cNvSpPr txBox="1"/>
              <p:nvPr/>
            </p:nvSpPr>
            <p:spPr>
              <a:xfrm>
                <a:off x="394855" y="4821844"/>
                <a:ext cx="764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E22D85-FAB8-F841-7F6A-7ACAC0345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5" y="4821844"/>
                <a:ext cx="7647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A91B47-02B6-661F-1459-6B45DC1A2A0A}"/>
                  </a:ext>
                </a:extLst>
              </p:cNvPr>
              <p:cNvSpPr txBox="1"/>
              <p:nvPr/>
            </p:nvSpPr>
            <p:spPr>
              <a:xfrm>
                <a:off x="4852131" y="4853422"/>
                <a:ext cx="76475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A91B47-02B6-661F-1459-6B45DC1A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31" y="4853422"/>
                <a:ext cx="764754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2372A6-84B7-7E8E-6670-7F312A4B4F5D}"/>
                  </a:ext>
                </a:extLst>
              </p:cNvPr>
              <p:cNvSpPr txBox="1"/>
              <p:nvPr/>
            </p:nvSpPr>
            <p:spPr>
              <a:xfrm>
                <a:off x="355785" y="6066527"/>
                <a:ext cx="949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2372A6-84B7-7E8E-6670-7F312A4B4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85" y="6066527"/>
                <a:ext cx="949886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905629-4222-8E4F-9100-7B551286D811}"/>
                  </a:ext>
                </a:extLst>
              </p:cNvPr>
              <p:cNvSpPr txBox="1"/>
              <p:nvPr/>
            </p:nvSpPr>
            <p:spPr>
              <a:xfrm>
                <a:off x="4729153" y="6109069"/>
                <a:ext cx="1073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905629-4222-8E4F-9100-7B551286D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53" y="6109069"/>
                <a:ext cx="1073668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707DDC82-5EDA-90CE-C6D2-F5E0AFB1C260}"/>
              </a:ext>
            </a:extLst>
          </p:cNvPr>
          <p:cNvSpPr/>
          <p:nvPr/>
        </p:nvSpPr>
        <p:spPr>
          <a:xfrm>
            <a:off x="807727" y="5364642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E5E0CA-9A9F-8E03-A820-8366F28C124F}"/>
              </a:ext>
            </a:extLst>
          </p:cNvPr>
          <p:cNvSpPr/>
          <p:nvPr/>
        </p:nvSpPr>
        <p:spPr>
          <a:xfrm>
            <a:off x="5072198" y="5298783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CCD3ED3-D5C9-00B5-0123-1042ED4ED8D2}"/>
                  </a:ext>
                </a:extLst>
              </p14:cNvPr>
              <p14:cNvContentPartPr/>
              <p14:nvPr/>
            </p14:nvContentPartPr>
            <p14:xfrm>
              <a:off x="912421" y="5272247"/>
              <a:ext cx="4154040" cy="337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CD3ED3-D5C9-00B5-0123-1042ED4ED8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8101" y="5267927"/>
                <a:ext cx="4162680" cy="34596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3D440CC9-3B9B-1618-D991-009079B2CE4C}"/>
              </a:ext>
            </a:extLst>
          </p:cNvPr>
          <p:cNvSpPr/>
          <p:nvPr/>
        </p:nvSpPr>
        <p:spPr>
          <a:xfrm>
            <a:off x="2371536" y="5512496"/>
            <a:ext cx="132080" cy="131719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8340A0-CEB5-6884-2BA1-F609DF18D671}"/>
              </a:ext>
            </a:extLst>
          </p:cNvPr>
          <p:cNvCxnSpPr>
            <a:cxnSpLocks/>
          </p:cNvCxnSpPr>
          <p:nvPr/>
        </p:nvCxnSpPr>
        <p:spPr>
          <a:xfrm flipH="1">
            <a:off x="777733" y="5981899"/>
            <a:ext cx="442341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79DEF67-AA17-AD13-DC31-458AE57DD92E}"/>
              </a:ext>
            </a:extLst>
          </p:cNvPr>
          <p:cNvCxnSpPr>
            <a:cxnSpLocks/>
          </p:cNvCxnSpPr>
          <p:nvPr/>
        </p:nvCxnSpPr>
        <p:spPr>
          <a:xfrm flipV="1">
            <a:off x="777733" y="5848374"/>
            <a:ext cx="0" cy="26069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B58034-DD17-8315-8EAB-436210D4533E}"/>
              </a:ext>
            </a:extLst>
          </p:cNvPr>
          <p:cNvCxnSpPr>
            <a:cxnSpLocks/>
          </p:cNvCxnSpPr>
          <p:nvPr/>
        </p:nvCxnSpPr>
        <p:spPr>
          <a:xfrm flipV="1">
            <a:off x="5192591" y="5895969"/>
            <a:ext cx="11687" cy="1950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8D7950-BDA3-3A4C-F590-C35C8119E9C7}"/>
                  </a:ext>
                </a:extLst>
              </p:cNvPr>
              <p:cNvSpPr txBox="1"/>
              <p:nvPr/>
            </p:nvSpPr>
            <p:spPr>
              <a:xfrm>
                <a:off x="2245155" y="5197236"/>
                <a:ext cx="764754" cy="39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8D7950-BDA3-3A4C-F590-C35C8119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155" y="5197236"/>
                <a:ext cx="764754" cy="394082"/>
              </a:xfrm>
              <a:prstGeom prst="rect">
                <a:avLst/>
              </a:prstGeom>
              <a:blipFill>
                <a:blip r:embed="rId12"/>
                <a:stretch>
                  <a:fillRect r="-7539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>
            <a:extLst>
              <a:ext uri="{FF2B5EF4-FFF2-40B4-BE49-F238E27FC236}">
                <a16:creationId xmlns:a16="http://schemas.microsoft.com/office/drawing/2014/main" id="{B4336B37-88B9-DCBD-7CEF-0F7D4D77BFC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40077" t="26946" r="3556" b="12425"/>
          <a:stretch/>
        </p:blipFill>
        <p:spPr>
          <a:xfrm>
            <a:off x="8177233" y="442923"/>
            <a:ext cx="2114550" cy="4421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7E8E74-CD78-15F2-FAA2-B3DEA0EFB2D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23259" t="53987" r="31042" b="8102"/>
          <a:stretch/>
        </p:blipFill>
        <p:spPr>
          <a:xfrm>
            <a:off x="8304233" y="1045205"/>
            <a:ext cx="2814244" cy="359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FB992F-2611-20FA-AA60-C93B82E4857B}"/>
                  </a:ext>
                </a:extLst>
              </p:cNvPr>
              <p:cNvSpPr txBox="1"/>
              <p:nvPr/>
            </p:nvSpPr>
            <p:spPr>
              <a:xfrm>
                <a:off x="2274371" y="2796943"/>
                <a:ext cx="498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FB992F-2611-20FA-AA60-C93B82E48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71" y="2796943"/>
                <a:ext cx="498526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09F486-F5E0-41A9-5661-261105D40265}"/>
              </a:ext>
            </a:extLst>
          </p:cNvPr>
          <p:cNvCxnSpPr>
            <a:cxnSpLocks/>
          </p:cNvCxnSpPr>
          <p:nvPr/>
        </p:nvCxnSpPr>
        <p:spPr>
          <a:xfrm flipV="1">
            <a:off x="2407925" y="5896193"/>
            <a:ext cx="0" cy="26069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081695-326B-A35C-C814-724B41D8E238}"/>
              </a:ext>
            </a:extLst>
          </p:cNvPr>
          <p:cNvSpPr txBox="1"/>
          <p:nvPr/>
        </p:nvSpPr>
        <p:spPr>
          <a:xfrm>
            <a:off x="7539742" y="442923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287D2-ECFC-0205-4CB9-EDACDDA77D53}"/>
              </a:ext>
            </a:extLst>
          </p:cNvPr>
          <p:cNvSpPr txBox="1"/>
          <p:nvPr/>
        </p:nvSpPr>
        <p:spPr>
          <a:xfrm>
            <a:off x="7539742" y="1035285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[FC]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D8369F-F600-CBE5-CFD0-49122A1964EE}"/>
              </a:ext>
            </a:extLst>
          </p:cNvPr>
          <p:cNvSpPr txBox="1"/>
          <p:nvPr/>
        </p:nvSpPr>
        <p:spPr>
          <a:xfrm>
            <a:off x="7539742" y="1695901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[L2]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4AC5F50-EA42-36B6-312E-87BED0F3C1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04233" y="1689244"/>
            <a:ext cx="2052746" cy="2999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250439E-725D-CFA3-53D6-0C9331330069}"/>
              </a:ext>
            </a:extLst>
          </p:cNvPr>
          <p:cNvSpPr txBox="1"/>
          <p:nvPr/>
        </p:nvSpPr>
        <p:spPr>
          <a:xfrm>
            <a:off x="8304233" y="1953111"/>
            <a:ext cx="30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continuous, twice </a:t>
            </a:r>
            <a:r>
              <a:rPr lang="en-US" dirty="0" err="1"/>
              <a:t>diffble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E3C046-3E83-83E2-B9F8-91949ED0A4A5}"/>
              </a:ext>
            </a:extLst>
          </p:cNvPr>
          <p:cNvSpPr txBox="1"/>
          <p:nvPr/>
        </p:nvSpPr>
        <p:spPr>
          <a:xfrm rot="20464059">
            <a:off x="5523186" y="690442"/>
            <a:ext cx="1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no confidence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242D19-5303-46AB-6869-18696F7F730A}"/>
              </a:ext>
            </a:extLst>
          </p:cNvPr>
          <p:cNvSpPr txBox="1"/>
          <p:nvPr/>
        </p:nvSpPr>
        <p:spPr>
          <a:xfrm rot="20464059">
            <a:off x="5769831" y="1317478"/>
            <a:ext cx="1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full confidence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1C3FB5-C5B2-EA5A-2043-5CD27270467D}"/>
              </a:ext>
            </a:extLst>
          </p:cNvPr>
          <p:cNvSpPr txBox="1"/>
          <p:nvPr/>
        </p:nvSpPr>
        <p:spPr>
          <a:xfrm rot="20464059">
            <a:off x="6109370" y="1945322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continuity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6DEEC9C-5CD4-8FA5-53DD-0433706DA921}"/>
              </a:ext>
            </a:extLst>
          </p:cNvPr>
          <p:cNvGrpSpPr/>
          <p:nvPr/>
        </p:nvGrpSpPr>
        <p:grpSpPr>
          <a:xfrm>
            <a:off x="8093349" y="2407605"/>
            <a:ext cx="3708300" cy="1294565"/>
            <a:chOff x="8286689" y="1802374"/>
            <a:chExt cx="3708300" cy="129456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D7E18A1-05C2-AACB-0FA3-410555F9D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29506" r="52167" b="45794"/>
            <a:stretch>
              <a:fillRect/>
            </a:stretch>
          </p:blipFill>
          <p:spPr>
            <a:xfrm>
              <a:off x="8403558" y="1802374"/>
              <a:ext cx="994607" cy="465222"/>
            </a:xfrm>
            <a:custGeom>
              <a:avLst/>
              <a:gdLst>
                <a:gd name="connsiteX0" fmla="*/ 0 w 994607"/>
                <a:gd name="connsiteY0" fmla="*/ 0 h 465222"/>
                <a:gd name="connsiteX1" fmla="*/ 994607 w 994607"/>
                <a:gd name="connsiteY1" fmla="*/ 0 h 465222"/>
                <a:gd name="connsiteX2" fmla="*/ 994607 w 994607"/>
                <a:gd name="connsiteY2" fmla="*/ 465222 h 465222"/>
                <a:gd name="connsiteX3" fmla="*/ 0 w 994607"/>
                <a:gd name="connsiteY3" fmla="*/ 465222 h 465222"/>
                <a:gd name="connsiteX4" fmla="*/ 0 w 994607"/>
                <a:gd name="connsiteY4" fmla="*/ 0 h 46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7" h="465222">
                  <a:moveTo>
                    <a:pt x="0" y="0"/>
                  </a:moveTo>
                  <a:lnTo>
                    <a:pt x="994607" y="0"/>
                  </a:lnTo>
                  <a:lnTo>
                    <a:pt x="994607" y="465222"/>
                  </a:lnTo>
                  <a:lnTo>
                    <a:pt x="0" y="4652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EA99F35-B8C0-3580-3A50-BC023EECA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8100" t="15937" r="34690" b="58393"/>
            <a:stretch>
              <a:fillRect/>
            </a:stretch>
          </p:blipFill>
          <p:spPr>
            <a:xfrm>
              <a:off x="9267825" y="1978101"/>
              <a:ext cx="934017" cy="220315"/>
            </a:xfrm>
            <a:custGeom>
              <a:avLst/>
              <a:gdLst>
                <a:gd name="connsiteX0" fmla="*/ 0 w 934017"/>
                <a:gd name="connsiteY0" fmla="*/ 0 h 220315"/>
                <a:gd name="connsiteX1" fmla="*/ 934017 w 934017"/>
                <a:gd name="connsiteY1" fmla="*/ 0 h 220315"/>
                <a:gd name="connsiteX2" fmla="*/ 934017 w 934017"/>
                <a:gd name="connsiteY2" fmla="*/ 220315 h 220315"/>
                <a:gd name="connsiteX3" fmla="*/ 0 w 934017"/>
                <a:gd name="connsiteY3" fmla="*/ 220315 h 220315"/>
                <a:gd name="connsiteX4" fmla="*/ 0 w 934017"/>
                <a:gd name="connsiteY4" fmla="*/ 0 h 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17" h="220315">
                  <a:moveTo>
                    <a:pt x="0" y="0"/>
                  </a:moveTo>
                  <a:lnTo>
                    <a:pt x="934017" y="0"/>
                  </a:lnTo>
                  <a:lnTo>
                    <a:pt x="934017" y="220315"/>
                  </a:lnTo>
                  <a:lnTo>
                    <a:pt x="0" y="22031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4086987-2C60-F6F8-E881-BE8B4602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29506" t="-3345" r="52167" b="100000"/>
            <a:stretch>
              <a:fillRect/>
            </a:stretch>
          </p:blipFill>
          <p:spPr>
            <a:xfrm>
              <a:off x="8286689" y="2390385"/>
              <a:ext cx="994607" cy="28711"/>
            </a:xfrm>
            <a:custGeom>
              <a:avLst/>
              <a:gdLst>
                <a:gd name="connsiteX0" fmla="*/ 0 w 994607"/>
                <a:gd name="connsiteY0" fmla="*/ 0 h 28711"/>
                <a:gd name="connsiteX1" fmla="*/ 994607 w 994607"/>
                <a:gd name="connsiteY1" fmla="*/ 0 h 28711"/>
                <a:gd name="connsiteX2" fmla="*/ 994607 w 994607"/>
                <a:gd name="connsiteY2" fmla="*/ 28711 h 28711"/>
                <a:gd name="connsiteX3" fmla="*/ 0 w 994607"/>
                <a:gd name="connsiteY3" fmla="*/ 28711 h 28711"/>
                <a:gd name="connsiteX4" fmla="*/ 0 w 994607"/>
                <a:gd name="connsiteY4" fmla="*/ 0 h 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7" h="28711">
                  <a:moveTo>
                    <a:pt x="0" y="0"/>
                  </a:moveTo>
                  <a:lnTo>
                    <a:pt x="994607" y="0"/>
                  </a:lnTo>
                  <a:lnTo>
                    <a:pt x="994607" y="28711"/>
                  </a:lnTo>
                  <a:lnTo>
                    <a:pt x="0" y="287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059CBF6-6009-1332-52F5-F9BD9562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988" t="42129"/>
            <a:stretch>
              <a:fillRect/>
            </a:stretch>
          </p:blipFill>
          <p:spPr>
            <a:xfrm>
              <a:off x="8900861" y="2600256"/>
              <a:ext cx="3094128" cy="496683"/>
            </a:xfrm>
            <a:custGeom>
              <a:avLst/>
              <a:gdLst>
                <a:gd name="connsiteX0" fmla="*/ 262897 w 3094128"/>
                <a:gd name="connsiteY0" fmla="*/ 0 h 496683"/>
                <a:gd name="connsiteX1" fmla="*/ 3094128 w 3094128"/>
                <a:gd name="connsiteY1" fmla="*/ 0 h 496683"/>
                <a:gd name="connsiteX2" fmla="*/ 3094128 w 3094128"/>
                <a:gd name="connsiteY2" fmla="*/ 496683 h 496683"/>
                <a:gd name="connsiteX3" fmla="*/ 0 w 3094128"/>
                <a:gd name="connsiteY3" fmla="*/ 496683 h 496683"/>
                <a:gd name="connsiteX4" fmla="*/ 0 w 3094128"/>
                <a:gd name="connsiteY4" fmla="*/ 103651 h 496683"/>
                <a:gd name="connsiteX5" fmla="*/ 262897 w 3094128"/>
                <a:gd name="connsiteY5" fmla="*/ 103651 h 496683"/>
                <a:gd name="connsiteX6" fmla="*/ 262897 w 3094128"/>
                <a:gd name="connsiteY6" fmla="*/ 0 h 49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4128" h="496683">
                  <a:moveTo>
                    <a:pt x="262897" y="0"/>
                  </a:moveTo>
                  <a:lnTo>
                    <a:pt x="3094128" y="0"/>
                  </a:lnTo>
                  <a:lnTo>
                    <a:pt x="3094128" y="496683"/>
                  </a:lnTo>
                  <a:lnTo>
                    <a:pt x="0" y="496683"/>
                  </a:lnTo>
                  <a:lnTo>
                    <a:pt x="0" y="103651"/>
                  </a:lnTo>
                  <a:lnTo>
                    <a:pt x="262897" y="103651"/>
                  </a:lnTo>
                  <a:lnTo>
                    <a:pt x="262897" y="0"/>
                  </a:lnTo>
                  <a:close/>
                </a:path>
              </a:pathLst>
            </a:cu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B83E8B2-3AAF-C0FA-81CF-51E3E12A4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1" t="49935" r="65158" b="7031"/>
            <a:stretch/>
          </p:blipFill>
          <p:spPr>
            <a:xfrm>
              <a:off x="8602960" y="2275752"/>
              <a:ext cx="1891005" cy="369332"/>
            </a:xfrm>
            <a:custGeom>
              <a:avLst/>
              <a:gdLst>
                <a:gd name="connsiteX0" fmla="*/ 1586818 w 2333066"/>
                <a:gd name="connsiteY0" fmla="*/ 0 h 429678"/>
                <a:gd name="connsiteX1" fmla="*/ 1601356 w 2333066"/>
                <a:gd name="connsiteY1" fmla="*/ 0 h 429678"/>
                <a:gd name="connsiteX2" fmla="*/ 1601356 w 2333066"/>
                <a:gd name="connsiteY2" fmla="*/ 15966 h 429678"/>
                <a:gd name="connsiteX3" fmla="*/ 2333066 w 2333066"/>
                <a:gd name="connsiteY3" fmla="*/ 15966 h 429678"/>
                <a:gd name="connsiteX4" fmla="*/ 2333066 w 2333066"/>
                <a:gd name="connsiteY4" fmla="*/ 429678 h 429678"/>
                <a:gd name="connsiteX5" fmla="*/ 0 w 2333066"/>
                <a:gd name="connsiteY5" fmla="*/ 429678 h 429678"/>
                <a:gd name="connsiteX6" fmla="*/ 0 w 2333066"/>
                <a:gd name="connsiteY6" fmla="*/ 17537 h 429678"/>
                <a:gd name="connsiteX7" fmla="*/ 1586818 w 2333066"/>
                <a:gd name="connsiteY7" fmla="*/ 17537 h 42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3066" h="429678">
                  <a:moveTo>
                    <a:pt x="1586818" y="0"/>
                  </a:moveTo>
                  <a:lnTo>
                    <a:pt x="1601356" y="0"/>
                  </a:lnTo>
                  <a:lnTo>
                    <a:pt x="1601356" y="15966"/>
                  </a:lnTo>
                  <a:lnTo>
                    <a:pt x="2333066" y="15966"/>
                  </a:lnTo>
                  <a:lnTo>
                    <a:pt x="2333066" y="429678"/>
                  </a:lnTo>
                  <a:lnTo>
                    <a:pt x="0" y="429678"/>
                  </a:lnTo>
                  <a:lnTo>
                    <a:pt x="0" y="17537"/>
                  </a:lnTo>
                  <a:lnTo>
                    <a:pt x="1586818" y="17537"/>
                  </a:lnTo>
                  <a:close/>
                </a:path>
              </a:pathLst>
            </a:cu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53CF8DAD-1807-6BCA-E40B-05A4303FE1DA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42988" t="42129" r="-1652" b="-4531"/>
          <a:stretch>
            <a:fillRect/>
          </a:stretch>
        </p:blipFill>
        <p:spPr>
          <a:xfrm>
            <a:off x="10707498" y="2234066"/>
            <a:ext cx="3183762" cy="535567"/>
          </a:xfrm>
          <a:custGeom>
            <a:avLst/>
            <a:gdLst>
              <a:gd name="connsiteX0" fmla="*/ 3094128 w 3183762"/>
              <a:gd name="connsiteY0" fmla="*/ 0 h 535567"/>
              <a:gd name="connsiteX1" fmla="*/ 3183762 w 3183762"/>
              <a:gd name="connsiteY1" fmla="*/ 0 h 535567"/>
              <a:gd name="connsiteX2" fmla="*/ 3183762 w 3183762"/>
              <a:gd name="connsiteY2" fmla="*/ 535567 h 535567"/>
              <a:gd name="connsiteX3" fmla="*/ 0 w 3183762"/>
              <a:gd name="connsiteY3" fmla="*/ 535567 h 535567"/>
              <a:gd name="connsiteX4" fmla="*/ 0 w 3183762"/>
              <a:gd name="connsiteY4" fmla="*/ 496683 h 535567"/>
              <a:gd name="connsiteX5" fmla="*/ 3094128 w 3183762"/>
              <a:gd name="connsiteY5" fmla="*/ 496683 h 535567"/>
              <a:gd name="connsiteX6" fmla="*/ 3094128 w 3183762"/>
              <a:gd name="connsiteY6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3762" h="535567">
                <a:moveTo>
                  <a:pt x="3094128" y="0"/>
                </a:moveTo>
                <a:lnTo>
                  <a:pt x="3183762" y="0"/>
                </a:lnTo>
                <a:lnTo>
                  <a:pt x="3183762" y="535567"/>
                </a:lnTo>
                <a:lnTo>
                  <a:pt x="0" y="535567"/>
                </a:lnTo>
                <a:lnTo>
                  <a:pt x="0" y="496683"/>
                </a:lnTo>
                <a:lnTo>
                  <a:pt x="3094128" y="496683"/>
                </a:lnTo>
                <a:lnTo>
                  <a:pt x="3094128" y="0"/>
                </a:lnTo>
                <a:close/>
              </a:path>
            </a:pathLst>
          </a:cu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7F149E66-BB23-0276-D85E-0584F6B87795}"/>
              </a:ext>
            </a:extLst>
          </p:cNvPr>
          <p:cNvGrpSpPr/>
          <p:nvPr/>
        </p:nvGrpSpPr>
        <p:grpSpPr>
          <a:xfrm>
            <a:off x="8329646" y="3945060"/>
            <a:ext cx="3588543" cy="865408"/>
            <a:chOff x="8428897" y="3445844"/>
            <a:chExt cx="3588543" cy="86540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871B22C-6734-2CD2-6948-F66B147DE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10175" t="6559" r="59634" b="45113"/>
            <a:stretch>
              <a:fillRect/>
            </a:stretch>
          </p:blipFill>
          <p:spPr>
            <a:xfrm>
              <a:off x="8428897" y="3445844"/>
              <a:ext cx="1638499" cy="324559"/>
            </a:xfrm>
            <a:custGeom>
              <a:avLst/>
              <a:gdLst>
                <a:gd name="connsiteX0" fmla="*/ 0 w 1638499"/>
                <a:gd name="connsiteY0" fmla="*/ 0 h 324559"/>
                <a:gd name="connsiteX1" fmla="*/ 1638499 w 1638499"/>
                <a:gd name="connsiteY1" fmla="*/ 0 h 324559"/>
                <a:gd name="connsiteX2" fmla="*/ 1638499 w 1638499"/>
                <a:gd name="connsiteY2" fmla="*/ 324559 h 324559"/>
                <a:gd name="connsiteX3" fmla="*/ 0 w 1638499"/>
                <a:gd name="connsiteY3" fmla="*/ 324559 h 324559"/>
                <a:gd name="connsiteX4" fmla="*/ 0 w 1638499"/>
                <a:gd name="connsiteY4" fmla="*/ 0 h 32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99" h="324559">
                  <a:moveTo>
                    <a:pt x="0" y="0"/>
                  </a:moveTo>
                  <a:lnTo>
                    <a:pt x="1638499" y="0"/>
                  </a:lnTo>
                  <a:lnTo>
                    <a:pt x="1638499" y="324559"/>
                  </a:lnTo>
                  <a:lnTo>
                    <a:pt x="0" y="32455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1C4F73-CB7A-A795-D3A8-CF5425FCE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40695" t="12883" r="2880" b="45113"/>
            <a:stretch>
              <a:fillRect/>
            </a:stretch>
          </p:blipFill>
          <p:spPr>
            <a:xfrm>
              <a:off x="8842368" y="3748750"/>
              <a:ext cx="3062287" cy="282092"/>
            </a:xfrm>
            <a:custGeom>
              <a:avLst/>
              <a:gdLst>
                <a:gd name="connsiteX0" fmla="*/ 0 w 3062287"/>
                <a:gd name="connsiteY0" fmla="*/ 0 h 282092"/>
                <a:gd name="connsiteX1" fmla="*/ 3062287 w 3062287"/>
                <a:gd name="connsiteY1" fmla="*/ 0 h 282092"/>
                <a:gd name="connsiteX2" fmla="*/ 3062287 w 3062287"/>
                <a:gd name="connsiteY2" fmla="*/ 282092 h 282092"/>
                <a:gd name="connsiteX3" fmla="*/ 0 w 3062287"/>
                <a:gd name="connsiteY3" fmla="*/ 282092 h 282092"/>
                <a:gd name="connsiteX4" fmla="*/ 0 w 3062287"/>
                <a:gd name="connsiteY4" fmla="*/ 0 h 28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287" h="282092">
                  <a:moveTo>
                    <a:pt x="0" y="0"/>
                  </a:moveTo>
                  <a:lnTo>
                    <a:pt x="3062287" y="0"/>
                  </a:lnTo>
                  <a:lnTo>
                    <a:pt x="3062287" y="282092"/>
                  </a:lnTo>
                  <a:lnTo>
                    <a:pt x="0" y="2820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4C6A1D-C611-BD5A-C3A4-24FD8308F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6025" t="55633" r="39656" b="7487"/>
            <a:stretch>
              <a:fillRect/>
            </a:stretch>
          </p:blipFill>
          <p:spPr>
            <a:xfrm>
              <a:off x="9069453" y="4063572"/>
              <a:ext cx="2947987" cy="247680"/>
            </a:xfrm>
            <a:custGeom>
              <a:avLst/>
              <a:gdLst>
                <a:gd name="connsiteX0" fmla="*/ 0 w 2947987"/>
                <a:gd name="connsiteY0" fmla="*/ 0 h 247680"/>
                <a:gd name="connsiteX1" fmla="*/ 2947987 w 2947987"/>
                <a:gd name="connsiteY1" fmla="*/ 0 h 247680"/>
                <a:gd name="connsiteX2" fmla="*/ 2947987 w 2947987"/>
                <a:gd name="connsiteY2" fmla="*/ 247680 h 247680"/>
                <a:gd name="connsiteX3" fmla="*/ 0 w 2947987"/>
                <a:gd name="connsiteY3" fmla="*/ 247680 h 247680"/>
                <a:gd name="connsiteX4" fmla="*/ 0 w 2947987"/>
                <a:gd name="connsiteY4" fmla="*/ 0 h 24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7987" h="247680">
                  <a:moveTo>
                    <a:pt x="0" y="0"/>
                  </a:moveTo>
                  <a:lnTo>
                    <a:pt x="2947987" y="0"/>
                  </a:lnTo>
                  <a:lnTo>
                    <a:pt x="2947987" y="247680"/>
                  </a:lnTo>
                  <a:lnTo>
                    <a:pt x="0" y="2476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D61BA50-B834-0256-B574-6486339B6BCD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927"/>
          <a:stretch>
            <a:fillRect/>
          </a:stretch>
        </p:blipFill>
        <p:spPr>
          <a:xfrm>
            <a:off x="8920048" y="5542761"/>
            <a:ext cx="2272733" cy="535567"/>
          </a:xfrm>
          <a:custGeom>
            <a:avLst/>
            <a:gdLst>
              <a:gd name="connsiteX0" fmla="*/ 0 w 2272733"/>
              <a:gd name="connsiteY0" fmla="*/ 0 h 535567"/>
              <a:gd name="connsiteX1" fmla="*/ 2272733 w 2272733"/>
              <a:gd name="connsiteY1" fmla="*/ 0 h 535567"/>
              <a:gd name="connsiteX2" fmla="*/ 2272733 w 2272733"/>
              <a:gd name="connsiteY2" fmla="*/ 535567 h 535567"/>
              <a:gd name="connsiteX3" fmla="*/ 0 w 2272733"/>
              <a:gd name="connsiteY3" fmla="*/ 535567 h 535567"/>
              <a:gd name="connsiteX4" fmla="*/ 0 w 2272733"/>
              <a:gd name="connsiteY4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733" h="535567">
                <a:moveTo>
                  <a:pt x="0" y="0"/>
                </a:moveTo>
                <a:lnTo>
                  <a:pt x="2272733" y="0"/>
                </a:lnTo>
                <a:lnTo>
                  <a:pt x="2272733" y="535567"/>
                </a:lnTo>
                <a:lnTo>
                  <a:pt x="0" y="53556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80BC385-ACB9-78F7-EB37-2613446B37B7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7073"/>
          <a:stretch>
            <a:fillRect/>
          </a:stretch>
        </p:blipFill>
        <p:spPr>
          <a:xfrm>
            <a:off x="8827768" y="5160502"/>
            <a:ext cx="2555365" cy="535567"/>
          </a:xfrm>
          <a:custGeom>
            <a:avLst/>
            <a:gdLst>
              <a:gd name="connsiteX0" fmla="*/ 0 w 2555365"/>
              <a:gd name="connsiteY0" fmla="*/ 0 h 535567"/>
              <a:gd name="connsiteX1" fmla="*/ 2555365 w 2555365"/>
              <a:gd name="connsiteY1" fmla="*/ 0 h 535567"/>
              <a:gd name="connsiteX2" fmla="*/ 2555365 w 2555365"/>
              <a:gd name="connsiteY2" fmla="*/ 535567 h 535567"/>
              <a:gd name="connsiteX3" fmla="*/ 0 w 2555365"/>
              <a:gd name="connsiteY3" fmla="*/ 535567 h 535567"/>
              <a:gd name="connsiteX4" fmla="*/ 0 w 2555365"/>
              <a:gd name="connsiteY4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365" h="535567">
                <a:moveTo>
                  <a:pt x="0" y="0"/>
                </a:moveTo>
                <a:lnTo>
                  <a:pt x="2555365" y="0"/>
                </a:lnTo>
                <a:lnTo>
                  <a:pt x="2555365" y="535567"/>
                </a:lnTo>
                <a:lnTo>
                  <a:pt x="0" y="53556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2E7FCE-08AF-924F-2441-E0DE6575424F}"/>
              </a:ext>
            </a:extLst>
          </p:cNvPr>
          <p:cNvSpPr txBox="1"/>
          <p:nvPr/>
        </p:nvSpPr>
        <p:spPr>
          <a:xfrm>
            <a:off x="7745683" y="3997019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[L4]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5615A-7D46-2FFD-15A4-CCE92DEFD25D}"/>
              </a:ext>
            </a:extLst>
          </p:cNvPr>
          <p:cNvSpPr txBox="1"/>
          <p:nvPr/>
        </p:nvSpPr>
        <p:spPr>
          <a:xfrm>
            <a:off x="7950379" y="5277666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[L5]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764EE7-ED6D-FCFA-2579-833EF0B6F318}"/>
              </a:ext>
            </a:extLst>
          </p:cNvPr>
          <p:cNvSpPr txBox="1"/>
          <p:nvPr/>
        </p:nvSpPr>
        <p:spPr>
          <a:xfrm>
            <a:off x="7539742" y="2629790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[L3]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CA1F0C9-822C-F347-2C9F-E3C358572D0D}"/>
              </a:ext>
            </a:extLst>
          </p:cNvPr>
          <p:cNvSpPr txBox="1"/>
          <p:nvPr/>
        </p:nvSpPr>
        <p:spPr>
          <a:xfrm rot="20464059">
            <a:off x="6078235" y="2953537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residuals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1DCEA7-5505-B6B1-96D5-371D31231D9E}"/>
              </a:ext>
            </a:extLst>
          </p:cNvPr>
          <p:cNvSpPr txBox="1"/>
          <p:nvPr/>
        </p:nvSpPr>
        <p:spPr>
          <a:xfrm rot="20464059">
            <a:off x="6236370" y="4324820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acyclic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DB9983-C750-6597-D172-400E2AF1D650}"/>
              </a:ext>
            </a:extLst>
          </p:cNvPr>
          <p:cNvSpPr txBox="1"/>
          <p:nvPr/>
        </p:nvSpPr>
        <p:spPr>
          <a:xfrm rot="20464059">
            <a:off x="6451843" y="5484964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combinative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6CC4DA-AA72-7115-E1BB-1AB0A584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20" y="154449"/>
            <a:ext cx="5538788" cy="1325563"/>
          </a:xfrm>
        </p:spPr>
        <p:txBody>
          <a:bodyPr/>
          <a:lstStyle/>
          <a:p>
            <a:r>
              <a:rPr lang="en-US" dirty="0"/>
              <a:t>Axioms for Confidence</a:t>
            </a:r>
          </a:p>
        </p:txBody>
      </p:sp>
    </p:spTree>
    <p:extLst>
      <p:ext uri="{BB962C8B-B14F-4D97-AF65-F5344CB8AC3E}">
        <p14:creationId xmlns:p14="http://schemas.microsoft.com/office/powerpoint/2010/main" val="258010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1" grpId="0"/>
      <p:bldP spid="23" grpId="0"/>
      <p:bldP spid="24" grpId="0"/>
      <p:bldP spid="69" grpId="0"/>
      <p:bldP spid="79" grpId="0"/>
      <p:bldP spid="80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CDD62-8DC0-AAED-205A-478A72167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FF1F9E7-E881-C214-5C11-B8791BBEE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77" t="26946" r="3556" b="12425"/>
          <a:stretch/>
        </p:blipFill>
        <p:spPr>
          <a:xfrm>
            <a:off x="8377013" y="442923"/>
            <a:ext cx="2114550" cy="4421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F31F5AC-ABCA-3A4D-CD7D-F6124149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59" t="53987" r="31042" b="8102"/>
          <a:stretch/>
        </p:blipFill>
        <p:spPr>
          <a:xfrm>
            <a:off x="8504013" y="1045205"/>
            <a:ext cx="2814244" cy="35941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49E7E7D-AA5E-6DFE-94A7-009E7A738B78}"/>
              </a:ext>
            </a:extLst>
          </p:cNvPr>
          <p:cNvGrpSpPr/>
          <p:nvPr/>
        </p:nvGrpSpPr>
        <p:grpSpPr>
          <a:xfrm>
            <a:off x="2331259" y="4631746"/>
            <a:ext cx="323942" cy="917782"/>
            <a:chOff x="7289321" y="5008443"/>
            <a:chExt cx="430085" cy="12185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F64AED-E1EA-FA9E-3563-81C82C6CF4A1}"/>
                </a:ext>
              </a:extLst>
            </p:cNvPr>
            <p:cNvSpPr/>
            <p:nvPr/>
          </p:nvSpPr>
          <p:spPr>
            <a:xfrm>
              <a:off x="7289321" y="5008443"/>
              <a:ext cx="354492" cy="41406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B9A2BC-8B8B-2598-E882-661F116C208A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7466567" y="5422510"/>
              <a:ext cx="29788" cy="530616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5A92729-95CE-7A3C-3530-DECE85CE0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8653" y="5922878"/>
              <a:ext cx="83119" cy="30406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DCED3C-79C1-9FAE-8FFF-4170CC7BE3A4}"/>
                </a:ext>
              </a:extLst>
            </p:cNvPr>
            <p:cNvCxnSpPr>
              <a:cxnSpLocks/>
            </p:cNvCxnSpPr>
            <p:nvPr/>
          </p:nvCxnSpPr>
          <p:spPr>
            <a:xfrm>
              <a:off x="7489390" y="5913631"/>
              <a:ext cx="179628" cy="260187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C438F3-706D-E5E9-11FD-960D20679598}"/>
                </a:ext>
              </a:extLst>
            </p:cNvPr>
            <p:cNvCxnSpPr>
              <a:cxnSpLocks/>
            </p:cNvCxnSpPr>
            <p:nvPr/>
          </p:nvCxnSpPr>
          <p:spPr>
            <a:xfrm>
              <a:off x="7466567" y="5548315"/>
              <a:ext cx="252839" cy="240221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2D3740-6156-1631-A17A-3EBE3B55B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321" y="5552583"/>
              <a:ext cx="184693" cy="158850"/>
            </a:xfrm>
            <a:prstGeom prst="lin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60AD27-AE3C-008F-7858-4200E81CA3A0}"/>
              </a:ext>
            </a:extLst>
          </p:cNvPr>
          <p:cNvSpPr/>
          <p:nvPr/>
        </p:nvSpPr>
        <p:spPr>
          <a:xfrm>
            <a:off x="357094" y="5256926"/>
            <a:ext cx="4041494" cy="921542"/>
          </a:xfrm>
          <a:prstGeom prst="roundRect">
            <a:avLst>
              <a:gd name="adj" fmla="val 35468"/>
            </a:avLst>
          </a:prstGeom>
          <a:solidFill>
            <a:schemeClr val="accent2">
              <a:lumMod val="60000"/>
              <a:lumOff val="40000"/>
              <a:alpha val="49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05D23CD-7965-801A-6F69-2223E40D19FB}"/>
                  </a:ext>
                </a:extLst>
              </p:cNvPr>
              <p:cNvSpPr/>
              <p:nvPr/>
            </p:nvSpPr>
            <p:spPr>
              <a:xfrm>
                <a:off x="1669368" y="2472428"/>
                <a:ext cx="1090665" cy="6624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Confidence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⊥, ⊤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6916039-062E-5D33-5D87-CB7B77EB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68" y="2472428"/>
                <a:ext cx="1090665" cy="66243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6708840-6A53-C348-901B-70F032589827}"/>
                  </a:ext>
                </a:extLst>
              </p:cNvPr>
              <p:cNvSpPr/>
              <p:nvPr/>
            </p:nvSpPr>
            <p:spPr>
              <a:xfrm>
                <a:off x="357919" y="4033421"/>
                <a:ext cx="775086" cy="88335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Prior</a:t>
                </a:r>
              </a:p>
              <a:p>
                <a:pPr algn="ctr"/>
                <a:r>
                  <a:rPr lang="en-US" sz="1200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B4F1529-09A2-654F-3224-70E44930CC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9" y="4033421"/>
                <a:ext cx="775086" cy="88335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2233CF3-6370-3C67-2807-7B57C80BC061}"/>
                  </a:ext>
                </a:extLst>
              </p:cNvPr>
              <p:cNvSpPr/>
              <p:nvPr/>
            </p:nvSpPr>
            <p:spPr>
              <a:xfrm>
                <a:off x="3318190" y="4051587"/>
                <a:ext cx="907158" cy="892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Posterior</a:t>
                </a:r>
              </a:p>
              <a:p>
                <a:pPr algn="ctr"/>
                <a:r>
                  <a:rPr lang="en-US" sz="1200" dirty="0"/>
                  <a:t>Belief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9A72FDE-4D90-76FC-6711-167A17C60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90" y="4051587"/>
                <a:ext cx="907158" cy="89203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EB2E22-2D96-04C2-5772-D85DF71D9C22}"/>
              </a:ext>
            </a:extLst>
          </p:cNvPr>
          <p:cNvCxnSpPr>
            <a:cxnSpLocks/>
          </p:cNvCxnSpPr>
          <p:nvPr/>
        </p:nvCxnSpPr>
        <p:spPr>
          <a:xfrm>
            <a:off x="1411811" y="4381150"/>
            <a:ext cx="176369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ED21DD-5F31-EB19-5F77-BC094413A510}"/>
              </a:ext>
            </a:extLst>
          </p:cNvPr>
          <p:cNvCxnSpPr>
            <a:cxnSpLocks/>
          </p:cNvCxnSpPr>
          <p:nvPr/>
        </p:nvCxnSpPr>
        <p:spPr>
          <a:xfrm>
            <a:off x="2182846" y="4033421"/>
            <a:ext cx="314495" cy="34772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8BB5D5-960A-F3AD-DA43-B9FBEECA9131}"/>
              </a:ext>
            </a:extLst>
          </p:cNvPr>
          <p:cNvCxnSpPr>
            <a:cxnSpLocks/>
          </p:cNvCxnSpPr>
          <p:nvPr/>
        </p:nvCxnSpPr>
        <p:spPr>
          <a:xfrm>
            <a:off x="2293975" y="3312657"/>
            <a:ext cx="0" cy="84579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A863D8-21C5-D5F7-C5D5-AAFC17D3C582}"/>
                  </a:ext>
                </a:extLst>
              </p:cNvPr>
              <p:cNvSpPr txBox="1"/>
              <p:nvPr/>
            </p:nvSpPr>
            <p:spPr>
              <a:xfrm>
                <a:off x="2518810" y="3905210"/>
                <a:ext cx="656696" cy="352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B69BE2-E9C9-A69A-7B01-2454F19C9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10" y="3905210"/>
                <a:ext cx="656696" cy="352116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5239C3E-53E7-7AF0-44BD-DCA6E84DDE82}"/>
                  </a:ext>
                </a:extLst>
              </p:cNvPr>
              <p:cNvSpPr txBox="1"/>
              <p:nvPr/>
            </p:nvSpPr>
            <p:spPr>
              <a:xfrm>
                <a:off x="504979" y="5437324"/>
                <a:ext cx="576016" cy="27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F1AD1B4-2A24-452D-73CF-828A17637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9" y="5437324"/>
                <a:ext cx="576016" cy="2705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98D766-F74C-50A9-2CD6-F28208153183}"/>
                  </a:ext>
                </a:extLst>
              </p:cNvPr>
              <p:cNvSpPr txBox="1"/>
              <p:nvPr/>
            </p:nvSpPr>
            <p:spPr>
              <a:xfrm>
                <a:off x="3862221" y="5461108"/>
                <a:ext cx="576016" cy="285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20C074-62BF-5283-E842-45FDD9526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21" y="5461108"/>
                <a:ext cx="576016" cy="285038"/>
              </a:xfrm>
              <a:prstGeom prst="rect">
                <a:avLst/>
              </a:prstGeom>
              <a:blipFill>
                <a:blip r:embed="rId9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D723DF-642B-B483-18CE-2A6566A1743A}"/>
                  </a:ext>
                </a:extLst>
              </p:cNvPr>
              <p:cNvSpPr txBox="1"/>
              <p:nvPr/>
            </p:nvSpPr>
            <p:spPr>
              <a:xfrm>
                <a:off x="475551" y="6374824"/>
                <a:ext cx="715459" cy="27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7FEB1F-D5B8-2926-CE26-847ECEB77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1" y="6374824"/>
                <a:ext cx="715459" cy="2705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5DB1B4-C46B-0733-26BD-688A250E5443}"/>
                  </a:ext>
                </a:extLst>
              </p:cNvPr>
              <p:cNvSpPr txBox="1"/>
              <p:nvPr/>
            </p:nvSpPr>
            <p:spPr>
              <a:xfrm>
                <a:off x="3769594" y="6406868"/>
                <a:ext cx="808691" cy="27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=⊤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439DEF-4756-B54B-FB5B-716DCF72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94" y="6406868"/>
                <a:ext cx="808691" cy="2705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15971A12-7236-78B8-994B-420668349D02}"/>
              </a:ext>
            </a:extLst>
          </p:cNvPr>
          <p:cNvSpPr/>
          <p:nvPr/>
        </p:nvSpPr>
        <p:spPr>
          <a:xfrm>
            <a:off x="815956" y="5846162"/>
            <a:ext cx="99483" cy="9921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4ACF3C-12EC-27CA-C033-34EBF2942826}"/>
              </a:ext>
            </a:extLst>
          </p:cNvPr>
          <p:cNvSpPr/>
          <p:nvPr/>
        </p:nvSpPr>
        <p:spPr>
          <a:xfrm>
            <a:off x="4027976" y="5796556"/>
            <a:ext cx="99483" cy="9921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09C1A13-6329-D13C-1ADC-618C91AD0D98}"/>
                  </a:ext>
                </a:extLst>
              </p14:cNvPr>
              <p14:cNvContentPartPr/>
              <p14:nvPr/>
            </p14:nvContentPartPr>
            <p14:xfrm>
              <a:off x="894812" y="5776569"/>
              <a:ext cx="3128843" cy="25407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657D27D-E15E-1AFE-9386-A430E893A7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0492" y="5772251"/>
                <a:ext cx="3137483" cy="262708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46D961E9-A3CC-FAA3-5445-DB1C60B490A3}"/>
              </a:ext>
            </a:extLst>
          </p:cNvPr>
          <p:cNvSpPr/>
          <p:nvPr/>
        </p:nvSpPr>
        <p:spPr>
          <a:xfrm>
            <a:off x="1993825" y="5957526"/>
            <a:ext cx="99483" cy="9921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A7E33E-0CB1-7F17-CD21-B00F06E9F842}"/>
              </a:ext>
            </a:extLst>
          </p:cNvPr>
          <p:cNvCxnSpPr>
            <a:cxnSpLocks/>
          </p:cNvCxnSpPr>
          <p:nvPr/>
        </p:nvCxnSpPr>
        <p:spPr>
          <a:xfrm flipH="1">
            <a:off x="793365" y="6311083"/>
            <a:ext cx="3331739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45F53B-C3DE-102C-FA59-26C525C837D0}"/>
              </a:ext>
            </a:extLst>
          </p:cNvPr>
          <p:cNvCxnSpPr>
            <a:cxnSpLocks/>
          </p:cNvCxnSpPr>
          <p:nvPr/>
        </p:nvCxnSpPr>
        <p:spPr>
          <a:xfrm flipV="1">
            <a:off x="793365" y="6210511"/>
            <a:ext cx="0" cy="19635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3539FE1-3A89-D8D1-EC8A-D13AE081A34D}"/>
              </a:ext>
            </a:extLst>
          </p:cNvPr>
          <p:cNvCxnSpPr>
            <a:cxnSpLocks/>
          </p:cNvCxnSpPr>
          <p:nvPr/>
        </p:nvCxnSpPr>
        <p:spPr>
          <a:xfrm flipV="1">
            <a:off x="4118657" y="6246360"/>
            <a:ext cx="8803" cy="14691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30822E-4DC5-A6BA-7E64-02B19E2FDD67}"/>
                  </a:ext>
                </a:extLst>
              </p:cNvPr>
              <p:cNvSpPr txBox="1"/>
              <p:nvPr/>
            </p:nvSpPr>
            <p:spPr>
              <a:xfrm>
                <a:off x="1898634" y="5720071"/>
                <a:ext cx="576016" cy="28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𝐿𝑟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CA947ED-7E73-5471-DF7C-0CC629D7B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634" y="5720071"/>
                <a:ext cx="576016" cy="286666"/>
              </a:xfrm>
              <a:prstGeom prst="rect">
                <a:avLst/>
              </a:prstGeom>
              <a:blipFill>
                <a:blip r:embed="rId14"/>
                <a:stretch>
                  <a:fillRect r="-6105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31E9CA-B0E7-F730-9632-852BCFDC7B89}"/>
                  </a:ext>
                </a:extLst>
              </p:cNvPr>
              <p:cNvSpPr txBox="1"/>
              <p:nvPr/>
            </p:nvSpPr>
            <p:spPr>
              <a:xfrm>
                <a:off x="1893639" y="3790378"/>
                <a:ext cx="375492" cy="270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AD9A38-3E2F-2C4C-95AD-4BA7F8E13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39" y="3790378"/>
                <a:ext cx="375492" cy="270569"/>
              </a:xfrm>
              <a:prstGeom prst="rect">
                <a:avLst/>
              </a:prstGeom>
              <a:blipFill>
                <a:blip r:embed="rId1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3B9C21-40BD-D35F-9E9B-5B0F8A5474EE}"/>
              </a:ext>
            </a:extLst>
          </p:cNvPr>
          <p:cNvCxnSpPr>
            <a:cxnSpLocks/>
          </p:cNvCxnSpPr>
          <p:nvPr/>
        </p:nvCxnSpPr>
        <p:spPr>
          <a:xfrm flipV="1">
            <a:off x="2021233" y="6246528"/>
            <a:ext cx="0" cy="19635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928788-33C3-D8C2-4ED3-45243F50D98C}"/>
              </a:ext>
            </a:extLst>
          </p:cNvPr>
          <p:cNvSpPr txBox="1"/>
          <p:nvPr/>
        </p:nvSpPr>
        <p:spPr>
          <a:xfrm>
            <a:off x="7739522" y="442923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[L1]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63F500-FA53-8946-C693-56F4860CDEEE}"/>
              </a:ext>
            </a:extLst>
          </p:cNvPr>
          <p:cNvSpPr txBox="1"/>
          <p:nvPr/>
        </p:nvSpPr>
        <p:spPr>
          <a:xfrm>
            <a:off x="7739522" y="1035285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[FC]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CA6B00-1C6B-B7FF-77B0-4D76DD8C82D3}"/>
              </a:ext>
            </a:extLst>
          </p:cNvPr>
          <p:cNvSpPr txBox="1"/>
          <p:nvPr/>
        </p:nvSpPr>
        <p:spPr>
          <a:xfrm>
            <a:off x="7739523" y="1798769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[L2]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26F51F3-63EF-9ADF-428C-1E27ACD75D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04014" y="1792112"/>
            <a:ext cx="2052746" cy="2999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E47EDFC-4218-E0A4-CBD6-B32D19A1A584}"/>
              </a:ext>
            </a:extLst>
          </p:cNvPr>
          <p:cNvSpPr txBox="1"/>
          <p:nvPr/>
        </p:nvSpPr>
        <p:spPr>
          <a:xfrm>
            <a:off x="8504014" y="2055979"/>
            <a:ext cx="30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continuous, twice </a:t>
            </a:r>
            <a:r>
              <a:rPr lang="en-US" dirty="0" err="1"/>
              <a:t>diffble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B3939F-CA9E-A64B-EFFD-C7746DFC105C}"/>
              </a:ext>
            </a:extLst>
          </p:cNvPr>
          <p:cNvSpPr txBox="1"/>
          <p:nvPr/>
        </p:nvSpPr>
        <p:spPr>
          <a:xfrm rot="20464059">
            <a:off x="5803494" y="689675"/>
            <a:ext cx="1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no confidence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E8DF07-8A85-D405-388F-37DA7DC4B884}"/>
              </a:ext>
            </a:extLst>
          </p:cNvPr>
          <p:cNvSpPr txBox="1"/>
          <p:nvPr/>
        </p:nvSpPr>
        <p:spPr>
          <a:xfrm rot="20464059">
            <a:off x="5969611" y="1317478"/>
            <a:ext cx="170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full confidence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12248F-22AC-C5A8-1823-22A7741091F9}"/>
              </a:ext>
            </a:extLst>
          </p:cNvPr>
          <p:cNvSpPr txBox="1"/>
          <p:nvPr/>
        </p:nvSpPr>
        <p:spPr>
          <a:xfrm rot="20464059">
            <a:off x="6309151" y="2048190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continuity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D32B6B-91AB-7F25-4E6C-B526C60C4730}"/>
              </a:ext>
            </a:extLst>
          </p:cNvPr>
          <p:cNvGrpSpPr/>
          <p:nvPr/>
        </p:nvGrpSpPr>
        <p:grpSpPr>
          <a:xfrm>
            <a:off x="8294617" y="2407605"/>
            <a:ext cx="3708300" cy="1294565"/>
            <a:chOff x="8286689" y="1802374"/>
            <a:chExt cx="3708300" cy="129456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085F828-140B-CEF6-170C-DC8221B77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29506" r="52167" b="45794"/>
            <a:stretch>
              <a:fillRect/>
            </a:stretch>
          </p:blipFill>
          <p:spPr>
            <a:xfrm>
              <a:off x="8403558" y="1802374"/>
              <a:ext cx="994607" cy="465222"/>
            </a:xfrm>
            <a:custGeom>
              <a:avLst/>
              <a:gdLst>
                <a:gd name="connsiteX0" fmla="*/ 0 w 994607"/>
                <a:gd name="connsiteY0" fmla="*/ 0 h 465222"/>
                <a:gd name="connsiteX1" fmla="*/ 994607 w 994607"/>
                <a:gd name="connsiteY1" fmla="*/ 0 h 465222"/>
                <a:gd name="connsiteX2" fmla="*/ 994607 w 994607"/>
                <a:gd name="connsiteY2" fmla="*/ 465222 h 465222"/>
                <a:gd name="connsiteX3" fmla="*/ 0 w 994607"/>
                <a:gd name="connsiteY3" fmla="*/ 465222 h 465222"/>
                <a:gd name="connsiteX4" fmla="*/ 0 w 994607"/>
                <a:gd name="connsiteY4" fmla="*/ 0 h 465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7" h="465222">
                  <a:moveTo>
                    <a:pt x="0" y="0"/>
                  </a:moveTo>
                  <a:lnTo>
                    <a:pt x="994607" y="0"/>
                  </a:lnTo>
                  <a:lnTo>
                    <a:pt x="994607" y="465222"/>
                  </a:lnTo>
                  <a:lnTo>
                    <a:pt x="0" y="46522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17676E4-E1CB-1C4E-DAE9-2FC326D84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8100" t="15937" r="34690" b="58393"/>
            <a:stretch>
              <a:fillRect/>
            </a:stretch>
          </p:blipFill>
          <p:spPr>
            <a:xfrm>
              <a:off x="9267825" y="1978101"/>
              <a:ext cx="934017" cy="220315"/>
            </a:xfrm>
            <a:custGeom>
              <a:avLst/>
              <a:gdLst>
                <a:gd name="connsiteX0" fmla="*/ 0 w 934017"/>
                <a:gd name="connsiteY0" fmla="*/ 0 h 220315"/>
                <a:gd name="connsiteX1" fmla="*/ 934017 w 934017"/>
                <a:gd name="connsiteY1" fmla="*/ 0 h 220315"/>
                <a:gd name="connsiteX2" fmla="*/ 934017 w 934017"/>
                <a:gd name="connsiteY2" fmla="*/ 220315 h 220315"/>
                <a:gd name="connsiteX3" fmla="*/ 0 w 934017"/>
                <a:gd name="connsiteY3" fmla="*/ 220315 h 220315"/>
                <a:gd name="connsiteX4" fmla="*/ 0 w 934017"/>
                <a:gd name="connsiteY4" fmla="*/ 0 h 22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4017" h="220315">
                  <a:moveTo>
                    <a:pt x="0" y="0"/>
                  </a:moveTo>
                  <a:lnTo>
                    <a:pt x="934017" y="0"/>
                  </a:lnTo>
                  <a:lnTo>
                    <a:pt x="934017" y="220315"/>
                  </a:lnTo>
                  <a:lnTo>
                    <a:pt x="0" y="22031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608BACB-6643-7A9A-9B99-F5E635A6A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29506" t="-3345" r="52167" b="100000"/>
            <a:stretch>
              <a:fillRect/>
            </a:stretch>
          </p:blipFill>
          <p:spPr>
            <a:xfrm>
              <a:off x="8286689" y="2390385"/>
              <a:ext cx="994607" cy="28711"/>
            </a:xfrm>
            <a:custGeom>
              <a:avLst/>
              <a:gdLst>
                <a:gd name="connsiteX0" fmla="*/ 0 w 994607"/>
                <a:gd name="connsiteY0" fmla="*/ 0 h 28711"/>
                <a:gd name="connsiteX1" fmla="*/ 994607 w 994607"/>
                <a:gd name="connsiteY1" fmla="*/ 0 h 28711"/>
                <a:gd name="connsiteX2" fmla="*/ 994607 w 994607"/>
                <a:gd name="connsiteY2" fmla="*/ 28711 h 28711"/>
                <a:gd name="connsiteX3" fmla="*/ 0 w 994607"/>
                <a:gd name="connsiteY3" fmla="*/ 28711 h 28711"/>
                <a:gd name="connsiteX4" fmla="*/ 0 w 994607"/>
                <a:gd name="connsiteY4" fmla="*/ 0 h 28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607" h="28711">
                  <a:moveTo>
                    <a:pt x="0" y="0"/>
                  </a:moveTo>
                  <a:lnTo>
                    <a:pt x="994607" y="0"/>
                  </a:lnTo>
                  <a:lnTo>
                    <a:pt x="994607" y="28711"/>
                  </a:lnTo>
                  <a:lnTo>
                    <a:pt x="0" y="28711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0951B706-6E26-863F-46B3-8D79155F5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988" t="42129"/>
            <a:stretch>
              <a:fillRect/>
            </a:stretch>
          </p:blipFill>
          <p:spPr>
            <a:xfrm>
              <a:off x="8900861" y="2600256"/>
              <a:ext cx="3094128" cy="496683"/>
            </a:xfrm>
            <a:custGeom>
              <a:avLst/>
              <a:gdLst>
                <a:gd name="connsiteX0" fmla="*/ 262897 w 3094128"/>
                <a:gd name="connsiteY0" fmla="*/ 0 h 496683"/>
                <a:gd name="connsiteX1" fmla="*/ 3094128 w 3094128"/>
                <a:gd name="connsiteY1" fmla="*/ 0 h 496683"/>
                <a:gd name="connsiteX2" fmla="*/ 3094128 w 3094128"/>
                <a:gd name="connsiteY2" fmla="*/ 496683 h 496683"/>
                <a:gd name="connsiteX3" fmla="*/ 0 w 3094128"/>
                <a:gd name="connsiteY3" fmla="*/ 496683 h 496683"/>
                <a:gd name="connsiteX4" fmla="*/ 0 w 3094128"/>
                <a:gd name="connsiteY4" fmla="*/ 103651 h 496683"/>
                <a:gd name="connsiteX5" fmla="*/ 262897 w 3094128"/>
                <a:gd name="connsiteY5" fmla="*/ 103651 h 496683"/>
                <a:gd name="connsiteX6" fmla="*/ 262897 w 3094128"/>
                <a:gd name="connsiteY6" fmla="*/ 0 h 49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4128" h="496683">
                  <a:moveTo>
                    <a:pt x="262897" y="0"/>
                  </a:moveTo>
                  <a:lnTo>
                    <a:pt x="3094128" y="0"/>
                  </a:lnTo>
                  <a:lnTo>
                    <a:pt x="3094128" y="496683"/>
                  </a:lnTo>
                  <a:lnTo>
                    <a:pt x="0" y="496683"/>
                  </a:lnTo>
                  <a:lnTo>
                    <a:pt x="0" y="103651"/>
                  </a:lnTo>
                  <a:lnTo>
                    <a:pt x="262897" y="103651"/>
                  </a:lnTo>
                  <a:lnTo>
                    <a:pt x="262897" y="0"/>
                  </a:lnTo>
                  <a:close/>
                </a:path>
              </a:pathLst>
            </a:cu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E79BBEB-4D6C-5AD0-FC4E-8E11BB15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-1" t="49935" r="65158" b="7031"/>
            <a:stretch/>
          </p:blipFill>
          <p:spPr>
            <a:xfrm>
              <a:off x="8602960" y="2275752"/>
              <a:ext cx="1891005" cy="369332"/>
            </a:xfrm>
            <a:custGeom>
              <a:avLst/>
              <a:gdLst>
                <a:gd name="connsiteX0" fmla="*/ 1586818 w 2333066"/>
                <a:gd name="connsiteY0" fmla="*/ 0 h 429678"/>
                <a:gd name="connsiteX1" fmla="*/ 1601356 w 2333066"/>
                <a:gd name="connsiteY1" fmla="*/ 0 h 429678"/>
                <a:gd name="connsiteX2" fmla="*/ 1601356 w 2333066"/>
                <a:gd name="connsiteY2" fmla="*/ 15966 h 429678"/>
                <a:gd name="connsiteX3" fmla="*/ 2333066 w 2333066"/>
                <a:gd name="connsiteY3" fmla="*/ 15966 h 429678"/>
                <a:gd name="connsiteX4" fmla="*/ 2333066 w 2333066"/>
                <a:gd name="connsiteY4" fmla="*/ 429678 h 429678"/>
                <a:gd name="connsiteX5" fmla="*/ 0 w 2333066"/>
                <a:gd name="connsiteY5" fmla="*/ 429678 h 429678"/>
                <a:gd name="connsiteX6" fmla="*/ 0 w 2333066"/>
                <a:gd name="connsiteY6" fmla="*/ 17537 h 429678"/>
                <a:gd name="connsiteX7" fmla="*/ 1586818 w 2333066"/>
                <a:gd name="connsiteY7" fmla="*/ 17537 h 42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3066" h="429678">
                  <a:moveTo>
                    <a:pt x="1586818" y="0"/>
                  </a:moveTo>
                  <a:lnTo>
                    <a:pt x="1601356" y="0"/>
                  </a:lnTo>
                  <a:lnTo>
                    <a:pt x="1601356" y="15966"/>
                  </a:lnTo>
                  <a:lnTo>
                    <a:pt x="2333066" y="15966"/>
                  </a:lnTo>
                  <a:lnTo>
                    <a:pt x="2333066" y="429678"/>
                  </a:lnTo>
                  <a:lnTo>
                    <a:pt x="0" y="429678"/>
                  </a:lnTo>
                  <a:lnTo>
                    <a:pt x="0" y="17537"/>
                  </a:lnTo>
                  <a:lnTo>
                    <a:pt x="1586818" y="17537"/>
                  </a:lnTo>
                  <a:close/>
                </a:path>
              </a:pathLst>
            </a:custGeom>
          </p:spPr>
        </p:pic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245DDD9F-147B-A6F5-1E57-1E09499F172F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42988" t="42129" r="-1652" b="-4531"/>
          <a:stretch>
            <a:fillRect/>
          </a:stretch>
        </p:blipFill>
        <p:spPr>
          <a:xfrm>
            <a:off x="-2328651" y="2110733"/>
            <a:ext cx="3183762" cy="535567"/>
          </a:xfrm>
          <a:custGeom>
            <a:avLst/>
            <a:gdLst>
              <a:gd name="connsiteX0" fmla="*/ 3094128 w 3183762"/>
              <a:gd name="connsiteY0" fmla="*/ 0 h 535567"/>
              <a:gd name="connsiteX1" fmla="*/ 3183762 w 3183762"/>
              <a:gd name="connsiteY1" fmla="*/ 0 h 535567"/>
              <a:gd name="connsiteX2" fmla="*/ 3183762 w 3183762"/>
              <a:gd name="connsiteY2" fmla="*/ 535567 h 535567"/>
              <a:gd name="connsiteX3" fmla="*/ 0 w 3183762"/>
              <a:gd name="connsiteY3" fmla="*/ 535567 h 535567"/>
              <a:gd name="connsiteX4" fmla="*/ 0 w 3183762"/>
              <a:gd name="connsiteY4" fmla="*/ 496683 h 535567"/>
              <a:gd name="connsiteX5" fmla="*/ 3094128 w 3183762"/>
              <a:gd name="connsiteY5" fmla="*/ 496683 h 535567"/>
              <a:gd name="connsiteX6" fmla="*/ 3094128 w 3183762"/>
              <a:gd name="connsiteY6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3762" h="535567">
                <a:moveTo>
                  <a:pt x="3094128" y="0"/>
                </a:moveTo>
                <a:lnTo>
                  <a:pt x="3183762" y="0"/>
                </a:lnTo>
                <a:lnTo>
                  <a:pt x="3183762" y="535567"/>
                </a:lnTo>
                <a:lnTo>
                  <a:pt x="0" y="535567"/>
                </a:lnTo>
                <a:lnTo>
                  <a:pt x="0" y="496683"/>
                </a:lnTo>
                <a:lnTo>
                  <a:pt x="3094128" y="496683"/>
                </a:lnTo>
                <a:lnTo>
                  <a:pt x="3094128" y="0"/>
                </a:lnTo>
                <a:close/>
              </a:path>
            </a:pathLst>
          </a:cu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D8F7991-AFEC-3D55-4072-EB39B0A345E2}"/>
              </a:ext>
            </a:extLst>
          </p:cNvPr>
          <p:cNvGrpSpPr/>
          <p:nvPr/>
        </p:nvGrpSpPr>
        <p:grpSpPr>
          <a:xfrm>
            <a:off x="8530914" y="3945060"/>
            <a:ext cx="3588543" cy="865408"/>
            <a:chOff x="8428897" y="3445844"/>
            <a:chExt cx="3588543" cy="86540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DE57D4A-BCD6-5034-D571-36B865C3A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10175" t="6559" r="59634" b="45113"/>
            <a:stretch>
              <a:fillRect/>
            </a:stretch>
          </p:blipFill>
          <p:spPr>
            <a:xfrm>
              <a:off x="8428897" y="3445844"/>
              <a:ext cx="1638499" cy="324559"/>
            </a:xfrm>
            <a:custGeom>
              <a:avLst/>
              <a:gdLst>
                <a:gd name="connsiteX0" fmla="*/ 0 w 1638499"/>
                <a:gd name="connsiteY0" fmla="*/ 0 h 324559"/>
                <a:gd name="connsiteX1" fmla="*/ 1638499 w 1638499"/>
                <a:gd name="connsiteY1" fmla="*/ 0 h 324559"/>
                <a:gd name="connsiteX2" fmla="*/ 1638499 w 1638499"/>
                <a:gd name="connsiteY2" fmla="*/ 324559 h 324559"/>
                <a:gd name="connsiteX3" fmla="*/ 0 w 1638499"/>
                <a:gd name="connsiteY3" fmla="*/ 324559 h 324559"/>
                <a:gd name="connsiteX4" fmla="*/ 0 w 1638499"/>
                <a:gd name="connsiteY4" fmla="*/ 0 h 32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499" h="324559">
                  <a:moveTo>
                    <a:pt x="0" y="0"/>
                  </a:moveTo>
                  <a:lnTo>
                    <a:pt x="1638499" y="0"/>
                  </a:lnTo>
                  <a:lnTo>
                    <a:pt x="1638499" y="324559"/>
                  </a:lnTo>
                  <a:lnTo>
                    <a:pt x="0" y="324559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20F7202-9EDF-BB75-B964-592CA6236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40695" t="12883" r="2880" b="45113"/>
            <a:stretch>
              <a:fillRect/>
            </a:stretch>
          </p:blipFill>
          <p:spPr>
            <a:xfrm>
              <a:off x="8842368" y="3748750"/>
              <a:ext cx="3062287" cy="282092"/>
            </a:xfrm>
            <a:custGeom>
              <a:avLst/>
              <a:gdLst>
                <a:gd name="connsiteX0" fmla="*/ 0 w 3062287"/>
                <a:gd name="connsiteY0" fmla="*/ 0 h 282092"/>
                <a:gd name="connsiteX1" fmla="*/ 3062287 w 3062287"/>
                <a:gd name="connsiteY1" fmla="*/ 0 h 282092"/>
                <a:gd name="connsiteX2" fmla="*/ 3062287 w 3062287"/>
                <a:gd name="connsiteY2" fmla="*/ 282092 h 282092"/>
                <a:gd name="connsiteX3" fmla="*/ 0 w 3062287"/>
                <a:gd name="connsiteY3" fmla="*/ 282092 h 282092"/>
                <a:gd name="connsiteX4" fmla="*/ 0 w 3062287"/>
                <a:gd name="connsiteY4" fmla="*/ 0 h 28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287" h="282092">
                  <a:moveTo>
                    <a:pt x="0" y="0"/>
                  </a:moveTo>
                  <a:lnTo>
                    <a:pt x="3062287" y="0"/>
                  </a:lnTo>
                  <a:lnTo>
                    <a:pt x="3062287" y="282092"/>
                  </a:lnTo>
                  <a:lnTo>
                    <a:pt x="0" y="28209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AE70301-BDE6-3A17-78EA-FAA1801B1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6025" t="55633" r="39656" b="7487"/>
            <a:stretch>
              <a:fillRect/>
            </a:stretch>
          </p:blipFill>
          <p:spPr>
            <a:xfrm>
              <a:off x="9069453" y="4063572"/>
              <a:ext cx="2947987" cy="247680"/>
            </a:xfrm>
            <a:custGeom>
              <a:avLst/>
              <a:gdLst>
                <a:gd name="connsiteX0" fmla="*/ 0 w 2947987"/>
                <a:gd name="connsiteY0" fmla="*/ 0 h 247680"/>
                <a:gd name="connsiteX1" fmla="*/ 2947987 w 2947987"/>
                <a:gd name="connsiteY1" fmla="*/ 0 h 247680"/>
                <a:gd name="connsiteX2" fmla="*/ 2947987 w 2947987"/>
                <a:gd name="connsiteY2" fmla="*/ 247680 h 247680"/>
                <a:gd name="connsiteX3" fmla="*/ 0 w 2947987"/>
                <a:gd name="connsiteY3" fmla="*/ 247680 h 247680"/>
                <a:gd name="connsiteX4" fmla="*/ 0 w 2947987"/>
                <a:gd name="connsiteY4" fmla="*/ 0 h 24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7987" h="247680">
                  <a:moveTo>
                    <a:pt x="0" y="0"/>
                  </a:moveTo>
                  <a:lnTo>
                    <a:pt x="2947987" y="0"/>
                  </a:lnTo>
                  <a:lnTo>
                    <a:pt x="2947987" y="247680"/>
                  </a:lnTo>
                  <a:lnTo>
                    <a:pt x="0" y="24768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4E91BEE3-8B13-ECFF-B5B9-635B1B0DB56C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927"/>
          <a:stretch>
            <a:fillRect/>
          </a:stretch>
        </p:blipFill>
        <p:spPr>
          <a:xfrm>
            <a:off x="9121316" y="5542761"/>
            <a:ext cx="2272733" cy="535567"/>
          </a:xfrm>
          <a:custGeom>
            <a:avLst/>
            <a:gdLst>
              <a:gd name="connsiteX0" fmla="*/ 0 w 2272733"/>
              <a:gd name="connsiteY0" fmla="*/ 0 h 535567"/>
              <a:gd name="connsiteX1" fmla="*/ 2272733 w 2272733"/>
              <a:gd name="connsiteY1" fmla="*/ 0 h 535567"/>
              <a:gd name="connsiteX2" fmla="*/ 2272733 w 2272733"/>
              <a:gd name="connsiteY2" fmla="*/ 535567 h 535567"/>
              <a:gd name="connsiteX3" fmla="*/ 0 w 2272733"/>
              <a:gd name="connsiteY3" fmla="*/ 535567 h 535567"/>
              <a:gd name="connsiteX4" fmla="*/ 0 w 2272733"/>
              <a:gd name="connsiteY4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733" h="535567">
                <a:moveTo>
                  <a:pt x="0" y="0"/>
                </a:moveTo>
                <a:lnTo>
                  <a:pt x="2272733" y="0"/>
                </a:lnTo>
                <a:lnTo>
                  <a:pt x="2272733" y="535567"/>
                </a:lnTo>
                <a:lnTo>
                  <a:pt x="0" y="53556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8338482-A192-EC99-9D2F-444BAEE6293C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7073"/>
          <a:stretch>
            <a:fillRect/>
          </a:stretch>
        </p:blipFill>
        <p:spPr>
          <a:xfrm>
            <a:off x="9029036" y="5160502"/>
            <a:ext cx="2555365" cy="535567"/>
          </a:xfrm>
          <a:custGeom>
            <a:avLst/>
            <a:gdLst>
              <a:gd name="connsiteX0" fmla="*/ 0 w 2555365"/>
              <a:gd name="connsiteY0" fmla="*/ 0 h 535567"/>
              <a:gd name="connsiteX1" fmla="*/ 2555365 w 2555365"/>
              <a:gd name="connsiteY1" fmla="*/ 0 h 535567"/>
              <a:gd name="connsiteX2" fmla="*/ 2555365 w 2555365"/>
              <a:gd name="connsiteY2" fmla="*/ 535567 h 535567"/>
              <a:gd name="connsiteX3" fmla="*/ 0 w 2555365"/>
              <a:gd name="connsiteY3" fmla="*/ 535567 h 535567"/>
              <a:gd name="connsiteX4" fmla="*/ 0 w 2555365"/>
              <a:gd name="connsiteY4" fmla="*/ 0 h 53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5365" h="535567">
                <a:moveTo>
                  <a:pt x="0" y="0"/>
                </a:moveTo>
                <a:lnTo>
                  <a:pt x="2555365" y="0"/>
                </a:lnTo>
                <a:lnTo>
                  <a:pt x="2555365" y="535567"/>
                </a:lnTo>
                <a:lnTo>
                  <a:pt x="0" y="53556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7BA3CC7-4F77-134A-5A29-09704AB569BD}"/>
              </a:ext>
            </a:extLst>
          </p:cNvPr>
          <p:cNvSpPr txBox="1"/>
          <p:nvPr/>
        </p:nvSpPr>
        <p:spPr>
          <a:xfrm>
            <a:off x="7946951" y="3997019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[L4]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F0F9A0-852C-9D41-24E2-4B087A7E517C}"/>
              </a:ext>
            </a:extLst>
          </p:cNvPr>
          <p:cNvSpPr txBox="1"/>
          <p:nvPr/>
        </p:nvSpPr>
        <p:spPr>
          <a:xfrm>
            <a:off x="8151647" y="5277666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[L5]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7E2A4-F8AC-5CB4-3FEE-152512C7C835}"/>
              </a:ext>
            </a:extLst>
          </p:cNvPr>
          <p:cNvSpPr txBox="1"/>
          <p:nvPr/>
        </p:nvSpPr>
        <p:spPr>
          <a:xfrm>
            <a:off x="7741010" y="2629790"/>
            <a:ext cx="6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[L3]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1EE80B-7600-4BCC-7FD5-D8ED6C3E7BA6}"/>
              </a:ext>
            </a:extLst>
          </p:cNvPr>
          <p:cNvSpPr txBox="1"/>
          <p:nvPr/>
        </p:nvSpPr>
        <p:spPr>
          <a:xfrm rot="20464059">
            <a:off x="6279503" y="2953537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residuals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A958A8-038D-E108-6EB7-45DBD082BBCB}"/>
              </a:ext>
            </a:extLst>
          </p:cNvPr>
          <p:cNvSpPr txBox="1"/>
          <p:nvPr/>
        </p:nvSpPr>
        <p:spPr>
          <a:xfrm rot="20464059">
            <a:off x="6437638" y="4324820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acyclic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3E1FB6-01C3-F45B-47D0-EF5E088D1EFF}"/>
              </a:ext>
            </a:extLst>
          </p:cNvPr>
          <p:cNvSpPr txBox="1"/>
          <p:nvPr/>
        </p:nvSpPr>
        <p:spPr>
          <a:xfrm rot="20464059">
            <a:off x="6653111" y="5484964"/>
            <a:ext cx="144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combinative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5E22B-71CA-A559-76A9-D02876293FF7}"/>
              </a:ext>
            </a:extLst>
          </p:cNvPr>
          <p:cNvSpPr txBox="1"/>
          <p:nvPr/>
        </p:nvSpPr>
        <p:spPr>
          <a:xfrm>
            <a:off x="165321" y="487213"/>
            <a:ext cx="25192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 </a:t>
            </a:r>
            <a:r>
              <a:rPr lang="en-US" sz="2800" i="1" dirty="0"/>
              <a:t>action</a:t>
            </a:r>
            <a:r>
              <a:rPr lang="en-US" sz="2800" dirty="0"/>
              <a:t> of the confidence 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002B8D-7AAD-E3D1-A846-2ACC2811E384}"/>
              </a:ext>
            </a:extLst>
          </p:cNvPr>
          <p:cNvSpPr txBox="1"/>
          <p:nvPr/>
        </p:nvSpPr>
        <p:spPr>
          <a:xfrm>
            <a:off x="6851998" y="-1149444"/>
            <a:ext cx="21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confidence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72996-3476-E04C-5B1E-94C86F9912E1}"/>
              </a:ext>
            </a:extLst>
          </p:cNvPr>
          <p:cNvSpPr txBox="1"/>
          <p:nvPr/>
        </p:nvSpPr>
        <p:spPr>
          <a:xfrm>
            <a:off x="7527499" y="-836018"/>
            <a:ext cx="21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confidence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A965F3CC-18D7-0E18-6BA7-C068CF41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6" r="56257"/>
          <a:stretch>
            <a:fillRect/>
          </a:stretch>
        </p:blipFill>
        <p:spPr bwMode="auto">
          <a:xfrm>
            <a:off x="3641968" y="576150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E8F001E-A29A-DE8E-BA1F-C5F3EE3AF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4" r="44828"/>
          <a:stretch>
            <a:fillRect/>
          </a:stretch>
        </p:blipFill>
        <p:spPr bwMode="auto">
          <a:xfrm>
            <a:off x="5514253" y="3869569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F190798-503E-4C9E-C50B-AD44BE30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32" r="33930"/>
          <a:stretch>
            <a:fillRect/>
          </a:stretch>
        </p:blipFill>
        <p:spPr bwMode="auto">
          <a:xfrm>
            <a:off x="5825808" y="5229213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E297027-E369-4F08-5A13-8836B464A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8" r="22624"/>
          <a:stretch>
            <a:fillRect/>
          </a:stretch>
        </p:blipFill>
        <p:spPr bwMode="auto">
          <a:xfrm>
            <a:off x="4345542" y="1881731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85624B8-4E8B-CA06-E23F-45C85BF13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0" r="11182"/>
          <a:stretch>
            <a:fillRect/>
          </a:stretch>
        </p:blipFill>
        <p:spPr bwMode="auto">
          <a:xfrm>
            <a:off x="4690618" y="862921"/>
            <a:ext cx="722517" cy="800100"/>
          </a:xfrm>
          <a:custGeom>
            <a:avLst/>
            <a:gdLst>
              <a:gd name="connsiteX0" fmla="*/ 0 w 722517"/>
              <a:gd name="connsiteY0" fmla="*/ 0 h 800100"/>
              <a:gd name="connsiteX1" fmla="*/ 722517 w 722517"/>
              <a:gd name="connsiteY1" fmla="*/ 0 h 800100"/>
              <a:gd name="connsiteX2" fmla="*/ 722517 w 722517"/>
              <a:gd name="connsiteY2" fmla="*/ 800100 h 800100"/>
              <a:gd name="connsiteX3" fmla="*/ 0 w 722517"/>
              <a:gd name="connsiteY3" fmla="*/ 800100 h 800100"/>
              <a:gd name="connsiteX4" fmla="*/ 0 w 722517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17" h="800100">
                <a:moveTo>
                  <a:pt x="0" y="0"/>
                </a:moveTo>
                <a:lnTo>
                  <a:pt x="722517" y="0"/>
                </a:lnTo>
                <a:lnTo>
                  <a:pt x="722517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3925C20-7721-9974-57D7-CB1DD35B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7" r="2710"/>
          <a:stretch>
            <a:fillRect/>
          </a:stretch>
        </p:blipFill>
        <p:spPr bwMode="auto">
          <a:xfrm>
            <a:off x="5302762" y="2446753"/>
            <a:ext cx="548248" cy="800100"/>
          </a:xfrm>
          <a:custGeom>
            <a:avLst/>
            <a:gdLst>
              <a:gd name="connsiteX0" fmla="*/ 0 w 548248"/>
              <a:gd name="connsiteY0" fmla="*/ 0 h 800100"/>
              <a:gd name="connsiteX1" fmla="*/ 548248 w 548248"/>
              <a:gd name="connsiteY1" fmla="*/ 0 h 800100"/>
              <a:gd name="connsiteX2" fmla="*/ 548248 w 548248"/>
              <a:gd name="connsiteY2" fmla="*/ 800100 h 800100"/>
              <a:gd name="connsiteX3" fmla="*/ 0 w 548248"/>
              <a:gd name="connsiteY3" fmla="*/ 800100 h 800100"/>
              <a:gd name="connsiteX4" fmla="*/ 0 w 548248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248" h="800100">
                <a:moveTo>
                  <a:pt x="0" y="0"/>
                </a:moveTo>
                <a:lnTo>
                  <a:pt x="548248" y="0"/>
                </a:lnTo>
                <a:lnTo>
                  <a:pt x="548248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2947B189-59F2-75A7-9268-00874D2F2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9" r="70276"/>
          <a:stretch>
            <a:fillRect/>
          </a:stretch>
        </p:blipFill>
        <p:spPr bwMode="auto">
          <a:xfrm>
            <a:off x="-1777551" y="263931"/>
            <a:ext cx="637491" cy="800100"/>
          </a:xfrm>
          <a:custGeom>
            <a:avLst/>
            <a:gdLst>
              <a:gd name="connsiteX0" fmla="*/ 0 w 637491"/>
              <a:gd name="connsiteY0" fmla="*/ 0 h 800100"/>
              <a:gd name="connsiteX1" fmla="*/ 637491 w 637491"/>
              <a:gd name="connsiteY1" fmla="*/ 0 h 800100"/>
              <a:gd name="connsiteX2" fmla="*/ 637491 w 637491"/>
              <a:gd name="connsiteY2" fmla="*/ 800100 h 800100"/>
              <a:gd name="connsiteX3" fmla="*/ 0 w 637491"/>
              <a:gd name="connsiteY3" fmla="*/ 800100 h 800100"/>
              <a:gd name="connsiteX4" fmla="*/ 0 w 637491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491" h="800100">
                <a:moveTo>
                  <a:pt x="0" y="0"/>
                </a:moveTo>
                <a:lnTo>
                  <a:pt x="637491" y="0"/>
                </a:lnTo>
                <a:lnTo>
                  <a:pt x="637491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CCFD6E8-55EF-ABFA-E2F7-5EC264E6A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21"/>
          <a:stretch>
            <a:fillRect/>
          </a:stretch>
        </p:blipFill>
        <p:spPr bwMode="auto">
          <a:xfrm>
            <a:off x="-1811481" y="1397374"/>
            <a:ext cx="1907729" cy="800100"/>
          </a:xfrm>
          <a:custGeom>
            <a:avLst/>
            <a:gdLst>
              <a:gd name="connsiteX0" fmla="*/ 0 w 1907729"/>
              <a:gd name="connsiteY0" fmla="*/ 0 h 800100"/>
              <a:gd name="connsiteX1" fmla="*/ 1907729 w 1907729"/>
              <a:gd name="connsiteY1" fmla="*/ 0 h 800100"/>
              <a:gd name="connsiteX2" fmla="*/ 1907729 w 1907729"/>
              <a:gd name="connsiteY2" fmla="*/ 800100 h 800100"/>
              <a:gd name="connsiteX3" fmla="*/ 0 w 1907729"/>
              <a:gd name="connsiteY3" fmla="*/ 800100 h 800100"/>
              <a:gd name="connsiteX4" fmla="*/ 0 w 1907729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729" h="800100">
                <a:moveTo>
                  <a:pt x="0" y="0"/>
                </a:moveTo>
                <a:lnTo>
                  <a:pt x="1907729" y="0"/>
                </a:lnTo>
                <a:lnTo>
                  <a:pt x="1907729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FDCC157-B562-1AB9-A57B-68E24669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4" r="64694"/>
          <a:stretch>
            <a:fillRect/>
          </a:stretch>
        </p:blipFill>
        <p:spPr bwMode="auto">
          <a:xfrm>
            <a:off x="2834954" y="538706"/>
            <a:ext cx="477983" cy="800100"/>
          </a:xfrm>
          <a:custGeom>
            <a:avLst/>
            <a:gdLst>
              <a:gd name="connsiteX0" fmla="*/ 0 w 477983"/>
              <a:gd name="connsiteY0" fmla="*/ 0 h 800100"/>
              <a:gd name="connsiteX1" fmla="*/ 477983 w 477983"/>
              <a:gd name="connsiteY1" fmla="*/ 0 h 800100"/>
              <a:gd name="connsiteX2" fmla="*/ 477983 w 477983"/>
              <a:gd name="connsiteY2" fmla="*/ 800100 h 800100"/>
              <a:gd name="connsiteX3" fmla="*/ 0 w 477983"/>
              <a:gd name="connsiteY3" fmla="*/ 800100 h 800100"/>
              <a:gd name="connsiteX4" fmla="*/ 0 w 477983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7983" h="800100">
                <a:moveTo>
                  <a:pt x="0" y="0"/>
                </a:moveTo>
                <a:lnTo>
                  <a:pt x="477983" y="0"/>
                </a:lnTo>
                <a:lnTo>
                  <a:pt x="477983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3275F5C-3582-1CD4-9917-60E57E2F0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3" r="53266"/>
          <a:stretch>
            <a:fillRect/>
          </a:stretch>
        </p:blipFill>
        <p:spPr bwMode="auto">
          <a:xfrm>
            <a:off x="5497190" y="887365"/>
            <a:ext cx="256090" cy="800100"/>
          </a:xfrm>
          <a:custGeom>
            <a:avLst/>
            <a:gdLst>
              <a:gd name="connsiteX0" fmla="*/ 0 w 256090"/>
              <a:gd name="connsiteY0" fmla="*/ 0 h 800100"/>
              <a:gd name="connsiteX1" fmla="*/ 256090 w 256090"/>
              <a:gd name="connsiteY1" fmla="*/ 0 h 800100"/>
              <a:gd name="connsiteX2" fmla="*/ 256090 w 256090"/>
              <a:gd name="connsiteY2" fmla="*/ 800100 h 800100"/>
              <a:gd name="connsiteX3" fmla="*/ 0 w 256090"/>
              <a:gd name="connsiteY3" fmla="*/ 800100 h 800100"/>
              <a:gd name="connsiteX4" fmla="*/ 0 w 256090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90" h="800100">
                <a:moveTo>
                  <a:pt x="0" y="0"/>
                </a:moveTo>
                <a:lnTo>
                  <a:pt x="256090" y="0"/>
                </a:lnTo>
                <a:lnTo>
                  <a:pt x="25609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414DF94-AD99-A3B7-2100-DE82DC17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2" r="42368"/>
          <a:stretch>
            <a:fillRect/>
          </a:stretch>
        </p:blipFill>
        <p:spPr bwMode="auto">
          <a:xfrm>
            <a:off x="5885316" y="2655641"/>
            <a:ext cx="210684" cy="800100"/>
          </a:xfrm>
          <a:custGeom>
            <a:avLst/>
            <a:gdLst>
              <a:gd name="connsiteX0" fmla="*/ 0 w 210684"/>
              <a:gd name="connsiteY0" fmla="*/ 0 h 800100"/>
              <a:gd name="connsiteX1" fmla="*/ 210684 w 210684"/>
              <a:gd name="connsiteY1" fmla="*/ 0 h 800100"/>
              <a:gd name="connsiteX2" fmla="*/ 210684 w 210684"/>
              <a:gd name="connsiteY2" fmla="*/ 800100 h 800100"/>
              <a:gd name="connsiteX3" fmla="*/ 0 w 210684"/>
              <a:gd name="connsiteY3" fmla="*/ 800100 h 800100"/>
              <a:gd name="connsiteX4" fmla="*/ 0 w 210684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84" h="800100">
                <a:moveTo>
                  <a:pt x="0" y="0"/>
                </a:moveTo>
                <a:lnTo>
                  <a:pt x="210684" y="0"/>
                </a:lnTo>
                <a:lnTo>
                  <a:pt x="210684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D2924E9-C69A-115E-09C2-1DC79472D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0" r="31062"/>
          <a:stretch>
            <a:fillRect/>
          </a:stretch>
        </p:blipFill>
        <p:spPr bwMode="auto">
          <a:xfrm>
            <a:off x="4957686" y="1942479"/>
            <a:ext cx="245604" cy="800100"/>
          </a:xfrm>
          <a:custGeom>
            <a:avLst/>
            <a:gdLst>
              <a:gd name="connsiteX0" fmla="*/ 0 w 245604"/>
              <a:gd name="connsiteY0" fmla="*/ 0 h 800100"/>
              <a:gd name="connsiteX1" fmla="*/ 245604 w 245604"/>
              <a:gd name="connsiteY1" fmla="*/ 0 h 800100"/>
              <a:gd name="connsiteX2" fmla="*/ 245604 w 245604"/>
              <a:gd name="connsiteY2" fmla="*/ 800100 h 800100"/>
              <a:gd name="connsiteX3" fmla="*/ 0 w 245604"/>
              <a:gd name="connsiteY3" fmla="*/ 800100 h 800100"/>
              <a:gd name="connsiteX4" fmla="*/ 0 w 245604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604" h="800100">
                <a:moveTo>
                  <a:pt x="0" y="0"/>
                </a:moveTo>
                <a:lnTo>
                  <a:pt x="245604" y="0"/>
                </a:lnTo>
                <a:lnTo>
                  <a:pt x="245604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F89DFF5-CDF9-B200-4953-F42AA8E6B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6" r="19620"/>
          <a:stretch>
            <a:fillRect/>
          </a:stretch>
        </p:blipFill>
        <p:spPr bwMode="auto">
          <a:xfrm>
            <a:off x="4177963" y="746444"/>
            <a:ext cx="257305" cy="800100"/>
          </a:xfrm>
          <a:custGeom>
            <a:avLst/>
            <a:gdLst>
              <a:gd name="connsiteX0" fmla="*/ 0 w 257305"/>
              <a:gd name="connsiteY0" fmla="*/ 0 h 800100"/>
              <a:gd name="connsiteX1" fmla="*/ 257305 w 257305"/>
              <a:gd name="connsiteY1" fmla="*/ 0 h 800100"/>
              <a:gd name="connsiteX2" fmla="*/ 257305 w 257305"/>
              <a:gd name="connsiteY2" fmla="*/ 800100 h 800100"/>
              <a:gd name="connsiteX3" fmla="*/ 0 w 257305"/>
              <a:gd name="connsiteY3" fmla="*/ 800100 h 800100"/>
              <a:gd name="connsiteX4" fmla="*/ 0 w 257305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305" h="800100">
                <a:moveTo>
                  <a:pt x="0" y="0"/>
                </a:moveTo>
                <a:lnTo>
                  <a:pt x="257305" y="0"/>
                </a:lnTo>
                <a:lnTo>
                  <a:pt x="25730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FDB12C1-D41A-CDFE-2C11-F3B7DC06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18" r="9113"/>
          <a:stretch>
            <a:fillRect/>
          </a:stretch>
        </p:blipFill>
        <p:spPr bwMode="auto">
          <a:xfrm>
            <a:off x="9161199" y="-2012411"/>
            <a:ext cx="177161" cy="800100"/>
          </a:xfrm>
          <a:custGeom>
            <a:avLst/>
            <a:gdLst>
              <a:gd name="connsiteX0" fmla="*/ 0 w 177161"/>
              <a:gd name="connsiteY0" fmla="*/ 0 h 800100"/>
              <a:gd name="connsiteX1" fmla="*/ 177161 w 177161"/>
              <a:gd name="connsiteY1" fmla="*/ 0 h 800100"/>
              <a:gd name="connsiteX2" fmla="*/ 177161 w 177161"/>
              <a:gd name="connsiteY2" fmla="*/ 800100 h 800100"/>
              <a:gd name="connsiteX3" fmla="*/ 0 w 177161"/>
              <a:gd name="connsiteY3" fmla="*/ 800100 h 800100"/>
              <a:gd name="connsiteX4" fmla="*/ 0 w 177161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1" h="800100">
                <a:moveTo>
                  <a:pt x="0" y="0"/>
                </a:moveTo>
                <a:lnTo>
                  <a:pt x="177161" y="0"/>
                </a:lnTo>
                <a:lnTo>
                  <a:pt x="177161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4F63BD7-ADBD-B8C0-2645-27D1B0D77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0"/>
          <a:stretch>
            <a:fillRect/>
          </a:stretch>
        </p:blipFill>
        <p:spPr bwMode="auto">
          <a:xfrm rot="4654422">
            <a:off x="6062270" y="6006817"/>
            <a:ext cx="348999" cy="800100"/>
          </a:xfrm>
          <a:custGeom>
            <a:avLst/>
            <a:gdLst>
              <a:gd name="connsiteX0" fmla="*/ 0 w 232095"/>
              <a:gd name="connsiteY0" fmla="*/ 0 h 800100"/>
              <a:gd name="connsiteX1" fmla="*/ 232095 w 232095"/>
              <a:gd name="connsiteY1" fmla="*/ 0 h 800100"/>
              <a:gd name="connsiteX2" fmla="*/ 232095 w 232095"/>
              <a:gd name="connsiteY2" fmla="*/ 800100 h 800100"/>
              <a:gd name="connsiteX3" fmla="*/ 0 w 232095"/>
              <a:gd name="connsiteY3" fmla="*/ 800100 h 800100"/>
              <a:gd name="connsiteX4" fmla="*/ 0 w 232095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095" h="800100">
                <a:moveTo>
                  <a:pt x="0" y="0"/>
                </a:moveTo>
                <a:lnTo>
                  <a:pt x="232095" y="0"/>
                </a:lnTo>
                <a:lnTo>
                  <a:pt x="23209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87B7F2E-637B-B4B8-3299-54C6EA62D999}"/>
              </a:ext>
            </a:extLst>
          </p:cNvPr>
          <p:cNvSpPr txBox="1"/>
          <p:nvPr/>
        </p:nvSpPr>
        <p:spPr>
          <a:xfrm>
            <a:off x="9641739" y="-1113017"/>
            <a:ext cx="2370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geometry 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(topology,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diffble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structure on D)</a:t>
            </a:r>
          </a:p>
        </p:txBody>
      </p:sp>
    </p:spTree>
    <p:extLst>
      <p:ext uri="{BB962C8B-B14F-4D97-AF65-F5344CB8AC3E}">
        <p14:creationId xmlns:p14="http://schemas.microsoft.com/office/powerpoint/2010/main" val="171457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96607D"/>
      </a:accent2>
      <a:accent3>
        <a:srgbClr val="196B24"/>
      </a:accent3>
      <a:accent4>
        <a:srgbClr val="0F9ED5"/>
      </a:accent4>
      <a:accent5>
        <a:srgbClr val="A02B93"/>
      </a:accent5>
      <a:accent6>
        <a:srgbClr val="196B24"/>
      </a:accent6>
      <a:hlink>
        <a:srgbClr val="467886"/>
      </a:hlink>
      <a:folHlink>
        <a:srgbClr val="96607D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7019</TotalTime>
  <Words>1540</Words>
  <Application>Microsoft Office PowerPoint</Application>
  <PresentationFormat>Widescreen</PresentationFormat>
  <Paragraphs>395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Cambria Math</vt:lpstr>
      <vt:lpstr>Georgia Pro Light</vt:lpstr>
      <vt:lpstr>Sitka Display</vt:lpstr>
      <vt:lpstr>Office Theme</vt:lpstr>
      <vt:lpstr> Learning with Confidence</vt:lpstr>
      <vt:lpstr>What does it mean (not) to have confidence        in a statement ϕ?</vt:lpstr>
      <vt:lpstr>PowerPoint Presentation</vt:lpstr>
      <vt:lpstr>PowerPoint Presentation</vt:lpstr>
      <vt:lpstr>A Simple Example</vt:lpstr>
      <vt:lpstr>Unifying Existing Concepts</vt:lpstr>
      <vt:lpstr>Confidence Domain</vt:lpstr>
      <vt:lpstr>Axioms for Confidence</vt:lpstr>
      <vt:lpstr>PowerPoint Presentation</vt:lpstr>
      <vt:lpstr>Canonical Representations of Confidence</vt:lpstr>
      <vt:lpstr>Optimizing Learners</vt:lpstr>
      <vt:lpstr>What about when learning objective is linear?</vt:lpstr>
      <vt:lpstr>Representations of Confidence-based Learners</vt:lpstr>
      <vt:lpstr>Conclusion</vt:lpstr>
      <vt:lpstr>PowerPoint Presentation</vt:lpstr>
      <vt:lpstr>Axioms for Confidence</vt:lpstr>
      <vt:lpstr>What does it mean to have confidence in ϕ?</vt:lpstr>
      <vt:lpstr>PowerPoint Presentation</vt:lpstr>
      <vt:lpstr>Confidence as degree of belief</vt:lpstr>
      <vt:lpstr>Confidence as trust (an input)</vt:lpstr>
      <vt:lpstr>PowerPoint Presentation</vt:lpstr>
      <vt:lpstr>PowerPoint Presentation</vt:lpstr>
      <vt:lpstr>Confidence Domain</vt:lpstr>
      <vt:lpstr>Standard Confidence Domains</vt:lpstr>
      <vt:lpstr>PowerPoint Presentation</vt:lpstr>
      <vt:lpstr>PowerPoint Presentation</vt:lpstr>
      <vt:lpstr>PowerPoint Presentation</vt:lpstr>
      <vt:lpstr>PowerPoint Presentation</vt:lpstr>
      <vt:lpstr>Representations of Optimizing Learners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Richardson</dc:creator>
  <cp:lastModifiedBy>Oliver Richardson</cp:lastModifiedBy>
  <cp:revision>1</cp:revision>
  <dcterms:created xsi:type="dcterms:W3CDTF">2025-03-30T21:51:03Z</dcterms:created>
  <dcterms:modified xsi:type="dcterms:W3CDTF">2025-07-22T16:51:38Z</dcterms:modified>
</cp:coreProperties>
</file>