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1.xml" ContentType="application/vnd.openxmlformats-officedocument.presentationml.notesSlide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447" r:id="rId4"/>
    <p:sldId id="427" r:id="rId5"/>
    <p:sldId id="449" r:id="rId6"/>
    <p:sldId id="450" r:id="rId7"/>
    <p:sldId id="44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5CD6"/>
    <a:srgbClr val="FFFFFF"/>
    <a:srgbClr val="78206E"/>
    <a:srgbClr val="9A0000"/>
    <a:srgbClr val="003296"/>
    <a:srgbClr val="F8E4F6"/>
    <a:srgbClr val="F3F8FF"/>
    <a:srgbClr val="BF7DE7"/>
    <a:srgbClr val="F4E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AE84C-8DAE-46E1-8A0B-DBC542F55C1E}" v="2718" dt="2024-12-10T04:20:23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" y="5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Richardson" userId="cd5f33dd71adc40f" providerId="LiveId" clId="{60CAE84C-8DAE-46E1-8A0B-DBC542F55C1E}"/>
    <pc:docChg chg="undo redo custSel addSld delSld modSld sldOrd">
      <pc:chgData name="Oliver Richardson" userId="cd5f33dd71adc40f" providerId="LiveId" clId="{60CAE84C-8DAE-46E1-8A0B-DBC542F55C1E}" dt="2024-12-10T04:20:23.753" v="6198" actId="368"/>
      <pc:docMkLst>
        <pc:docMk/>
      </pc:docMkLst>
      <pc:sldChg chg="addSp delSp modSp mod modAnim">
        <pc:chgData name="Oliver Richardson" userId="cd5f33dd71adc40f" providerId="LiveId" clId="{60CAE84C-8DAE-46E1-8A0B-DBC542F55C1E}" dt="2024-11-12T23:50:27.563" v="6158" actId="20577"/>
        <pc:sldMkLst>
          <pc:docMk/>
          <pc:sldMk cId="1296240670" sldId="256"/>
        </pc:sldMkLst>
        <pc:spChg chg="mod">
          <ac:chgData name="Oliver Richardson" userId="cd5f33dd71adc40f" providerId="LiveId" clId="{60CAE84C-8DAE-46E1-8A0B-DBC542F55C1E}" dt="2024-11-12T23:47:26.879" v="6032" actId="1076"/>
          <ac:spMkLst>
            <pc:docMk/>
            <pc:sldMk cId="1296240670" sldId="256"/>
            <ac:spMk id="5" creationId="{AA431070-9E3E-1D62-6CF0-45BFAEC50208}"/>
          </ac:spMkLst>
        </pc:spChg>
        <pc:spChg chg="mod">
          <ac:chgData name="Oliver Richardson" userId="cd5f33dd71adc40f" providerId="LiveId" clId="{60CAE84C-8DAE-46E1-8A0B-DBC542F55C1E}" dt="2024-11-12T23:48:40.503" v="6107" actId="1076"/>
          <ac:spMkLst>
            <pc:docMk/>
            <pc:sldMk cId="1296240670" sldId="256"/>
            <ac:spMk id="7" creationId="{D56258E6-D249-1765-32FB-6020345DAA3D}"/>
          </ac:spMkLst>
        </pc:spChg>
        <pc:spChg chg="add del">
          <ac:chgData name="Oliver Richardson" userId="cd5f33dd71adc40f" providerId="LiveId" clId="{60CAE84C-8DAE-46E1-8A0B-DBC542F55C1E}" dt="2024-11-12T23:36:34.099" v="6015" actId="34122"/>
          <ac:spMkLst>
            <pc:docMk/>
            <pc:sldMk cId="1296240670" sldId="256"/>
            <ac:spMk id="12" creationId="{BE2168FB-C71C-4217-82BB-17AA9607CC2A}"/>
          </ac:spMkLst>
        </pc:spChg>
        <pc:spChg chg="add mod">
          <ac:chgData name="Oliver Richardson" userId="cd5f33dd71adc40f" providerId="LiveId" clId="{60CAE84C-8DAE-46E1-8A0B-DBC542F55C1E}" dt="2024-11-12T23:48:40.503" v="6107" actId="1076"/>
          <ac:spMkLst>
            <pc:docMk/>
            <pc:sldMk cId="1296240670" sldId="256"/>
            <ac:spMk id="20" creationId="{EC47F02E-247A-0AA2-5FFE-8FE7F567CE4A}"/>
          </ac:spMkLst>
        </pc:spChg>
        <pc:spChg chg="add mod">
          <ac:chgData name="Oliver Richardson" userId="cd5f33dd71adc40f" providerId="LiveId" clId="{60CAE84C-8DAE-46E1-8A0B-DBC542F55C1E}" dt="2024-11-12T23:48:40.503" v="6107" actId="1076"/>
          <ac:spMkLst>
            <pc:docMk/>
            <pc:sldMk cId="1296240670" sldId="256"/>
            <ac:spMk id="21" creationId="{166AFAD8-710C-CB98-4BBF-63819D24368C}"/>
          </ac:spMkLst>
        </pc:spChg>
        <pc:spChg chg="add mod">
          <ac:chgData name="Oliver Richardson" userId="cd5f33dd71adc40f" providerId="LiveId" clId="{60CAE84C-8DAE-46E1-8A0B-DBC542F55C1E}" dt="2024-11-12T23:48:40.503" v="6107" actId="1076"/>
          <ac:spMkLst>
            <pc:docMk/>
            <pc:sldMk cId="1296240670" sldId="256"/>
            <ac:spMk id="22" creationId="{DFF9A383-1649-5EF5-0D11-BF51FFB6A638}"/>
          </ac:spMkLst>
        </pc:spChg>
        <pc:spChg chg="add mod">
          <ac:chgData name="Oliver Richardson" userId="cd5f33dd71adc40f" providerId="LiveId" clId="{60CAE84C-8DAE-46E1-8A0B-DBC542F55C1E}" dt="2024-11-12T23:48:40.503" v="6107" actId="1076"/>
          <ac:spMkLst>
            <pc:docMk/>
            <pc:sldMk cId="1296240670" sldId="256"/>
            <ac:spMk id="23" creationId="{F0CE9153-0C8F-FE46-99D1-C5901D94B9D6}"/>
          </ac:spMkLst>
        </pc:spChg>
        <pc:spChg chg="add mod">
          <ac:chgData name="Oliver Richardson" userId="cd5f33dd71adc40f" providerId="LiveId" clId="{60CAE84C-8DAE-46E1-8A0B-DBC542F55C1E}" dt="2024-11-12T23:48:40.503" v="6107" actId="1076"/>
          <ac:spMkLst>
            <pc:docMk/>
            <pc:sldMk cId="1296240670" sldId="256"/>
            <ac:spMk id="24" creationId="{03AA516F-55A4-B3B5-7516-0E6A319556D0}"/>
          </ac:spMkLst>
        </pc:spChg>
        <pc:spChg chg="add mod">
          <ac:chgData name="Oliver Richardson" userId="cd5f33dd71adc40f" providerId="LiveId" clId="{60CAE84C-8DAE-46E1-8A0B-DBC542F55C1E}" dt="2024-11-12T23:48:40.503" v="6107" actId="1076"/>
          <ac:spMkLst>
            <pc:docMk/>
            <pc:sldMk cId="1296240670" sldId="256"/>
            <ac:spMk id="42" creationId="{646E186D-7F51-6322-894E-39CED0284432}"/>
          </ac:spMkLst>
        </pc:spChg>
        <pc:spChg chg="add mod">
          <ac:chgData name="Oliver Richardson" userId="cd5f33dd71adc40f" providerId="LiveId" clId="{60CAE84C-8DAE-46E1-8A0B-DBC542F55C1E}" dt="2024-11-12T23:50:27.563" v="6158" actId="20577"/>
          <ac:spMkLst>
            <pc:docMk/>
            <pc:sldMk cId="1296240670" sldId="256"/>
            <ac:spMk id="85" creationId="{0739EB00-8DDB-0B67-28D5-238644DECE5F}"/>
          </ac:spMkLst>
        </pc:spChg>
        <pc:grpChg chg="mod">
          <ac:chgData name="Oliver Richardson" userId="cd5f33dd71adc40f" providerId="LiveId" clId="{60CAE84C-8DAE-46E1-8A0B-DBC542F55C1E}" dt="2024-11-12T23:02:33.302" v="5695"/>
          <ac:grpSpMkLst>
            <pc:docMk/>
            <pc:sldMk cId="1296240670" sldId="256"/>
            <ac:grpSpMk id="12" creationId="{806797DE-5835-8FAF-464F-5C3ACCEE7326}"/>
          </ac:grpSpMkLst>
        </pc:grpChg>
        <pc:grpChg chg="mod">
          <ac:chgData name="Oliver Richardson" userId="cd5f33dd71adc40f" providerId="LiveId" clId="{60CAE84C-8DAE-46E1-8A0B-DBC542F55C1E}" dt="2024-11-12T23:02:32.444" v="5692"/>
          <ac:grpSpMkLst>
            <pc:docMk/>
            <pc:sldMk cId="1296240670" sldId="256"/>
            <ac:grpSpMk id="15" creationId="{03693F7F-0CA3-DCCF-6CAB-8375EB3E6039}"/>
          </ac:grpSpMkLst>
        </pc:grpChg>
        <pc:grpChg chg="mod">
          <ac:chgData name="Oliver Richardson" userId="cd5f33dd71adc40f" providerId="LiveId" clId="{60CAE84C-8DAE-46E1-8A0B-DBC542F55C1E}" dt="2024-11-12T23:02:31.908" v="5689"/>
          <ac:grpSpMkLst>
            <pc:docMk/>
            <pc:sldMk cId="1296240670" sldId="256"/>
            <ac:grpSpMk id="18" creationId="{57D7FB24-319F-3310-2092-BE7B96ADE885}"/>
          </ac:grpSpMkLst>
        </pc:grpChg>
        <pc:grpChg chg="mod">
          <ac:chgData name="Oliver Richardson" userId="cd5f33dd71adc40f" providerId="LiveId" clId="{60CAE84C-8DAE-46E1-8A0B-DBC542F55C1E}" dt="2024-11-12T23:09:22.576" v="5778"/>
          <ac:grpSpMkLst>
            <pc:docMk/>
            <pc:sldMk cId="1296240670" sldId="256"/>
            <ac:grpSpMk id="28" creationId="{08057587-2628-511B-60FC-5F9F86F6D00E}"/>
          </ac:grpSpMkLst>
        </pc:grpChg>
        <pc:grpChg chg="mod">
          <ac:chgData name="Oliver Richardson" userId="cd5f33dd71adc40f" providerId="LiveId" clId="{60CAE84C-8DAE-46E1-8A0B-DBC542F55C1E}" dt="2024-11-12T23:48:40.503" v="6107" actId="1076"/>
          <ac:grpSpMkLst>
            <pc:docMk/>
            <pc:sldMk cId="1296240670" sldId="256"/>
            <ac:grpSpMk id="34" creationId="{48ACFE18-38A4-4EE8-C6F7-55DAC613D75D}"/>
          </ac:grpSpMkLst>
        </pc:grpChg>
        <pc:grpChg chg="mod">
          <ac:chgData name="Oliver Richardson" userId="cd5f33dd71adc40f" providerId="LiveId" clId="{60CAE84C-8DAE-46E1-8A0B-DBC542F55C1E}" dt="2024-11-12T23:09:35.745" v="5795"/>
          <ac:grpSpMkLst>
            <pc:docMk/>
            <pc:sldMk cId="1296240670" sldId="256"/>
            <ac:grpSpMk id="40" creationId="{E7D92E92-A19A-6884-0526-54D1B179B779}"/>
          </ac:grpSpMkLst>
        </pc:grpChg>
        <pc:grpChg chg="add del mod">
          <ac:chgData name="Oliver Richardson" userId="cd5f33dd71adc40f" providerId="LiveId" clId="{60CAE84C-8DAE-46E1-8A0B-DBC542F55C1E}" dt="2024-11-12T23:48:40.503" v="6107" actId="1076"/>
          <ac:grpSpMkLst>
            <pc:docMk/>
            <pc:sldMk cId="1296240670" sldId="256"/>
            <ac:grpSpMk id="46" creationId="{06FBAC05-5859-E669-70B7-84BE6BD6EE2F}"/>
          </ac:grpSpMkLst>
        </pc:grpChg>
        <pc:grpChg chg="del mod">
          <ac:chgData name="Oliver Richardson" userId="cd5f33dd71adc40f" providerId="LiveId" clId="{60CAE84C-8DAE-46E1-8A0B-DBC542F55C1E}" dt="2024-11-12T23:11:23.426" v="5844"/>
          <ac:grpSpMkLst>
            <pc:docMk/>
            <pc:sldMk cId="1296240670" sldId="256"/>
            <ac:grpSpMk id="49" creationId="{D3ACACA0-882F-4A18-913B-AD8C9BAC14E1}"/>
          </ac:grpSpMkLst>
        </pc:grpChg>
        <pc:grpChg chg="del mod">
          <ac:chgData name="Oliver Richardson" userId="cd5f33dd71adc40f" providerId="LiveId" clId="{60CAE84C-8DAE-46E1-8A0B-DBC542F55C1E}" dt="2024-11-12T23:13:32.790" v="5881" actId="478"/>
          <ac:grpSpMkLst>
            <pc:docMk/>
            <pc:sldMk cId="1296240670" sldId="256"/>
            <ac:grpSpMk id="51" creationId="{CEF1AF3E-45C4-A270-7E3C-843466AC6E9C}"/>
          </ac:grpSpMkLst>
        </pc:grpChg>
        <pc:grpChg chg="add del mod">
          <ac:chgData name="Oliver Richardson" userId="cd5f33dd71adc40f" providerId="LiveId" clId="{60CAE84C-8DAE-46E1-8A0B-DBC542F55C1E}" dt="2024-11-12T23:11:51.289" v="5861"/>
          <ac:grpSpMkLst>
            <pc:docMk/>
            <pc:sldMk cId="1296240670" sldId="256"/>
            <ac:grpSpMk id="56" creationId="{2338B6B2-3206-DD57-8E51-5E5D66CC8F05}"/>
          </ac:grpSpMkLst>
        </pc:grpChg>
        <pc:grpChg chg="add del mod">
          <ac:chgData name="Oliver Richardson" userId="cd5f33dd71adc40f" providerId="LiveId" clId="{60CAE84C-8DAE-46E1-8A0B-DBC542F55C1E}" dt="2024-11-12T23:11:50.936" v="5859"/>
          <ac:grpSpMkLst>
            <pc:docMk/>
            <pc:sldMk cId="1296240670" sldId="256"/>
            <ac:grpSpMk id="58" creationId="{D6BB4384-10AD-25EC-F9EC-54414E988D1E}"/>
          </ac:grpSpMkLst>
        </pc:grpChg>
        <pc:grpChg chg="mod">
          <ac:chgData name="Oliver Richardson" userId="cd5f33dd71adc40f" providerId="LiveId" clId="{60CAE84C-8DAE-46E1-8A0B-DBC542F55C1E}" dt="2024-11-12T23:11:50.599" v="5857"/>
          <ac:grpSpMkLst>
            <pc:docMk/>
            <pc:sldMk cId="1296240670" sldId="256"/>
            <ac:grpSpMk id="60" creationId="{E685F9A8-335F-71EE-18A1-759623185C4C}"/>
          </ac:grpSpMkLst>
        </pc:grpChg>
        <pc:grpChg chg="mod">
          <ac:chgData name="Oliver Richardson" userId="cd5f33dd71adc40f" providerId="LiveId" clId="{60CAE84C-8DAE-46E1-8A0B-DBC542F55C1E}" dt="2024-11-12T23:48:40.503" v="6107" actId="1076"/>
          <ac:grpSpMkLst>
            <pc:docMk/>
            <pc:sldMk cId="1296240670" sldId="256"/>
            <ac:grpSpMk id="66" creationId="{020B2E7A-C55E-B544-7248-A6842C07DE19}"/>
          </ac:grpSpMkLst>
        </pc:grpChg>
        <pc:grpChg chg="mod">
          <ac:chgData name="Oliver Richardson" userId="cd5f33dd71adc40f" providerId="LiveId" clId="{60CAE84C-8DAE-46E1-8A0B-DBC542F55C1E}" dt="2024-11-12T23:48:40.503" v="6107" actId="1076"/>
          <ac:grpSpMkLst>
            <pc:docMk/>
            <pc:sldMk cId="1296240670" sldId="256"/>
            <ac:grpSpMk id="70" creationId="{0300D062-5FEC-DF7B-9D71-74561D76316B}"/>
          </ac:grpSpMkLst>
        </pc:grpChg>
        <pc:grpChg chg="mod">
          <ac:chgData name="Oliver Richardson" userId="cd5f33dd71adc40f" providerId="LiveId" clId="{60CAE84C-8DAE-46E1-8A0B-DBC542F55C1E}" dt="2024-11-12T23:14:18.029" v="5892"/>
          <ac:grpSpMkLst>
            <pc:docMk/>
            <pc:sldMk cId="1296240670" sldId="256"/>
            <ac:grpSpMk id="72" creationId="{27F907BB-DAB0-7F11-4AC7-B73A76776015}"/>
          </ac:grpSpMkLst>
        </pc:grpChg>
        <pc:grpChg chg="del mod">
          <ac:chgData name="Oliver Richardson" userId="cd5f33dd71adc40f" providerId="LiveId" clId="{60CAE84C-8DAE-46E1-8A0B-DBC542F55C1E}" dt="2024-11-12T23:14:39.211" v="5909"/>
          <ac:grpSpMkLst>
            <pc:docMk/>
            <pc:sldMk cId="1296240670" sldId="256"/>
            <ac:grpSpMk id="79" creationId="{10A124A5-D3D7-E5AB-D85F-D8CC887894F1}"/>
          </ac:grpSpMkLst>
        </pc:grpChg>
        <pc:grpChg chg="add del mod">
          <ac:chgData name="Oliver Richardson" userId="cd5f33dd71adc40f" providerId="LiveId" clId="{60CAE84C-8DAE-46E1-8A0B-DBC542F55C1E}" dt="2024-11-12T23:48:40.503" v="6107" actId="1076"/>
          <ac:grpSpMkLst>
            <pc:docMk/>
            <pc:sldMk cId="1296240670" sldId="256"/>
            <ac:grpSpMk id="84" creationId="{64AAE142-86F0-CAAE-D9C9-5238B2E5B86A}"/>
          </ac:grpSpMkLst>
        </pc:grpChg>
        <pc:picChg chg="add del mod">
          <ac:chgData name="Oliver Richardson" userId="cd5f33dd71adc40f" providerId="LiveId" clId="{60CAE84C-8DAE-46E1-8A0B-DBC542F55C1E}" dt="2024-11-12T23:49:51.011" v="6150" actId="478"/>
          <ac:picMkLst>
            <pc:docMk/>
            <pc:sldMk cId="1296240670" sldId="256"/>
            <ac:picMk id="7170" creationId="{A8F780D7-DFEA-A4CC-6465-B4E8A2343306}"/>
          </ac:picMkLst>
        </pc:picChg>
        <pc:inkChg chg="add del">
          <ac:chgData name="Oliver Richardson" userId="cd5f33dd71adc40f" providerId="LiveId" clId="{60CAE84C-8DAE-46E1-8A0B-DBC542F55C1E}" dt="2024-11-12T23:02:18.707" v="5676" actId="9405"/>
          <ac:inkMkLst>
            <pc:docMk/>
            <pc:sldMk cId="1296240670" sldId="256"/>
            <ac:inkMk id="8" creationId="{0009EB5A-2E02-E139-11F5-2D4D8059898B}"/>
          </ac:inkMkLst>
        </pc:inkChg>
        <pc:inkChg chg="add del">
          <ac:chgData name="Oliver Richardson" userId="cd5f33dd71adc40f" providerId="LiveId" clId="{60CAE84C-8DAE-46E1-8A0B-DBC542F55C1E}" dt="2024-11-12T23:02:22.649" v="5678" actId="9405"/>
          <ac:inkMkLst>
            <pc:docMk/>
            <pc:sldMk cId="1296240670" sldId="256"/>
            <ac:inkMk id="9" creationId="{06815A9A-EEF2-A3B0-2F3C-37C68D5B9083}"/>
          </ac:inkMkLst>
        </pc:inkChg>
        <pc:inkChg chg="add del mod">
          <ac:chgData name="Oliver Richardson" userId="cd5f33dd71adc40f" providerId="LiveId" clId="{60CAE84C-8DAE-46E1-8A0B-DBC542F55C1E}" dt="2024-11-12T23:03:44.800" v="5711" actId="478"/>
          <ac:inkMkLst>
            <pc:docMk/>
            <pc:sldMk cId="1296240670" sldId="256"/>
            <ac:inkMk id="10" creationId="{AF4C74FB-B2D5-B48E-F4E9-9CEA1345BF7D}"/>
          </ac:inkMkLst>
        </pc:inkChg>
        <pc:inkChg chg="add del mod">
          <ac:chgData name="Oliver Richardson" userId="cd5f33dd71adc40f" providerId="LiveId" clId="{60CAE84C-8DAE-46E1-8A0B-DBC542F55C1E}" dt="2024-11-12T23:02:33.302" v="5695"/>
          <ac:inkMkLst>
            <pc:docMk/>
            <pc:sldMk cId="1296240670" sldId="256"/>
            <ac:inkMk id="11" creationId="{A44C45F9-9507-8269-D10C-C98B2EB36229}"/>
          </ac:inkMkLst>
        </pc:inkChg>
        <pc:inkChg chg="add del mod">
          <ac:chgData name="Oliver Richardson" userId="cd5f33dd71adc40f" providerId="LiveId" clId="{60CAE84C-8DAE-46E1-8A0B-DBC542F55C1E}" dt="2024-11-12T23:02:32.870" v="5693" actId="9405"/>
          <ac:inkMkLst>
            <pc:docMk/>
            <pc:sldMk cId="1296240670" sldId="256"/>
            <ac:inkMk id="13" creationId="{4645D0FD-6707-9367-AA3E-09AA3E70022C}"/>
          </ac:inkMkLst>
        </pc:inkChg>
        <pc:inkChg chg="add del mod">
          <ac:chgData name="Oliver Richardson" userId="cd5f33dd71adc40f" providerId="LiveId" clId="{60CAE84C-8DAE-46E1-8A0B-DBC542F55C1E}" dt="2024-11-12T23:02:32.444" v="5692"/>
          <ac:inkMkLst>
            <pc:docMk/>
            <pc:sldMk cId="1296240670" sldId="256"/>
            <ac:inkMk id="14" creationId="{20C0F1D4-42FE-2CC5-A2FB-0753EED002C4}"/>
          </ac:inkMkLst>
        </pc:inkChg>
        <pc:inkChg chg="add del mod">
          <ac:chgData name="Oliver Richardson" userId="cd5f33dd71adc40f" providerId="LiveId" clId="{60CAE84C-8DAE-46E1-8A0B-DBC542F55C1E}" dt="2024-11-12T23:02:32.149" v="5690" actId="9405"/>
          <ac:inkMkLst>
            <pc:docMk/>
            <pc:sldMk cId="1296240670" sldId="256"/>
            <ac:inkMk id="16" creationId="{81529284-6491-0BA2-F767-D0371F6C9EF2}"/>
          </ac:inkMkLst>
        </pc:inkChg>
        <pc:inkChg chg="add del mod">
          <ac:chgData name="Oliver Richardson" userId="cd5f33dd71adc40f" providerId="LiveId" clId="{60CAE84C-8DAE-46E1-8A0B-DBC542F55C1E}" dt="2024-11-12T23:02:31.908" v="5689"/>
          <ac:inkMkLst>
            <pc:docMk/>
            <pc:sldMk cId="1296240670" sldId="256"/>
            <ac:inkMk id="17" creationId="{7492AE4A-406C-2170-F75E-735C32D85B63}"/>
          </ac:inkMkLst>
        </pc:inkChg>
        <pc:inkChg chg="add del">
          <ac:chgData name="Oliver Richardson" userId="cd5f33dd71adc40f" providerId="LiveId" clId="{60CAE84C-8DAE-46E1-8A0B-DBC542F55C1E}" dt="2024-11-12T23:02:40.848" v="5697" actId="9405"/>
          <ac:inkMkLst>
            <pc:docMk/>
            <pc:sldMk cId="1296240670" sldId="256"/>
            <ac:inkMk id="19" creationId="{29C214F0-D2C4-F197-D523-86F8CAC0EE4B}"/>
          </ac:inkMkLst>
        </pc:inkChg>
        <pc:inkChg chg="add del mod">
          <ac:chgData name="Oliver Richardson" userId="cd5f33dd71adc40f" providerId="LiveId" clId="{60CAE84C-8DAE-46E1-8A0B-DBC542F55C1E}" dt="2024-11-12T23:09:23.313" v="5780" actId="9405"/>
          <ac:inkMkLst>
            <pc:docMk/>
            <pc:sldMk cId="1296240670" sldId="256"/>
            <ac:inkMk id="25" creationId="{F67FDE2F-86D3-0B2C-DB02-AEF788D98386}"/>
          </ac:inkMkLst>
        </pc:inkChg>
        <pc:inkChg chg="add del mod">
          <ac:chgData name="Oliver Richardson" userId="cd5f33dd71adc40f" providerId="LiveId" clId="{60CAE84C-8DAE-46E1-8A0B-DBC542F55C1E}" dt="2024-11-12T23:09:22.927" v="5779" actId="9405"/>
          <ac:inkMkLst>
            <pc:docMk/>
            <pc:sldMk cId="1296240670" sldId="256"/>
            <ac:inkMk id="26" creationId="{4B1DEE06-567F-81C2-23D4-4C69862F2273}"/>
          </ac:inkMkLst>
        </pc:inkChg>
        <pc:inkChg chg="add del mod">
          <ac:chgData name="Oliver Richardson" userId="cd5f33dd71adc40f" providerId="LiveId" clId="{60CAE84C-8DAE-46E1-8A0B-DBC542F55C1E}" dt="2024-11-12T23:09:22.576" v="5778"/>
          <ac:inkMkLst>
            <pc:docMk/>
            <pc:sldMk cId="1296240670" sldId="256"/>
            <ac:inkMk id="27" creationId="{65787E93-3DC4-0DC9-978B-A09BB6B2897F}"/>
          </ac:inkMkLst>
        </pc:inkChg>
        <pc:inkChg chg="add del">
          <ac:chgData name="Oliver Richardson" userId="cd5f33dd71adc40f" providerId="LiveId" clId="{60CAE84C-8DAE-46E1-8A0B-DBC542F55C1E}" dt="2024-11-12T23:09:22.238" v="5776" actId="9405"/>
          <ac:inkMkLst>
            <pc:docMk/>
            <pc:sldMk cId="1296240670" sldId="256"/>
            <ac:inkMk id="29" creationId="{34B91B97-DF41-6F77-9E97-944031EA1E71}"/>
          </ac:inkMkLst>
        </pc:inkChg>
        <pc:inkChg chg="add del">
          <ac:chgData name="Oliver Richardson" userId="cd5f33dd71adc40f" providerId="LiveId" clId="{60CAE84C-8DAE-46E1-8A0B-DBC542F55C1E}" dt="2024-11-12T23:09:20.469" v="5775" actId="9405"/>
          <ac:inkMkLst>
            <pc:docMk/>
            <pc:sldMk cId="1296240670" sldId="256"/>
            <ac:inkMk id="30" creationId="{532D5B6E-E3A7-AB55-659D-447C247764AF}"/>
          </ac:inkMkLst>
        </pc:inkChg>
        <pc:inkChg chg="add mod">
          <ac:chgData name="Oliver Richardson" userId="cd5f33dd71adc40f" providerId="LiveId" clId="{60CAE84C-8DAE-46E1-8A0B-DBC542F55C1E}" dt="2024-11-12T23:09:28.420" v="5785"/>
          <ac:inkMkLst>
            <pc:docMk/>
            <pc:sldMk cId="1296240670" sldId="256"/>
            <ac:inkMk id="31" creationId="{2E46C5A3-C61F-76EB-1258-B5BF8C29AAE2}"/>
          </ac:inkMkLst>
        </pc:inkChg>
        <pc:inkChg chg="add del">
          <ac:chgData name="Oliver Richardson" userId="cd5f33dd71adc40f" providerId="LiveId" clId="{60CAE84C-8DAE-46E1-8A0B-DBC542F55C1E}" dt="2024-11-12T23:09:26.294" v="5783" actId="9405"/>
          <ac:inkMkLst>
            <pc:docMk/>
            <pc:sldMk cId="1296240670" sldId="256"/>
            <ac:inkMk id="32" creationId="{10286521-6F06-B6BF-6EBE-20F2A7D25183}"/>
          </ac:inkMkLst>
        </pc:inkChg>
        <pc:inkChg chg="add mod">
          <ac:chgData name="Oliver Richardson" userId="cd5f33dd71adc40f" providerId="LiveId" clId="{60CAE84C-8DAE-46E1-8A0B-DBC542F55C1E}" dt="2024-11-12T23:09:28.420" v="5785"/>
          <ac:inkMkLst>
            <pc:docMk/>
            <pc:sldMk cId="1296240670" sldId="256"/>
            <ac:inkMk id="33" creationId="{54C33BF9-8B86-FE9C-E936-325BE88834A6}"/>
          </ac:inkMkLst>
        </pc:inkChg>
        <pc:inkChg chg="add del">
          <ac:chgData name="Oliver Richardson" userId="cd5f33dd71adc40f" providerId="LiveId" clId="{60CAE84C-8DAE-46E1-8A0B-DBC542F55C1E}" dt="2024-11-12T23:09:29.290" v="5787" actId="9405"/>
          <ac:inkMkLst>
            <pc:docMk/>
            <pc:sldMk cId="1296240670" sldId="256"/>
            <ac:inkMk id="35" creationId="{58361F11-0AC7-637B-7643-AC477BAF56B4}"/>
          </ac:inkMkLst>
        </pc:inkChg>
        <pc:inkChg chg="add mod">
          <ac:chgData name="Oliver Richardson" userId="cd5f33dd71adc40f" providerId="LiveId" clId="{60CAE84C-8DAE-46E1-8A0B-DBC542F55C1E}" dt="2024-11-12T23:48:40.503" v="6107" actId="1076"/>
          <ac:inkMkLst>
            <pc:docMk/>
            <pc:sldMk cId="1296240670" sldId="256"/>
            <ac:inkMk id="36" creationId="{475BA2E3-E59B-6380-7603-96FCBCFDBFCE}"/>
          </ac:inkMkLst>
        </pc:inkChg>
        <pc:inkChg chg="add del">
          <ac:chgData name="Oliver Richardson" userId="cd5f33dd71adc40f" providerId="LiveId" clId="{60CAE84C-8DAE-46E1-8A0B-DBC542F55C1E}" dt="2024-11-12T23:09:31.952" v="5790" actId="9405"/>
          <ac:inkMkLst>
            <pc:docMk/>
            <pc:sldMk cId="1296240670" sldId="256"/>
            <ac:inkMk id="37" creationId="{26F4DD05-5D2C-316A-8C77-0BE9E39D485D}"/>
          </ac:inkMkLst>
        </pc:inkChg>
        <pc:inkChg chg="add del mod">
          <ac:chgData name="Oliver Richardson" userId="cd5f33dd71adc40f" providerId="LiveId" clId="{60CAE84C-8DAE-46E1-8A0B-DBC542F55C1E}" dt="2024-11-12T23:09:36.237" v="5796" actId="9405"/>
          <ac:inkMkLst>
            <pc:docMk/>
            <pc:sldMk cId="1296240670" sldId="256"/>
            <ac:inkMk id="38" creationId="{D7980791-04FB-1C07-F7A2-BBDB534805D2}"/>
          </ac:inkMkLst>
        </pc:inkChg>
        <pc:inkChg chg="add del mod">
          <ac:chgData name="Oliver Richardson" userId="cd5f33dd71adc40f" providerId="LiveId" clId="{60CAE84C-8DAE-46E1-8A0B-DBC542F55C1E}" dt="2024-11-12T23:09:35.745" v="5795"/>
          <ac:inkMkLst>
            <pc:docMk/>
            <pc:sldMk cId="1296240670" sldId="256"/>
            <ac:inkMk id="39" creationId="{88B254C2-8ADE-76ED-F50F-85376E1BDE06}"/>
          </ac:inkMkLst>
        </pc:inkChg>
        <pc:inkChg chg="add del">
          <ac:chgData name="Oliver Richardson" userId="cd5f33dd71adc40f" providerId="LiveId" clId="{60CAE84C-8DAE-46E1-8A0B-DBC542F55C1E}" dt="2024-11-12T23:10:39.020" v="5820" actId="9405"/>
          <ac:inkMkLst>
            <pc:docMk/>
            <pc:sldMk cId="1296240670" sldId="256"/>
            <ac:inkMk id="41" creationId="{8D746542-F9F7-F840-02CB-45247227907C}"/>
          </ac:inkMkLst>
        </pc:inkChg>
        <pc:inkChg chg="add mod">
          <ac:chgData name="Oliver Richardson" userId="cd5f33dd71adc40f" providerId="LiveId" clId="{60CAE84C-8DAE-46E1-8A0B-DBC542F55C1E}" dt="2024-11-12T23:48:40.503" v="6107" actId="1076"/>
          <ac:inkMkLst>
            <pc:docMk/>
            <pc:sldMk cId="1296240670" sldId="256"/>
            <ac:inkMk id="43" creationId="{20BD05E3-87BD-9979-BF0E-02719B58A31A}"/>
          </ac:inkMkLst>
        </pc:inkChg>
        <pc:inkChg chg="add mod">
          <ac:chgData name="Oliver Richardson" userId="cd5f33dd71adc40f" providerId="LiveId" clId="{60CAE84C-8DAE-46E1-8A0B-DBC542F55C1E}" dt="2024-11-12T23:14:18.029" v="5892"/>
          <ac:inkMkLst>
            <pc:docMk/>
            <pc:sldMk cId="1296240670" sldId="256"/>
            <ac:inkMk id="44" creationId="{BE3B479E-F2DC-08F2-20FD-BD2BC3CD703B}"/>
          </ac:inkMkLst>
        </pc:inkChg>
        <pc:inkChg chg="add mod">
          <ac:chgData name="Oliver Richardson" userId="cd5f33dd71adc40f" providerId="LiveId" clId="{60CAE84C-8DAE-46E1-8A0B-DBC542F55C1E}" dt="2024-11-12T23:14:18.029" v="5892"/>
          <ac:inkMkLst>
            <pc:docMk/>
            <pc:sldMk cId="1296240670" sldId="256"/>
            <ac:inkMk id="45" creationId="{E4B5DCF6-DC05-6BDB-8CD8-A46785FFBE82}"/>
          </ac:inkMkLst>
        </pc:inkChg>
        <pc:inkChg chg="add mod">
          <ac:chgData name="Oliver Richardson" userId="cd5f33dd71adc40f" providerId="LiveId" clId="{60CAE84C-8DAE-46E1-8A0B-DBC542F55C1E}" dt="2024-11-12T23:11:23.426" v="5844"/>
          <ac:inkMkLst>
            <pc:docMk/>
            <pc:sldMk cId="1296240670" sldId="256"/>
            <ac:inkMk id="47" creationId="{3B48F2BD-53A3-5CAB-FD4E-23F22CC65696}"/>
          </ac:inkMkLst>
        </pc:inkChg>
        <pc:inkChg chg="add mod">
          <ac:chgData name="Oliver Richardson" userId="cd5f33dd71adc40f" providerId="LiveId" clId="{60CAE84C-8DAE-46E1-8A0B-DBC542F55C1E}" dt="2024-11-12T23:11:23.426" v="5844"/>
          <ac:inkMkLst>
            <pc:docMk/>
            <pc:sldMk cId="1296240670" sldId="256"/>
            <ac:inkMk id="48" creationId="{40E062B0-62B6-FE6E-16DD-CC3377F0EC1E}"/>
          </ac:inkMkLst>
        </pc:inkChg>
        <pc:inkChg chg="add mod">
          <ac:chgData name="Oliver Richardson" userId="cd5f33dd71adc40f" providerId="LiveId" clId="{60CAE84C-8DAE-46E1-8A0B-DBC542F55C1E}" dt="2024-11-12T23:11:23.426" v="5844"/>
          <ac:inkMkLst>
            <pc:docMk/>
            <pc:sldMk cId="1296240670" sldId="256"/>
            <ac:inkMk id="50" creationId="{15F020B8-9D26-D151-4185-D29B48CA9C9A}"/>
          </ac:inkMkLst>
        </pc:inkChg>
        <pc:inkChg chg="add del">
          <ac:chgData name="Oliver Richardson" userId="cd5f33dd71adc40f" providerId="LiveId" clId="{60CAE84C-8DAE-46E1-8A0B-DBC542F55C1E}" dt="2024-11-12T23:11:34.068" v="5846" actId="9405"/>
          <ac:inkMkLst>
            <pc:docMk/>
            <pc:sldMk cId="1296240670" sldId="256"/>
            <ac:inkMk id="52" creationId="{9B9EC09C-65FE-88D8-C888-0512F260672B}"/>
          </ac:inkMkLst>
        </pc:inkChg>
        <pc:inkChg chg="add del">
          <ac:chgData name="Oliver Richardson" userId="cd5f33dd71adc40f" providerId="LiveId" clId="{60CAE84C-8DAE-46E1-8A0B-DBC542F55C1E}" dt="2024-11-12T23:11:43.018" v="5848" actId="9405"/>
          <ac:inkMkLst>
            <pc:docMk/>
            <pc:sldMk cId="1296240670" sldId="256"/>
            <ac:inkMk id="53" creationId="{20C682FA-67F2-ADF2-6CB9-DB23DB582E32}"/>
          </ac:inkMkLst>
        </pc:inkChg>
        <pc:inkChg chg="add del mod">
          <ac:chgData name="Oliver Richardson" userId="cd5f33dd71adc40f" providerId="LiveId" clId="{60CAE84C-8DAE-46E1-8A0B-DBC542F55C1E}" dt="2024-11-12T23:11:51.620" v="5862" actId="9405"/>
          <ac:inkMkLst>
            <pc:docMk/>
            <pc:sldMk cId="1296240670" sldId="256"/>
            <ac:inkMk id="54" creationId="{8306B49B-10B4-C167-72DE-BA3770734CC9}"/>
          </ac:inkMkLst>
        </pc:inkChg>
        <pc:inkChg chg="add del mod">
          <ac:chgData name="Oliver Richardson" userId="cd5f33dd71adc40f" providerId="LiveId" clId="{60CAE84C-8DAE-46E1-8A0B-DBC542F55C1E}" dt="2024-11-12T23:11:51.289" v="5861"/>
          <ac:inkMkLst>
            <pc:docMk/>
            <pc:sldMk cId="1296240670" sldId="256"/>
            <ac:inkMk id="55" creationId="{75A35AD2-2E50-63ED-3B25-29013B503F8C}"/>
          </ac:inkMkLst>
        </pc:inkChg>
        <pc:inkChg chg="add del mod">
          <ac:chgData name="Oliver Richardson" userId="cd5f33dd71adc40f" providerId="LiveId" clId="{60CAE84C-8DAE-46E1-8A0B-DBC542F55C1E}" dt="2024-11-12T23:11:50.936" v="5859"/>
          <ac:inkMkLst>
            <pc:docMk/>
            <pc:sldMk cId="1296240670" sldId="256"/>
            <ac:inkMk id="57" creationId="{65A1814F-D749-C4D9-6AE4-63153DD1B929}"/>
          </ac:inkMkLst>
        </pc:inkChg>
        <pc:inkChg chg="add del mod">
          <ac:chgData name="Oliver Richardson" userId="cd5f33dd71adc40f" providerId="LiveId" clId="{60CAE84C-8DAE-46E1-8A0B-DBC542F55C1E}" dt="2024-11-12T23:11:50.599" v="5857"/>
          <ac:inkMkLst>
            <pc:docMk/>
            <pc:sldMk cId="1296240670" sldId="256"/>
            <ac:inkMk id="59" creationId="{125A2CAA-69C9-192C-26DD-AE250598177F}"/>
          </ac:inkMkLst>
        </pc:inkChg>
        <pc:inkChg chg="add del">
          <ac:chgData name="Oliver Richardson" userId="cd5f33dd71adc40f" providerId="LiveId" clId="{60CAE84C-8DAE-46E1-8A0B-DBC542F55C1E}" dt="2024-11-12T23:11:53.385" v="5864" actId="9405"/>
          <ac:inkMkLst>
            <pc:docMk/>
            <pc:sldMk cId="1296240670" sldId="256"/>
            <ac:inkMk id="61" creationId="{1FDC1840-84D0-8F43-EB24-35492E690230}"/>
          </ac:inkMkLst>
        </pc:inkChg>
        <pc:inkChg chg="add mod">
          <ac:chgData name="Oliver Richardson" userId="cd5f33dd71adc40f" providerId="LiveId" clId="{60CAE84C-8DAE-46E1-8A0B-DBC542F55C1E}" dt="2024-11-12T23:11:59.153" v="5869"/>
          <ac:inkMkLst>
            <pc:docMk/>
            <pc:sldMk cId="1296240670" sldId="256"/>
            <ac:inkMk id="62" creationId="{96D8E01D-D963-F7D9-AE3E-602D78981CEC}"/>
          </ac:inkMkLst>
        </pc:inkChg>
        <pc:inkChg chg="add mod">
          <ac:chgData name="Oliver Richardson" userId="cd5f33dd71adc40f" providerId="LiveId" clId="{60CAE84C-8DAE-46E1-8A0B-DBC542F55C1E}" dt="2024-11-12T23:11:59.153" v="5869"/>
          <ac:inkMkLst>
            <pc:docMk/>
            <pc:sldMk cId="1296240670" sldId="256"/>
            <ac:inkMk id="63" creationId="{E2DB72BB-1B70-2A98-A1FB-2FB51F468947}"/>
          </ac:inkMkLst>
        </pc:inkChg>
        <pc:inkChg chg="add mod">
          <ac:chgData name="Oliver Richardson" userId="cd5f33dd71adc40f" providerId="LiveId" clId="{60CAE84C-8DAE-46E1-8A0B-DBC542F55C1E}" dt="2024-11-12T23:11:59.153" v="5869"/>
          <ac:inkMkLst>
            <pc:docMk/>
            <pc:sldMk cId="1296240670" sldId="256"/>
            <ac:inkMk id="64" creationId="{93DB792E-D836-7A23-8D72-3A95F92531F8}"/>
          </ac:inkMkLst>
        </pc:inkChg>
        <pc:inkChg chg="add mod">
          <ac:chgData name="Oliver Richardson" userId="cd5f33dd71adc40f" providerId="LiveId" clId="{60CAE84C-8DAE-46E1-8A0B-DBC542F55C1E}" dt="2024-11-12T23:11:59.153" v="5869"/>
          <ac:inkMkLst>
            <pc:docMk/>
            <pc:sldMk cId="1296240670" sldId="256"/>
            <ac:inkMk id="65" creationId="{0F79C54D-8C6F-8E17-BAAD-65A3B8E9276C}"/>
          </ac:inkMkLst>
        </pc:inkChg>
        <pc:inkChg chg="add del">
          <ac:chgData name="Oliver Richardson" userId="cd5f33dd71adc40f" providerId="LiveId" clId="{60CAE84C-8DAE-46E1-8A0B-DBC542F55C1E}" dt="2024-11-12T23:12:03.990" v="5871" actId="9405"/>
          <ac:inkMkLst>
            <pc:docMk/>
            <pc:sldMk cId="1296240670" sldId="256"/>
            <ac:inkMk id="67" creationId="{C8103C25-F048-7723-0C1F-6EBFDE510995}"/>
          </ac:inkMkLst>
        </pc:inkChg>
        <pc:inkChg chg="add mod">
          <ac:chgData name="Oliver Richardson" userId="cd5f33dd71adc40f" providerId="LiveId" clId="{60CAE84C-8DAE-46E1-8A0B-DBC542F55C1E}" dt="2024-11-12T23:12:08.902" v="5874"/>
          <ac:inkMkLst>
            <pc:docMk/>
            <pc:sldMk cId="1296240670" sldId="256"/>
            <ac:inkMk id="68" creationId="{77ED9E49-9620-265C-4E42-2B52525BD6E2}"/>
          </ac:inkMkLst>
        </pc:inkChg>
        <pc:inkChg chg="add mod">
          <ac:chgData name="Oliver Richardson" userId="cd5f33dd71adc40f" providerId="LiveId" clId="{60CAE84C-8DAE-46E1-8A0B-DBC542F55C1E}" dt="2024-11-12T23:12:08.902" v="5874"/>
          <ac:inkMkLst>
            <pc:docMk/>
            <pc:sldMk cId="1296240670" sldId="256"/>
            <ac:inkMk id="69" creationId="{F942D7F9-96AB-5396-3B2D-EEF2FEC57B44}"/>
          </ac:inkMkLst>
        </pc:inkChg>
        <pc:inkChg chg="add del mod">
          <ac:chgData name="Oliver Richardson" userId="cd5f33dd71adc40f" providerId="LiveId" clId="{60CAE84C-8DAE-46E1-8A0B-DBC542F55C1E}" dt="2024-11-12T23:14:18.029" v="5892"/>
          <ac:inkMkLst>
            <pc:docMk/>
            <pc:sldMk cId="1296240670" sldId="256"/>
            <ac:inkMk id="71" creationId="{736F7951-A867-3114-F40F-E38E0A2855E8}"/>
          </ac:inkMkLst>
        </pc:inkChg>
        <pc:inkChg chg="add del">
          <ac:chgData name="Oliver Richardson" userId="cd5f33dd71adc40f" providerId="LiveId" clId="{60CAE84C-8DAE-46E1-8A0B-DBC542F55C1E}" dt="2024-11-12T23:14:17.547" v="5890" actId="9405"/>
          <ac:inkMkLst>
            <pc:docMk/>
            <pc:sldMk cId="1296240670" sldId="256"/>
            <ac:inkMk id="73" creationId="{9074D4D4-E3CE-43E2-7C10-9816AEEE733F}"/>
          </ac:inkMkLst>
        </pc:inkChg>
        <pc:inkChg chg="add del">
          <ac:chgData name="Oliver Richardson" userId="cd5f33dd71adc40f" providerId="LiveId" clId="{60CAE84C-8DAE-46E1-8A0B-DBC542F55C1E}" dt="2024-11-12T23:14:20.183" v="5894" actId="9405"/>
          <ac:inkMkLst>
            <pc:docMk/>
            <pc:sldMk cId="1296240670" sldId="256"/>
            <ac:inkMk id="74" creationId="{AD90DA38-9FE5-A8EC-ED11-0391EB94D7FF}"/>
          </ac:inkMkLst>
        </pc:inkChg>
        <pc:inkChg chg="add del">
          <ac:chgData name="Oliver Richardson" userId="cd5f33dd71adc40f" providerId="LiveId" clId="{60CAE84C-8DAE-46E1-8A0B-DBC542F55C1E}" dt="2024-11-12T23:14:27.246" v="5898" actId="9405"/>
          <ac:inkMkLst>
            <pc:docMk/>
            <pc:sldMk cId="1296240670" sldId="256"/>
            <ac:inkMk id="75" creationId="{224D1AAF-C094-D4FC-A145-F10E0738EC28}"/>
          </ac:inkMkLst>
        </pc:inkChg>
        <pc:inkChg chg="add del">
          <ac:chgData name="Oliver Richardson" userId="cd5f33dd71adc40f" providerId="LiveId" clId="{60CAE84C-8DAE-46E1-8A0B-DBC542F55C1E}" dt="2024-11-12T23:14:26.864" v="5897" actId="9405"/>
          <ac:inkMkLst>
            <pc:docMk/>
            <pc:sldMk cId="1296240670" sldId="256"/>
            <ac:inkMk id="76" creationId="{97530005-26CD-0F7F-7D5C-2477A3BB4484}"/>
          </ac:inkMkLst>
        </pc:inkChg>
        <pc:inkChg chg="add del mod topLvl">
          <ac:chgData name="Oliver Richardson" userId="cd5f33dd71adc40f" providerId="LiveId" clId="{60CAE84C-8DAE-46E1-8A0B-DBC542F55C1E}" dt="2024-11-12T23:36:34.099" v="6015" actId="34122"/>
          <ac:inkMkLst>
            <pc:docMk/>
            <pc:sldMk cId="1296240670" sldId="256"/>
            <ac:inkMk id="77" creationId="{9D45B4BE-A27E-DFDB-D93F-9FD46BA8CC62}"/>
          </ac:inkMkLst>
        </pc:inkChg>
        <pc:inkChg chg="add del mod">
          <ac:chgData name="Oliver Richardson" userId="cd5f33dd71adc40f" providerId="LiveId" clId="{60CAE84C-8DAE-46E1-8A0B-DBC542F55C1E}" dt="2024-11-12T23:36:34.099" v="6015" actId="34122"/>
          <ac:inkMkLst>
            <pc:docMk/>
            <pc:sldMk cId="1296240670" sldId="256"/>
            <ac:inkMk id="78" creationId="{A1D7494E-6BB4-3454-8FE8-AE1028386378}"/>
          </ac:inkMkLst>
        </pc:inkChg>
        <pc:inkChg chg="add del">
          <ac:chgData name="Oliver Richardson" userId="cd5f33dd71adc40f" providerId="LiveId" clId="{60CAE84C-8DAE-46E1-8A0B-DBC542F55C1E}" dt="2024-11-12T23:14:33.963" v="5903" actId="9405"/>
          <ac:inkMkLst>
            <pc:docMk/>
            <pc:sldMk cId="1296240670" sldId="256"/>
            <ac:inkMk id="80" creationId="{75590A58-C7CD-14B8-9AD3-9A55D4758D99}"/>
          </ac:inkMkLst>
        </pc:inkChg>
        <pc:inkChg chg="add del">
          <ac:chgData name="Oliver Richardson" userId="cd5f33dd71adc40f" providerId="LiveId" clId="{60CAE84C-8DAE-46E1-8A0B-DBC542F55C1E}" dt="2024-11-12T23:14:35.488" v="5905" actId="9405"/>
          <ac:inkMkLst>
            <pc:docMk/>
            <pc:sldMk cId="1296240670" sldId="256"/>
            <ac:inkMk id="81" creationId="{16BDBD64-B7C0-EDCC-5AA2-AACE8514CB57}"/>
          </ac:inkMkLst>
        </pc:inkChg>
        <pc:inkChg chg="add del">
          <ac:chgData name="Oliver Richardson" userId="cd5f33dd71adc40f" providerId="LiveId" clId="{60CAE84C-8DAE-46E1-8A0B-DBC542F55C1E}" dt="2024-11-12T23:14:37.046" v="5907" actId="9405"/>
          <ac:inkMkLst>
            <pc:docMk/>
            <pc:sldMk cId="1296240670" sldId="256"/>
            <ac:inkMk id="82" creationId="{CA5C8090-6225-4263-F6CE-FBD4635840B6}"/>
          </ac:inkMkLst>
        </pc:inkChg>
        <pc:inkChg chg="add mod topLvl">
          <ac:chgData name="Oliver Richardson" userId="cd5f33dd71adc40f" providerId="LiveId" clId="{60CAE84C-8DAE-46E1-8A0B-DBC542F55C1E}" dt="2024-11-12T23:36:29.743" v="6012" actId="34122"/>
          <ac:inkMkLst>
            <pc:docMk/>
            <pc:sldMk cId="1296240670" sldId="256"/>
            <ac:inkMk id="83" creationId="{6D93DFD5-5B50-91D6-D636-E1D5AB749992}"/>
          </ac:inkMkLst>
        </pc:inkChg>
      </pc:sldChg>
      <pc:sldChg chg="addSp delSp modSp mod delAnim modAnim">
        <pc:chgData name="Oliver Richardson" userId="cd5f33dd71adc40f" providerId="LiveId" clId="{60CAE84C-8DAE-46E1-8A0B-DBC542F55C1E}" dt="2024-12-10T04:20:17.342" v="6193" actId="1076"/>
        <pc:sldMkLst>
          <pc:docMk/>
          <pc:sldMk cId="2742621750" sldId="427"/>
        </pc:sldMkLst>
        <pc:spChg chg="del mod">
          <ac:chgData name="Oliver Richardson" userId="cd5f33dd71adc40f" providerId="LiveId" clId="{60CAE84C-8DAE-46E1-8A0B-DBC542F55C1E}" dt="2024-11-12T20:40:57.606" v="1678" actId="478"/>
          <ac:spMkLst>
            <pc:docMk/>
            <pc:sldMk cId="2742621750" sldId="427"/>
            <ac:spMk id="4" creationId="{D84C6D17-6D07-C93E-1D10-106B66D2C61A}"/>
          </ac:spMkLst>
        </pc:spChg>
        <pc:spChg chg="add del mod">
          <ac:chgData name="Oliver Richardson" userId="cd5f33dd71adc40f" providerId="LiveId" clId="{60CAE84C-8DAE-46E1-8A0B-DBC542F55C1E}" dt="2024-11-12T19:21:20.671" v="805" actId="478"/>
          <ac:spMkLst>
            <pc:docMk/>
            <pc:sldMk cId="2742621750" sldId="427"/>
            <ac:spMk id="6" creationId="{446F598B-57BF-FAF5-CD39-15024315BBD6}"/>
          </ac:spMkLst>
        </pc:spChg>
        <pc:spChg chg="mod">
          <ac:chgData name="Oliver Richardson" userId="cd5f33dd71adc40f" providerId="LiveId" clId="{60CAE84C-8DAE-46E1-8A0B-DBC542F55C1E}" dt="2024-11-12T22:46:18.614" v="5060" actId="14100"/>
          <ac:spMkLst>
            <pc:docMk/>
            <pc:sldMk cId="2742621750" sldId="427"/>
            <ac:spMk id="7" creationId="{21A4408B-4A3D-8197-864E-A0A58B751D87}"/>
          </ac:spMkLst>
        </pc:spChg>
        <pc:spChg chg="del">
          <ac:chgData name="Oliver Richardson" userId="cd5f33dd71adc40f" providerId="LiveId" clId="{60CAE84C-8DAE-46E1-8A0B-DBC542F55C1E}" dt="2024-11-12T19:08:09.289" v="469" actId="478"/>
          <ac:spMkLst>
            <pc:docMk/>
            <pc:sldMk cId="2742621750" sldId="427"/>
            <ac:spMk id="8" creationId="{EA48928B-813C-2AD7-F270-9C3EFBCC877C}"/>
          </ac:spMkLst>
        </pc:spChg>
        <pc:spChg chg="mod">
          <ac:chgData name="Oliver Richardson" userId="cd5f33dd71adc40f" providerId="LiveId" clId="{60CAE84C-8DAE-46E1-8A0B-DBC542F55C1E}" dt="2024-11-12T21:13:59.571" v="2877" actId="1076"/>
          <ac:spMkLst>
            <pc:docMk/>
            <pc:sldMk cId="2742621750" sldId="427"/>
            <ac:spMk id="9" creationId="{66E120DD-1A2B-07F2-E8EB-21B67F97873C}"/>
          </ac:spMkLst>
        </pc:spChg>
        <pc:spChg chg="mod">
          <ac:chgData name="Oliver Richardson" userId="cd5f33dd71adc40f" providerId="LiveId" clId="{60CAE84C-8DAE-46E1-8A0B-DBC542F55C1E}" dt="2024-11-12T21:13:59.571" v="2877" actId="1076"/>
          <ac:spMkLst>
            <pc:docMk/>
            <pc:sldMk cId="2742621750" sldId="427"/>
            <ac:spMk id="10" creationId="{9EC90464-6306-1FEA-111C-EB5511ECE462}"/>
          </ac:spMkLst>
        </pc:spChg>
        <pc:spChg chg="mod">
          <ac:chgData name="Oliver Richardson" userId="cd5f33dd71adc40f" providerId="LiveId" clId="{60CAE84C-8DAE-46E1-8A0B-DBC542F55C1E}" dt="2024-11-12T21:13:59.571" v="2877" actId="1076"/>
          <ac:spMkLst>
            <pc:docMk/>
            <pc:sldMk cId="2742621750" sldId="427"/>
            <ac:spMk id="11" creationId="{59318B30-1054-2163-484E-9BF445833732}"/>
          </ac:spMkLst>
        </pc:spChg>
        <pc:spChg chg="add mod">
          <ac:chgData name="Oliver Richardson" userId="cd5f33dd71adc40f" providerId="LiveId" clId="{60CAE84C-8DAE-46E1-8A0B-DBC542F55C1E}" dt="2024-11-12T19:21:53.547" v="814" actId="571"/>
          <ac:spMkLst>
            <pc:docMk/>
            <pc:sldMk cId="2742621750" sldId="427"/>
            <ac:spMk id="12" creationId="{16727898-EA89-8936-39D1-881E73AA8AC7}"/>
          </ac:spMkLst>
        </pc:spChg>
        <pc:spChg chg="mod">
          <ac:chgData name="Oliver Richardson" userId="cd5f33dd71adc40f" providerId="LiveId" clId="{60CAE84C-8DAE-46E1-8A0B-DBC542F55C1E}" dt="2024-11-12T21:13:59.571" v="2877" actId="1076"/>
          <ac:spMkLst>
            <pc:docMk/>
            <pc:sldMk cId="2742621750" sldId="427"/>
            <ac:spMk id="13" creationId="{7123D087-DFFF-E146-80A7-7BFBF3F4B2D3}"/>
          </ac:spMkLst>
        </pc:spChg>
        <pc:spChg chg="del">
          <ac:chgData name="Oliver Richardson" userId="cd5f33dd71adc40f" providerId="LiveId" clId="{60CAE84C-8DAE-46E1-8A0B-DBC542F55C1E}" dt="2024-11-12T19:16:33.602" v="672" actId="478"/>
          <ac:spMkLst>
            <pc:docMk/>
            <pc:sldMk cId="2742621750" sldId="427"/>
            <ac:spMk id="14" creationId="{448E14BC-0546-B14A-3A84-F1FE4DF7F5D1}"/>
          </ac:spMkLst>
        </pc:spChg>
        <pc:spChg chg="del mod">
          <ac:chgData name="Oliver Richardson" userId="cd5f33dd71adc40f" providerId="LiveId" clId="{60CAE84C-8DAE-46E1-8A0B-DBC542F55C1E}" dt="2024-11-12T20:40:57.606" v="1678" actId="478"/>
          <ac:spMkLst>
            <pc:docMk/>
            <pc:sldMk cId="2742621750" sldId="427"/>
            <ac:spMk id="15" creationId="{AE517F21-D410-371F-A6E1-B36AA0A7C736}"/>
          </ac:spMkLst>
        </pc:spChg>
        <pc:spChg chg="del mod">
          <ac:chgData name="Oliver Richardson" userId="cd5f33dd71adc40f" providerId="LiveId" clId="{60CAE84C-8DAE-46E1-8A0B-DBC542F55C1E}" dt="2024-11-12T20:40:59.479" v="1679" actId="478"/>
          <ac:spMkLst>
            <pc:docMk/>
            <pc:sldMk cId="2742621750" sldId="427"/>
            <ac:spMk id="17" creationId="{C9DF7098-F33E-DFC7-3B8C-0A464A178697}"/>
          </ac:spMkLst>
        </pc:spChg>
        <pc:spChg chg="del mod">
          <ac:chgData name="Oliver Richardson" userId="cd5f33dd71adc40f" providerId="LiveId" clId="{60CAE84C-8DAE-46E1-8A0B-DBC542F55C1E}" dt="2024-11-12T20:32:37.242" v="1271" actId="478"/>
          <ac:spMkLst>
            <pc:docMk/>
            <pc:sldMk cId="2742621750" sldId="427"/>
            <ac:spMk id="18" creationId="{5EF5DBF4-F2AC-E45E-4211-F8A370C85D1E}"/>
          </ac:spMkLst>
        </pc:spChg>
        <pc:spChg chg="del">
          <ac:chgData name="Oliver Richardson" userId="cd5f33dd71adc40f" providerId="LiveId" clId="{60CAE84C-8DAE-46E1-8A0B-DBC542F55C1E}" dt="2024-11-12T19:16:17.590" v="664" actId="478"/>
          <ac:spMkLst>
            <pc:docMk/>
            <pc:sldMk cId="2742621750" sldId="427"/>
            <ac:spMk id="19" creationId="{4D2D29F8-9924-44A9-3F0A-EF28442D4B58}"/>
          </ac:spMkLst>
        </pc:spChg>
        <pc:spChg chg="mod">
          <ac:chgData name="Oliver Richardson" userId="cd5f33dd71adc40f" providerId="LiveId" clId="{60CAE84C-8DAE-46E1-8A0B-DBC542F55C1E}" dt="2024-11-12T21:13:59.571" v="2877" actId="1076"/>
          <ac:spMkLst>
            <pc:docMk/>
            <pc:sldMk cId="2742621750" sldId="427"/>
            <ac:spMk id="21" creationId="{C8039997-5F9B-EE14-F31A-05285533BDCC}"/>
          </ac:spMkLst>
        </pc:spChg>
        <pc:spChg chg="mod">
          <ac:chgData name="Oliver Richardson" userId="cd5f33dd71adc40f" providerId="LiveId" clId="{60CAE84C-8DAE-46E1-8A0B-DBC542F55C1E}" dt="2024-12-07T17:55:00.446" v="6180" actId="1076"/>
          <ac:spMkLst>
            <pc:docMk/>
            <pc:sldMk cId="2742621750" sldId="427"/>
            <ac:spMk id="22" creationId="{E3AD9EEA-5B3B-A9BE-B4ED-6FEAE54A5464}"/>
          </ac:spMkLst>
        </pc:spChg>
        <pc:spChg chg="del mod">
          <ac:chgData name="Oliver Richardson" userId="cd5f33dd71adc40f" providerId="LiveId" clId="{60CAE84C-8DAE-46E1-8A0B-DBC542F55C1E}" dt="2024-11-12T20:32:44.414" v="1272" actId="478"/>
          <ac:spMkLst>
            <pc:docMk/>
            <pc:sldMk cId="2742621750" sldId="427"/>
            <ac:spMk id="24" creationId="{3041D568-A511-C9BE-CB80-6CCC48551439}"/>
          </ac:spMkLst>
        </pc:spChg>
        <pc:spChg chg="del mod">
          <ac:chgData name="Oliver Richardson" userId="cd5f33dd71adc40f" providerId="LiveId" clId="{60CAE84C-8DAE-46E1-8A0B-DBC542F55C1E}" dt="2024-11-12T20:32:44.414" v="1272" actId="478"/>
          <ac:spMkLst>
            <pc:docMk/>
            <pc:sldMk cId="2742621750" sldId="427"/>
            <ac:spMk id="25" creationId="{F241D125-167F-1DCE-D626-28FFE4C4D9AB}"/>
          </ac:spMkLst>
        </pc:spChg>
        <pc:spChg chg="del mod">
          <ac:chgData name="Oliver Richardson" userId="cd5f33dd71adc40f" providerId="LiveId" clId="{60CAE84C-8DAE-46E1-8A0B-DBC542F55C1E}" dt="2024-11-12T20:32:44.414" v="1272" actId="478"/>
          <ac:spMkLst>
            <pc:docMk/>
            <pc:sldMk cId="2742621750" sldId="427"/>
            <ac:spMk id="28" creationId="{9D362897-4DB4-DF79-8151-7405B7D1D843}"/>
          </ac:spMkLst>
        </pc:spChg>
        <pc:spChg chg="del mod">
          <ac:chgData name="Oliver Richardson" userId="cd5f33dd71adc40f" providerId="LiveId" clId="{60CAE84C-8DAE-46E1-8A0B-DBC542F55C1E}" dt="2024-11-12T20:40:57.606" v="1678" actId="478"/>
          <ac:spMkLst>
            <pc:docMk/>
            <pc:sldMk cId="2742621750" sldId="427"/>
            <ac:spMk id="32" creationId="{C7E0B3A7-1864-5C4F-DC75-AE0EB85F476F}"/>
          </ac:spMkLst>
        </pc:spChg>
        <pc:spChg chg="add del mod">
          <ac:chgData name="Oliver Richardson" userId="cd5f33dd71adc40f" providerId="LiveId" clId="{60CAE84C-8DAE-46E1-8A0B-DBC542F55C1E}" dt="2024-11-12T19:43:10.038" v="1153" actId="478"/>
          <ac:spMkLst>
            <pc:docMk/>
            <pc:sldMk cId="2742621750" sldId="427"/>
            <ac:spMk id="33" creationId="{5612B929-1AD8-6D05-0049-A6B6B0A71C5C}"/>
          </ac:spMkLst>
        </pc:spChg>
        <pc:spChg chg="add del mod">
          <ac:chgData name="Oliver Richardson" userId="cd5f33dd71adc40f" providerId="LiveId" clId="{60CAE84C-8DAE-46E1-8A0B-DBC542F55C1E}" dt="2024-11-12T20:53:35.770" v="2296" actId="478"/>
          <ac:spMkLst>
            <pc:docMk/>
            <pc:sldMk cId="2742621750" sldId="427"/>
            <ac:spMk id="38" creationId="{415ADDE7-5154-A38F-5525-8F0E895012FA}"/>
          </ac:spMkLst>
        </pc:spChg>
        <pc:spChg chg="add del mod">
          <ac:chgData name="Oliver Richardson" userId="cd5f33dd71adc40f" providerId="LiveId" clId="{60CAE84C-8DAE-46E1-8A0B-DBC542F55C1E}" dt="2024-11-12T20:53:48.056" v="2307" actId="478"/>
          <ac:spMkLst>
            <pc:docMk/>
            <pc:sldMk cId="2742621750" sldId="427"/>
            <ac:spMk id="39" creationId="{091FF9D6-0A39-8AA2-176C-A81998FFA843}"/>
          </ac:spMkLst>
        </pc:spChg>
        <pc:spChg chg="add del mod">
          <ac:chgData name="Oliver Richardson" userId="cd5f33dd71adc40f" providerId="LiveId" clId="{60CAE84C-8DAE-46E1-8A0B-DBC542F55C1E}" dt="2024-11-12T21:33:10.076" v="3283" actId="478"/>
          <ac:spMkLst>
            <pc:docMk/>
            <pc:sldMk cId="2742621750" sldId="427"/>
            <ac:spMk id="54" creationId="{8A30A511-0E32-5021-14AC-545D14C82F04}"/>
          </ac:spMkLst>
        </pc:spChg>
        <pc:spChg chg="add mod">
          <ac:chgData name="Oliver Richardson" userId="cd5f33dd71adc40f" providerId="LiveId" clId="{60CAE84C-8DAE-46E1-8A0B-DBC542F55C1E}" dt="2024-11-12T21:36:47.229" v="3329" actId="207"/>
          <ac:spMkLst>
            <pc:docMk/>
            <pc:sldMk cId="2742621750" sldId="427"/>
            <ac:spMk id="56" creationId="{7EFAE806-3D29-9BF3-4C65-561A48EE0BB0}"/>
          </ac:spMkLst>
        </pc:spChg>
        <pc:spChg chg="add mod">
          <ac:chgData name="Oliver Richardson" userId="cd5f33dd71adc40f" providerId="LiveId" clId="{60CAE84C-8DAE-46E1-8A0B-DBC542F55C1E}" dt="2024-11-12T21:36:32.739" v="3327" actId="207"/>
          <ac:spMkLst>
            <pc:docMk/>
            <pc:sldMk cId="2742621750" sldId="427"/>
            <ac:spMk id="57" creationId="{58DC5088-5F82-3F28-B994-FF5FCCEBA0B5}"/>
          </ac:spMkLst>
        </pc:spChg>
        <pc:spChg chg="del mod">
          <ac:chgData name="Oliver Richardson" userId="cd5f33dd71adc40f" providerId="LiveId" clId="{60CAE84C-8DAE-46E1-8A0B-DBC542F55C1E}" dt="2024-11-12T21:32:38.002" v="3277" actId="478"/>
          <ac:spMkLst>
            <pc:docMk/>
            <pc:sldMk cId="2742621750" sldId="427"/>
            <ac:spMk id="1045" creationId="{D72B6553-0CBB-D486-C8E0-01CD3DC08830}"/>
          </ac:spMkLst>
        </pc:spChg>
        <pc:spChg chg="mod">
          <ac:chgData name="Oliver Richardson" userId="cd5f33dd71adc40f" providerId="LiveId" clId="{60CAE84C-8DAE-46E1-8A0B-DBC542F55C1E}" dt="2024-11-12T23:04:54.133" v="5716" actId="1076"/>
          <ac:spMkLst>
            <pc:docMk/>
            <pc:sldMk cId="2742621750" sldId="427"/>
            <ac:spMk id="1047" creationId="{245F3C14-6FDC-F9C6-D6E5-F06C721C1FFD}"/>
          </ac:spMkLst>
        </pc:spChg>
        <pc:spChg chg="mod">
          <ac:chgData name="Oliver Richardson" userId="cd5f33dd71adc40f" providerId="LiveId" clId="{60CAE84C-8DAE-46E1-8A0B-DBC542F55C1E}" dt="2024-11-12T21:13:45.729" v="2875" actId="1076"/>
          <ac:spMkLst>
            <pc:docMk/>
            <pc:sldMk cId="2742621750" sldId="427"/>
            <ac:spMk id="1057" creationId="{32035F78-5154-BE61-F4CF-D4666CEBBD96}"/>
          </ac:spMkLst>
        </pc:spChg>
        <pc:spChg chg="mod">
          <ac:chgData name="Oliver Richardson" userId="cd5f33dd71adc40f" providerId="LiveId" clId="{60CAE84C-8DAE-46E1-8A0B-DBC542F55C1E}" dt="2024-11-12T21:13:45.729" v="2875" actId="1076"/>
          <ac:spMkLst>
            <pc:docMk/>
            <pc:sldMk cId="2742621750" sldId="427"/>
            <ac:spMk id="1058" creationId="{1454B800-6CA0-F443-3591-73FF2C77C9BA}"/>
          </ac:spMkLst>
        </pc:spChg>
        <pc:spChg chg="mod">
          <ac:chgData name="Oliver Richardson" userId="cd5f33dd71adc40f" providerId="LiveId" clId="{60CAE84C-8DAE-46E1-8A0B-DBC542F55C1E}" dt="2024-11-12T21:13:45.729" v="2875" actId="1076"/>
          <ac:spMkLst>
            <pc:docMk/>
            <pc:sldMk cId="2742621750" sldId="427"/>
            <ac:spMk id="1059" creationId="{05BBDAEA-A9EB-C83C-BC98-8DDFDD3C0F70}"/>
          </ac:spMkLst>
        </pc:spChg>
        <pc:spChg chg="mod">
          <ac:chgData name="Oliver Richardson" userId="cd5f33dd71adc40f" providerId="LiveId" clId="{60CAE84C-8DAE-46E1-8A0B-DBC542F55C1E}" dt="2024-11-12T21:13:45.729" v="2875" actId="1076"/>
          <ac:spMkLst>
            <pc:docMk/>
            <pc:sldMk cId="2742621750" sldId="427"/>
            <ac:spMk id="1062" creationId="{EA8248A8-ABB7-A49E-6F7C-7F640CB97FDD}"/>
          </ac:spMkLst>
        </pc:spChg>
        <pc:spChg chg="mod">
          <ac:chgData name="Oliver Richardson" userId="cd5f33dd71adc40f" providerId="LiveId" clId="{60CAE84C-8DAE-46E1-8A0B-DBC542F55C1E}" dt="2024-11-12T21:13:45.729" v="2875" actId="1076"/>
          <ac:spMkLst>
            <pc:docMk/>
            <pc:sldMk cId="2742621750" sldId="427"/>
            <ac:spMk id="1064" creationId="{82EF81FE-B907-9F29-4202-79C6A344C9E4}"/>
          </ac:spMkLst>
        </pc:spChg>
        <pc:spChg chg="mod">
          <ac:chgData name="Oliver Richardson" userId="cd5f33dd71adc40f" providerId="LiveId" clId="{60CAE84C-8DAE-46E1-8A0B-DBC542F55C1E}" dt="2024-11-12T21:13:45.729" v="2875" actId="1076"/>
          <ac:spMkLst>
            <pc:docMk/>
            <pc:sldMk cId="2742621750" sldId="427"/>
            <ac:spMk id="1065" creationId="{D77FCBA5-374E-4101-3C06-BA64586229E2}"/>
          </ac:spMkLst>
        </pc:spChg>
        <pc:spChg chg="add mod">
          <ac:chgData name="Oliver Richardson" userId="cd5f33dd71adc40f" providerId="LiveId" clId="{60CAE84C-8DAE-46E1-8A0B-DBC542F55C1E}" dt="2024-11-12T21:32:38.340" v="3278"/>
          <ac:spMkLst>
            <pc:docMk/>
            <pc:sldMk cId="2742621750" sldId="427"/>
            <ac:spMk id="1077" creationId="{AE1A79BD-014B-3E6C-2607-5E578CC13824}"/>
          </ac:spMkLst>
        </pc:spChg>
        <pc:spChg chg="add mod">
          <ac:chgData name="Oliver Richardson" userId="cd5f33dd71adc40f" providerId="LiveId" clId="{60CAE84C-8DAE-46E1-8A0B-DBC542F55C1E}" dt="2024-11-12T21:32:43.063" v="3279"/>
          <ac:spMkLst>
            <pc:docMk/>
            <pc:sldMk cId="2742621750" sldId="427"/>
            <ac:spMk id="1078" creationId="{868F15FD-0468-8AB5-AED6-E8DE2730C6E4}"/>
          </ac:spMkLst>
        </pc:spChg>
        <pc:spChg chg="add mod ord">
          <ac:chgData name="Oliver Richardson" userId="cd5f33dd71adc40f" providerId="LiveId" clId="{60CAE84C-8DAE-46E1-8A0B-DBC542F55C1E}" dt="2024-12-07T17:54:58.904" v="6178" actId="1076"/>
          <ac:spMkLst>
            <pc:docMk/>
            <pc:sldMk cId="2742621750" sldId="427"/>
            <ac:spMk id="1079" creationId="{1C5AF5D0-A726-30B0-9205-C7FC4593E3F8}"/>
          </ac:spMkLst>
        </pc:spChg>
        <pc:spChg chg="add mod">
          <ac:chgData name="Oliver Richardson" userId="cd5f33dd71adc40f" providerId="LiveId" clId="{60CAE84C-8DAE-46E1-8A0B-DBC542F55C1E}" dt="2024-11-12T21:33:10.579" v="3284"/>
          <ac:spMkLst>
            <pc:docMk/>
            <pc:sldMk cId="2742621750" sldId="427"/>
            <ac:spMk id="1080" creationId="{9F50D749-8D9A-5D95-A86B-A0112EF9608E}"/>
          </ac:spMkLst>
        </pc:spChg>
        <pc:spChg chg="add del mod">
          <ac:chgData name="Oliver Richardson" userId="cd5f33dd71adc40f" providerId="LiveId" clId="{60CAE84C-8DAE-46E1-8A0B-DBC542F55C1E}" dt="2024-11-12T21:33:39.117" v="3305" actId="478"/>
          <ac:spMkLst>
            <pc:docMk/>
            <pc:sldMk cId="2742621750" sldId="427"/>
            <ac:spMk id="1081" creationId="{A0EC98D2-4705-AB99-5398-9BB874FC9C4C}"/>
          </ac:spMkLst>
        </pc:spChg>
        <pc:spChg chg="add mod">
          <ac:chgData name="Oliver Richardson" userId="cd5f33dd71adc40f" providerId="LiveId" clId="{60CAE84C-8DAE-46E1-8A0B-DBC542F55C1E}" dt="2024-11-12T21:33:39.421" v="3306"/>
          <ac:spMkLst>
            <pc:docMk/>
            <pc:sldMk cId="2742621750" sldId="427"/>
            <ac:spMk id="1082" creationId="{9A1919FF-79EB-026E-AEBB-3A6BA4CE965E}"/>
          </ac:spMkLst>
        </pc:spChg>
        <pc:spChg chg="add mod">
          <ac:chgData name="Oliver Richardson" userId="cd5f33dd71adc40f" providerId="LiveId" clId="{60CAE84C-8DAE-46E1-8A0B-DBC542F55C1E}" dt="2024-11-12T21:38:13.689" v="3351" actId="1076"/>
          <ac:spMkLst>
            <pc:docMk/>
            <pc:sldMk cId="2742621750" sldId="427"/>
            <ac:spMk id="1083" creationId="{BCFBF945-714F-2E35-9002-0328BDCBCCB7}"/>
          </ac:spMkLst>
        </pc:spChg>
        <pc:spChg chg="add del mod">
          <ac:chgData name="Oliver Richardson" userId="cd5f33dd71adc40f" providerId="LiveId" clId="{60CAE84C-8DAE-46E1-8A0B-DBC542F55C1E}" dt="2024-11-12T22:44:12.780" v="4991" actId="478"/>
          <ac:spMkLst>
            <pc:docMk/>
            <pc:sldMk cId="2742621750" sldId="427"/>
            <ac:spMk id="1084" creationId="{EDA5D116-7EF8-819A-9787-A00C2C465AD8}"/>
          </ac:spMkLst>
        </pc:spChg>
        <pc:spChg chg="add mod">
          <ac:chgData name="Oliver Richardson" userId="cd5f33dd71adc40f" providerId="LiveId" clId="{60CAE84C-8DAE-46E1-8A0B-DBC542F55C1E}" dt="2024-11-12T23:04:37.958" v="5713" actId="1076"/>
          <ac:spMkLst>
            <pc:docMk/>
            <pc:sldMk cId="2742621750" sldId="427"/>
            <ac:spMk id="1085" creationId="{50B0683B-58A3-7748-D5F8-6865F006902A}"/>
          </ac:spMkLst>
        </pc:spChg>
        <pc:grpChg chg="mod">
          <ac:chgData name="Oliver Richardson" userId="cd5f33dd71adc40f" providerId="LiveId" clId="{60CAE84C-8DAE-46E1-8A0B-DBC542F55C1E}" dt="2024-11-12T21:07:49.422" v="2785"/>
          <ac:grpSpMkLst>
            <pc:docMk/>
            <pc:sldMk cId="2742621750" sldId="427"/>
            <ac:grpSpMk id="62" creationId="{38435ECE-BA26-7FB3-DFFE-7B98D0102F97}"/>
          </ac:grpSpMkLst>
        </pc:grpChg>
        <pc:grpChg chg="mod">
          <ac:chgData name="Oliver Richardson" userId="cd5f33dd71adc40f" providerId="LiveId" clId="{60CAE84C-8DAE-46E1-8A0B-DBC542F55C1E}" dt="2024-11-12T21:37:28.393" v="3333" actId="1076"/>
          <ac:grpSpMkLst>
            <pc:docMk/>
            <pc:sldMk cId="2742621750" sldId="427"/>
            <ac:grpSpMk id="1029" creationId="{11135DEE-4C57-DA87-7E5C-7CB4F27B4AC8}"/>
          </ac:grpSpMkLst>
        </pc:grpChg>
        <pc:grpChg chg="mod">
          <ac:chgData name="Oliver Richardson" userId="cd5f33dd71adc40f" providerId="LiveId" clId="{60CAE84C-8DAE-46E1-8A0B-DBC542F55C1E}" dt="2024-11-12T21:08:42.011" v="2805"/>
          <ac:grpSpMkLst>
            <pc:docMk/>
            <pc:sldMk cId="2742621750" sldId="427"/>
            <ac:grpSpMk id="1037" creationId="{BDF85CE5-3965-BD81-649E-62AE13C9A416}"/>
          </ac:grpSpMkLst>
        </pc:grpChg>
        <pc:grpChg chg="del">
          <ac:chgData name="Oliver Richardson" userId="cd5f33dd71adc40f" providerId="LiveId" clId="{60CAE84C-8DAE-46E1-8A0B-DBC542F55C1E}" dt="2024-11-12T20:41:12.899" v="1680" actId="21"/>
          <ac:grpSpMkLst>
            <pc:docMk/>
            <pc:sldMk cId="2742621750" sldId="427"/>
            <ac:grpSpMk id="1053" creationId="{BC03A0B5-1F3A-2056-A343-67AD2686A93A}"/>
          </ac:grpSpMkLst>
        </pc:grpChg>
        <pc:grpChg chg="del mod">
          <ac:chgData name="Oliver Richardson" userId="cd5f33dd71adc40f" providerId="LiveId" clId="{60CAE84C-8DAE-46E1-8A0B-DBC542F55C1E}" dt="2024-11-12T21:09:51.519" v="2846" actId="478"/>
          <ac:grpSpMkLst>
            <pc:docMk/>
            <pc:sldMk cId="2742621750" sldId="427"/>
            <ac:grpSpMk id="1068" creationId="{CDF824FC-FEE6-0433-EB7D-6EB1533DEBF6}"/>
          </ac:grpSpMkLst>
        </pc:grpChg>
        <pc:grpChg chg="del mod">
          <ac:chgData name="Oliver Richardson" userId="cd5f33dd71adc40f" providerId="LiveId" clId="{60CAE84C-8DAE-46E1-8A0B-DBC542F55C1E}" dt="2024-11-12T21:09:51.023" v="2845" actId="478"/>
          <ac:grpSpMkLst>
            <pc:docMk/>
            <pc:sldMk cId="2742621750" sldId="427"/>
            <ac:grpSpMk id="1069" creationId="{65B0454F-ECC1-D087-7270-3F755A39AC12}"/>
          </ac:grpSpMkLst>
        </pc:grpChg>
        <pc:grpChg chg="add mod">
          <ac:chgData name="Oliver Richardson" userId="cd5f33dd71adc40f" providerId="LiveId" clId="{60CAE84C-8DAE-46E1-8A0B-DBC542F55C1E}" dt="2024-11-12T21:37:28.393" v="3333" actId="1076"/>
          <ac:grpSpMkLst>
            <pc:docMk/>
            <pc:sldMk cId="2742621750" sldId="427"/>
            <ac:grpSpMk id="1070" creationId="{9CE74CC8-05E1-AFEC-1F5B-2707DC83F610}"/>
          </ac:grpSpMkLst>
        </pc:grpChg>
        <pc:picChg chg="del mod">
          <ac:chgData name="Oliver Richardson" userId="cd5f33dd71adc40f" providerId="LiveId" clId="{60CAE84C-8DAE-46E1-8A0B-DBC542F55C1E}" dt="2024-11-12T20:40:57.606" v="1678" actId="478"/>
          <ac:picMkLst>
            <pc:docMk/>
            <pc:sldMk cId="2742621750" sldId="427"/>
            <ac:picMk id="2" creationId="{206101C9-BFE6-7027-D12B-8C675D045164}"/>
          </ac:picMkLst>
        </pc:picChg>
        <pc:picChg chg="add mod">
          <ac:chgData name="Oliver Richardson" userId="cd5f33dd71adc40f" providerId="LiveId" clId="{60CAE84C-8DAE-46E1-8A0B-DBC542F55C1E}" dt="2024-11-12T23:04:57.692" v="5717" actId="1076"/>
          <ac:picMkLst>
            <pc:docMk/>
            <pc:sldMk cId="2742621750" sldId="427"/>
            <ac:picMk id="3" creationId="{9B795104-6C50-3E90-3070-5FBF846F8B43}"/>
          </ac:picMkLst>
        </pc:picChg>
        <pc:picChg chg="del mod">
          <ac:chgData name="Oliver Richardson" userId="cd5f33dd71adc40f" providerId="LiveId" clId="{60CAE84C-8DAE-46E1-8A0B-DBC542F55C1E}" dt="2024-11-12T19:16:00.229" v="660" actId="478"/>
          <ac:picMkLst>
            <pc:docMk/>
            <pc:sldMk cId="2742621750" sldId="427"/>
            <ac:picMk id="5" creationId="{B049B9D7-ECD4-89D3-BEEA-55AC469F45F0}"/>
          </ac:picMkLst>
        </pc:picChg>
        <pc:picChg chg="del">
          <ac:chgData name="Oliver Richardson" userId="cd5f33dd71adc40f" providerId="LiveId" clId="{60CAE84C-8DAE-46E1-8A0B-DBC542F55C1E}" dt="2024-11-12T19:16:33.602" v="672" actId="478"/>
          <ac:picMkLst>
            <pc:docMk/>
            <pc:sldMk cId="2742621750" sldId="427"/>
            <ac:picMk id="16" creationId="{BF374420-D1ED-E128-091A-76474C9BD473}"/>
          </ac:picMkLst>
        </pc:picChg>
        <pc:picChg chg="add mod">
          <ac:chgData name="Oliver Richardson" userId="cd5f33dd71adc40f" providerId="LiveId" clId="{60CAE84C-8DAE-46E1-8A0B-DBC542F55C1E}" dt="2024-11-12T19:22:26.394" v="831"/>
          <ac:picMkLst>
            <pc:docMk/>
            <pc:sldMk cId="2742621750" sldId="427"/>
            <ac:picMk id="20" creationId="{185B4AD1-02BB-673D-C6D9-EFC815B819F6}"/>
          </ac:picMkLst>
        </pc:picChg>
        <pc:picChg chg="del mod">
          <ac:chgData name="Oliver Richardson" userId="cd5f33dd71adc40f" providerId="LiveId" clId="{60CAE84C-8DAE-46E1-8A0B-DBC542F55C1E}" dt="2024-11-12T20:32:44.414" v="1272" actId="478"/>
          <ac:picMkLst>
            <pc:docMk/>
            <pc:sldMk cId="2742621750" sldId="427"/>
            <ac:picMk id="23" creationId="{657AFC76-4718-9153-C947-65F2E63D9AB0}"/>
          </ac:picMkLst>
        </pc:picChg>
        <pc:picChg chg="add mod">
          <ac:chgData name="Oliver Richardson" userId="cd5f33dd71adc40f" providerId="LiveId" clId="{60CAE84C-8DAE-46E1-8A0B-DBC542F55C1E}" dt="2024-11-12T21:13:59.571" v="2877" actId="1076"/>
          <ac:picMkLst>
            <pc:docMk/>
            <pc:sldMk cId="2742621750" sldId="427"/>
            <ac:picMk id="29" creationId="{AA52BA3E-0FBF-B157-1D7A-C970BC8DE32B}"/>
          </ac:picMkLst>
        </pc:picChg>
        <pc:picChg chg="add mod">
          <ac:chgData name="Oliver Richardson" userId="cd5f33dd71adc40f" providerId="LiveId" clId="{60CAE84C-8DAE-46E1-8A0B-DBC542F55C1E}" dt="2024-11-12T19:40:36.892" v="1103"/>
          <ac:picMkLst>
            <pc:docMk/>
            <pc:sldMk cId="2742621750" sldId="427"/>
            <ac:picMk id="31" creationId="{54C293D6-B60F-8F0D-1585-C6D16CFAF3DF}"/>
          </ac:picMkLst>
        </pc:picChg>
        <pc:picChg chg="add del mod">
          <ac:chgData name="Oliver Richardson" userId="cd5f33dd71adc40f" providerId="LiveId" clId="{60CAE84C-8DAE-46E1-8A0B-DBC542F55C1E}" dt="2024-11-12T19:43:10.038" v="1153" actId="478"/>
          <ac:picMkLst>
            <pc:docMk/>
            <pc:sldMk cId="2742621750" sldId="427"/>
            <ac:picMk id="34" creationId="{E893D926-B271-E715-FA23-CF32BB675F36}"/>
          </ac:picMkLst>
        </pc:picChg>
        <pc:picChg chg="add del mod">
          <ac:chgData name="Oliver Richardson" userId="cd5f33dd71adc40f" providerId="LiveId" clId="{60CAE84C-8DAE-46E1-8A0B-DBC542F55C1E}" dt="2024-11-12T20:32:44.414" v="1272" actId="478"/>
          <ac:picMkLst>
            <pc:docMk/>
            <pc:sldMk cId="2742621750" sldId="427"/>
            <ac:picMk id="35" creationId="{9476EDB9-01C5-003E-2040-1288CF903879}"/>
          </ac:picMkLst>
        </pc:picChg>
        <pc:picChg chg="add del mod">
          <ac:chgData name="Oliver Richardson" userId="cd5f33dd71adc40f" providerId="LiveId" clId="{60CAE84C-8DAE-46E1-8A0B-DBC542F55C1E}" dt="2024-11-12T20:32:44.414" v="1272" actId="478"/>
          <ac:picMkLst>
            <pc:docMk/>
            <pc:sldMk cId="2742621750" sldId="427"/>
            <ac:picMk id="36" creationId="{9F6EAFE9-1121-6280-B3F6-6284386B4687}"/>
          </ac:picMkLst>
        </pc:picChg>
        <pc:picChg chg="mod">
          <ac:chgData name="Oliver Richardson" userId="cd5f33dd71adc40f" providerId="LiveId" clId="{60CAE84C-8DAE-46E1-8A0B-DBC542F55C1E}" dt="2024-11-12T22:46:28.552" v="5062" actId="1076"/>
          <ac:picMkLst>
            <pc:docMk/>
            <pc:sldMk cId="2742621750" sldId="427"/>
            <ac:picMk id="1026" creationId="{FF04D954-6360-1101-3833-C7C45B9DB043}"/>
          </ac:picMkLst>
        </pc:picChg>
        <pc:picChg chg="mod">
          <ac:chgData name="Oliver Richardson" userId="cd5f33dd71adc40f" providerId="LiveId" clId="{60CAE84C-8DAE-46E1-8A0B-DBC542F55C1E}" dt="2024-11-12T22:46:21.444" v="5061" actId="1076"/>
          <ac:picMkLst>
            <pc:docMk/>
            <pc:sldMk cId="2742621750" sldId="427"/>
            <ac:picMk id="1030" creationId="{0846E9B8-5CF2-B52A-B7C1-1959F9BF3029}"/>
          </ac:picMkLst>
        </pc:picChg>
        <pc:picChg chg="del">
          <ac:chgData name="Oliver Richardson" userId="cd5f33dd71adc40f" providerId="LiveId" clId="{60CAE84C-8DAE-46E1-8A0B-DBC542F55C1E}" dt="2024-11-12T19:08:00.011" v="464" actId="21"/>
          <ac:picMkLst>
            <pc:docMk/>
            <pc:sldMk cId="2742621750" sldId="427"/>
            <ac:picMk id="1032" creationId="{9B795104-6C50-3E90-3070-5FBF846F8B43}"/>
          </ac:picMkLst>
        </pc:picChg>
        <pc:picChg chg="del">
          <ac:chgData name="Oliver Richardson" userId="cd5f33dd71adc40f" providerId="LiveId" clId="{60CAE84C-8DAE-46E1-8A0B-DBC542F55C1E}" dt="2024-11-12T20:41:12.899" v="1680" actId="21"/>
          <ac:picMkLst>
            <pc:docMk/>
            <pc:sldMk cId="2742621750" sldId="427"/>
            <ac:picMk id="1038" creationId="{ACCA3714-09F7-5CC7-F7FD-F57B26B27C92}"/>
          </ac:picMkLst>
        </pc:picChg>
        <pc:picChg chg="del mod">
          <ac:chgData name="Oliver Richardson" userId="cd5f33dd71adc40f" providerId="LiveId" clId="{60CAE84C-8DAE-46E1-8A0B-DBC542F55C1E}" dt="2024-11-12T19:19:16.526" v="709" actId="478"/>
          <ac:picMkLst>
            <pc:docMk/>
            <pc:sldMk cId="2742621750" sldId="427"/>
            <ac:picMk id="1040" creationId="{966629DC-4F7E-A5F8-49EE-154378E5A5B9}"/>
          </ac:picMkLst>
        </pc:picChg>
        <pc:picChg chg="del mod">
          <ac:chgData name="Oliver Richardson" userId="cd5f33dd71adc40f" providerId="LiveId" clId="{60CAE84C-8DAE-46E1-8A0B-DBC542F55C1E}" dt="2024-11-12T19:18:07.235" v="687" actId="478"/>
          <ac:picMkLst>
            <pc:docMk/>
            <pc:sldMk cId="2742621750" sldId="427"/>
            <ac:picMk id="1042" creationId="{27133B64-77C1-4D2D-1B3D-3FEC0BA7B9FE}"/>
          </ac:picMkLst>
        </pc:picChg>
        <pc:picChg chg="mod">
          <ac:chgData name="Oliver Richardson" userId="cd5f33dd71adc40f" providerId="LiveId" clId="{60CAE84C-8DAE-46E1-8A0B-DBC542F55C1E}" dt="2024-11-12T22:46:40.325" v="5063" actId="1076"/>
          <ac:picMkLst>
            <pc:docMk/>
            <pc:sldMk cId="2742621750" sldId="427"/>
            <ac:picMk id="1044" creationId="{BE6F627A-E0BD-50C6-8CD8-AD8C4B3E34D9}"/>
          </ac:picMkLst>
        </pc:picChg>
        <pc:picChg chg="mod">
          <ac:chgData name="Oliver Richardson" userId="cd5f33dd71adc40f" providerId="LiveId" clId="{60CAE84C-8DAE-46E1-8A0B-DBC542F55C1E}" dt="2024-11-12T21:13:59.571" v="2877" actId="1076"/>
          <ac:picMkLst>
            <pc:docMk/>
            <pc:sldMk cId="2742621750" sldId="427"/>
            <ac:picMk id="1046" creationId="{238D679B-9695-4DEC-5091-803BA26A65AA}"/>
          </ac:picMkLst>
        </pc:picChg>
        <pc:picChg chg="del mod">
          <ac:chgData name="Oliver Richardson" userId="cd5f33dd71adc40f" providerId="LiveId" clId="{60CAE84C-8DAE-46E1-8A0B-DBC542F55C1E}" dt="2024-11-12T19:08:01.546" v="465" actId="478"/>
          <ac:picMkLst>
            <pc:docMk/>
            <pc:sldMk cId="2742621750" sldId="427"/>
            <ac:picMk id="1049" creationId="{4BD862FE-242F-B1D5-2372-A62B99F7DDFF}"/>
          </ac:picMkLst>
        </pc:picChg>
        <pc:picChg chg="mod">
          <ac:chgData name="Oliver Richardson" userId="cd5f33dd71adc40f" providerId="LiveId" clId="{60CAE84C-8DAE-46E1-8A0B-DBC542F55C1E}" dt="2024-11-12T23:04:58.933" v="5718" actId="1076"/>
          <ac:picMkLst>
            <pc:docMk/>
            <pc:sldMk cId="2742621750" sldId="427"/>
            <ac:picMk id="1052" creationId="{51B18807-739B-5C2D-59C9-1D224EB97184}"/>
          </ac:picMkLst>
        </pc:picChg>
        <pc:picChg chg="mod">
          <ac:chgData name="Oliver Richardson" userId="cd5f33dd71adc40f" providerId="LiveId" clId="{60CAE84C-8DAE-46E1-8A0B-DBC542F55C1E}" dt="2024-12-10T04:20:17.342" v="6193" actId="1076"/>
          <ac:picMkLst>
            <pc:docMk/>
            <pc:sldMk cId="2742621750" sldId="427"/>
            <ac:picMk id="1071" creationId="{687A16D1-7EDB-1812-F471-8231DC66FC54}"/>
          </ac:picMkLst>
        </pc:picChg>
        <pc:picChg chg="add mod">
          <ac:chgData name="Oliver Richardson" userId="cd5f33dd71adc40f" providerId="LiveId" clId="{60CAE84C-8DAE-46E1-8A0B-DBC542F55C1E}" dt="2024-11-12T21:13:59.571" v="2877" actId="1076"/>
          <ac:picMkLst>
            <pc:docMk/>
            <pc:sldMk cId="2742621750" sldId="427"/>
            <ac:picMk id="2050" creationId="{2AE34AF2-224A-470F-8FCB-AFB1384372AF}"/>
          </ac:picMkLst>
        </pc:picChg>
        <pc:picChg chg="add mod">
          <ac:chgData name="Oliver Richardson" userId="cd5f33dd71adc40f" providerId="LiveId" clId="{60CAE84C-8DAE-46E1-8A0B-DBC542F55C1E}" dt="2024-11-12T21:13:59.571" v="2877" actId="1076"/>
          <ac:picMkLst>
            <pc:docMk/>
            <pc:sldMk cId="2742621750" sldId="427"/>
            <ac:picMk id="2052" creationId="{8DD21A85-F202-2908-21A8-72C2A4BE8A6F}"/>
          </ac:picMkLst>
        </pc:picChg>
        <pc:picChg chg="add mod">
          <ac:chgData name="Oliver Richardson" userId="cd5f33dd71adc40f" providerId="LiveId" clId="{60CAE84C-8DAE-46E1-8A0B-DBC542F55C1E}" dt="2024-11-12T21:13:59.571" v="2877" actId="1076"/>
          <ac:picMkLst>
            <pc:docMk/>
            <pc:sldMk cId="2742621750" sldId="427"/>
            <ac:picMk id="2054" creationId="{1AE9D847-570C-B2A6-623B-2F042CF4D33A}"/>
          </ac:picMkLst>
        </pc:picChg>
        <pc:inkChg chg="mod">
          <ac:chgData name="Oliver Richardson" userId="cd5f33dd71adc40f" providerId="LiveId" clId="{60CAE84C-8DAE-46E1-8A0B-DBC542F55C1E}" dt="2024-11-12T21:13:45.729" v="2875" actId="1076"/>
          <ac:inkMkLst>
            <pc:docMk/>
            <pc:sldMk cId="2742621750" sldId="427"/>
            <ac:inkMk id="26" creationId="{715DC3AD-340B-7540-FEFD-11449F8057F8}"/>
          </ac:inkMkLst>
        </pc:inkChg>
        <pc:inkChg chg="mod">
          <ac:chgData name="Oliver Richardson" userId="cd5f33dd71adc40f" providerId="LiveId" clId="{60CAE84C-8DAE-46E1-8A0B-DBC542F55C1E}" dt="2024-11-12T21:13:45.729" v="2875" actId="1076"/>
          <ac:inkMkLst>
            <pc:docMk/>
            <pc:sldMk cId="2742621750" sldId="427"/>
            <ac:inkMk id="27" creationId="{48F63097-F36B-897E-65E2-0D2A3B1D3E25}"/>
          </ac:inkMkLst>
        </pc:inkChg>
        <pc:inkChg chg="mod">
          <ac:chgData name="Oliver Richardson" userId="cd5f33dd71adc40f" providerId="LiveId" clId="{60CAE84C-8DAE-46E1-8A0B-DBC542F55C1E}" dt="2024-11-12T21:13:45.729" v="2875" actId="1076"/>
          <ac:inkMkLst>
            <pc:docMk/>
            <pc:sldMk cId="2742621750" sldId="427"/>
            <ac:inkMk id="30" creationId="{66680183-73DC-E7FC-B1F2-0BDA5BE1977F}"/>
          </ac:inkMkLst>
        </pc:inkChg>
        <pc:inkChg chg="add del">
          <ac:chgData name="Oliver Richardson" userId="cd5f33dd71adc40f" providerId="LiveId" clId="{60CAE84C-8DAE-46E1-8A0B-DBC542F55C1E}" dt="2024-11-12T21:07:39.265" v="2776" actId="9405"/>
          <ac:inkMkLst>
            <pc:docMk/>
            <pc:sldMk cId="2742621750" sldId="427"/>
            <ac:inkMk id="58" creationId="{F52FE2D8-813B-150E-9404-B89469ED6C1B}"/>
          </ac:inkMkLst>
        </pc:inkChg>
        <pc:inkChg chg="add del">
          <ac:chgData name="Oliver Richardson" userId="cd5f33dd71adc40f" providerId="LiveId" clId="{60CAE84C-8DAE-46E1-8A0B-DBC542F55C1E}" dt="2024-11-12T21:07:42.393" v="2778" actId="9405"/>
          <ac:inkMkLst>
            <pc:docMk/>
            <pc:sldMk cId="2742621750" sldId="427"/>
            <ac:inkMk id="59" creationId="{6F0CF6A5-27F3-17ED-0273-8B57D8DA2561}"/>
          </ac:inkMkLst>
        </pc:inkChg>
        <pc:inkChg chg="add del mod">
          <ac:chgData name="Oliver Richardson" userId="cd5f33dd71adc40f" providerId="LiveId" clId="{60CAE84C-8DAE-46E1-8A0B-DBC542F55C1E}" dt="2024-11-12T21:07:49.753" v="2786" actId="9405"/>
          <ac:inkMkLst>
            <pc:docMk/>
            <pc:sldMk cId="2742621750" sldId="427"/>
            <ac:inkMk id="60" creationId="{17295DBF-0A29-3BB2-5F64-3135F8FDD383}"/>
          </ac:inkMkLst>
        </pc:inkChg>
        <pc:inkChg chg="add del mod">
          <ac:chgData name="Oliver Richardson" userId="cd5f33dd71adc40f" providerId="LiveId" clId="{60CAE84C-8DAE-46E1-8A0B-DBC542F55C1E}" dt="2024-11-12T21:07:49.422" v="2785"/>
          <ac:inkMkLst>
            <pc:docMk/>
            <pc:sldMk cId="2742621750" sldId="427"/>
            <ac:inkMk id="61" creationId="{631B5B25-7BA5-3AC3-C452-2FF6F4EF3D1D}"/>
          </ac:inkMkLst>
        </pc:inkChg>
        <pc:inkChg chg="add del">
          <ac:chgData name="Oliver Richardson" userId="cd5f33dd71adc40f" providerId="LiveId" clId="{60CAE84C-8DAE-46E1-8A0B-DBC542F55C1E}" dt="2024-11-12T21:07:49.148" v="2783" actId="9405"/>
          <ac:inkMkLst>
            <pc:docMk/>
            <pc:sldMk cId="2742621750" sldId="427"/>
            <ac:inkMk id="63" creationId="{923BEB9E-D12D-2B8A-3F53-F16114DA089B}"/>
          </ac:inkMkLst>
        </pc:inkChg>
        <pc:inkChg chg="add del">
          <ac:chgData name="Oliver Richardson" userId="cd5f33dd71adc40f" providerId="LiveId" clId="{60CAE84C-8DAE-46E1-8A0B-DBC542F55C1E}" dt="2024-11-12T21:07:55.188" v="2788" actId="9405"/>
          <ac:inkMkLst>
            <pc:docMk/>
            <pc:sldMk cId="2742621750" sldId="427"/>
            <ac:inkMk id="1024" creationId="{0A88906D-2D3D-C442-C60C-CC4624E05432}"/>
          </ac:inkMkLst>
        </pc:inkChg>
        <pc:inkChg chg="add del">
          <ac:chgData name="Oliver Richardson" userId="cd5f33dd71adc40f" providerId="LiveId" clId="{60CAE84C-8DAE-46E1-8A0B-DBC542F55C1E}" dt="2024-11-12T21:08:21.274" v="2790" actId="9405"/>
          <ac:inkMkLst>
            <pc:docMk/>
            <pc:sldMk cId="2742621750" sldId="427"/>
            <ac:inkMk id="1025" creationId="{24324FD7-FBC0-B596-90B9-BF4BE0B799E0}"/>
          </ac:inkMkLst>
        </pc:inkChg>
        <pc:inkChg chg="add mod">
          <ac:chgData name="Oliver Richardson" userId="cd5f33dd71adc40f" providerId="LiveId" clId="{60CAE84C-8DAE-46E1-8A0B-DBC542F55C1E}" dt="2024-11-12T21:08:30.470" v="2793"/>
          <ac:inkMkLst>
            <pc:docMk/>
            <pc:sldMk cId="2742621750" sldId="427"/>
            <ac:inkMk id="1027" creationId="{123A6AB2-8523-BB43-9EF8-BAC7AD32074A}"/>
          </ac:inkMkLst>
        </pc:inkChg>
        <pc:inkChg chg="add mod">
          <ac:chgData name="Oliver Richardson" userId="cd5f33dd71adc40f" providerId="LiveId" clId="{60CAE84C-8DAE-46E1-8A0B-DBC542F55C1E}" dt="2024-11-12T21:08:30.470" v="2793"/>
          <ac:inkMkLst>
            <pc:docMk/>
            <pc:sldMk cId="2742621750" sldId="427"/>
            <ac:inkMk id="1028" creationId="{B9FDCE75-E5E4-DD4D-16B7-9C2EF431371D}"/>
          </ac:inkMkLst>
        </pc:inkChg>
        <pc:inkChg chg="add del">
          <ac:chgData name="Oliver Richardson" userId="cd5f33dd71adc40f" providerId="LiveId" clId="{60CAE84C-8DAE-46E1-8A0B-DBC542F55C1E}" dt="2024-11-12T21:08:33.921" v="2795" actId="9405"/>
          <ac:inkMkLst>
            <pc:docMk/>
            <pc:sldMk cId="2742621750" sldId="427"/>
            <ac:inkMk id="1031" creationId="{BA18BDB4-F262-2DDB-C0EB-A7A70996BA97}"/>
          </ac:inkMkLst>
        </pc:inkChg>
        <pc:inkChg chg="add del">
          <ac:chgData name="Oliver Richardson" userId="cd5f33dd71adc40f" providerId="LiveId" clId="{60CAE84C-8DAE-46E1-8A0B-DBC542F55C1E}" dt="2024-11-12T21:09:44.258" v="2844" actId="478"/>
          <ac:inkMkLst>
            <pc:docMk/>
            <pc:sldMk cId="2742621750" sldId="427"/>
            <ac:inkMk id="1033" creationId="{35BAD163-B1A8-2F26-8A07-A5F8DFFCE719}"/>
          </ac:inkMkLst>
        </pc:inkChg>
        <pc:inkChg chg="add del">
          <ac:chgData name="Oliver Richardson" userId="cd5f33dd71adc40f" providerId="LiveId" clId="{60CAE84C-8DAE-46E1-8A0B-DBC542F55C1E}" dt="2024-11-12T21:08:37.726" v="2798" actId="9405"/>
          <ac:inkMkLst>
            <pc:docMk/>
            <pc:sldMk cId="2742621750" sldId="427"/>
            <ac:inkMk id="1034" creationId="{78E2ED99-5BA6-6421-FFFC-9133892AD641}"/>
          </ac:inkMkLst>
        </pc:inkChg>
        <pc:inkChg chg="add del mod">
          <ac:chgData name="Oliver Richardson" userId="cd5f33dd71adc40f" providerId="LiveId" clId="{60CAE84C-8DAE-46E1-8A0B-DBC542F55C1E}" dt="2024-11-12T21:08:42.462" v="2806" actId="9405"/>
          <ac:inkMkLst>
            <pc:docMk/>
            <pc:sldMk cId="2742621750" sldId="427"/>
            <ac:inkMk id="1035" creationId="{D93F7234-F1BC-BC77-A7FA-795DE7133955}"/>
          </ac:inkMkLst>
        </pc:inkChg>
        <pc:inkChg chg="add del mod">
          <ac:chgData name="Oliver Richardson" userId="cd5f33dd71adc40f" providerId="LiveId" clId="{60CAE84C-8DAE-46E1-8A0B-DBC542F55C1E}" dt="2024-11-12T21:08:42.011" v="2805"/>
          <ac:inkMkLst>
            <pc:docMk/>
            <pc:sldMk cId="2742621750" sldId="427"/>
            <ac:inkMk id="1036" creationId="{B8E99035-7C45-A289-DE88-48EE3FA0AA3D}"/>
          </ac:inkMkLst>
        </pc:inkChg>
        <pc:inkChg chg="add del">
          <ac:chgData name="Oliver Richardson" userId="cd5f33dd71adc40f" providerId="LiveId" clId="{60CAE84C-8DAE-46E1-8A0B-DBC542F55C1E}" dt="2024-11-12T21:08:41.687" v="2803" actId="9405"/>
          <ac:inkMkLst>
            <pc:docMk/>
            <pc:sldMk cId="2742621750" sldId="427"/>
            <ac:inkMk id="1043" creationId="{5B6FF8D8-D873-ECFC-5821-8A8639A6F8EA}"/>
          </ac:inkMkLst>
        </pc:inkChg>
        <pc:inkChg chg="add del">
          <ac:chgData name="Oliver Richardson" userId="cd5f33dd71adc40f" providerId="LiveId" clId="{60CAE84C-8DAE-46E1-8A0B-DBC542F55C1E}" dt="2024-11-12T21:08:44.485" v="2808" actId="9405"/>
          <ac:inkMkLst>
            <pc:docMk/>
            <pc:sldMk cId="2742621750" sldId="427"/>
            <ac:inkMk id="1048" creationId="{140E6603-F4C3-D92B-2660-8463BAA98D29}"/>
          </ac:inkMkLst>
        </pc:inkChg>
        <pc:inkChg chg="add mod">
          <ac:chgData name="Oliver Richardson" userId="cd5f33dd71adc40f" providerId="LiveId" clId="{60CAE84C-8DAE-46E1-8A0B-DBC542F55C1E}" dt="2024-11-12T21:08:49.426" v="2813"/>
          <ac:inkMkLst>
            <pc:docMk/>
            <pc:sldMk cId="2742621750" sldId="427"/>
            <ac:inkMk id="1050" creationId="{374BC112-1FFC-C6A7-CA0E-D2009EDCDE58}"/>
          </ac:inkMkLst>
        </pc:inkChg>
        <pc:inkChg chg="add mod">
          <ac:chgData name="Oliver Richardson" userId="cd5f33dd71adc40f" providerId="LiveId" clId="{60CAE84C-8DAE-46E1-8A0B-DBC542F55C1E}" dt="2024-11-12T21:08:49.426" v="2813"/>
          <ac:inkMkLst>
            <pc:docMk/>
            <pc:sldMk cId="2742621750" sldId="427"/>
            <ac:inkMk id="1051" creationId="{B2B08D50-78F8-07D3-C520-27D312825A6B}"/>
          </ac:inkMkLst>
        </pc:inkChg>
        <pc:inkChg chg="mod">
          <ac:chgData name="Oliver Richardson" userId="cd5f33dd71adc40f" providerId="LiveId" clId="{60CAE84C-8DAE-46E1-8A0B-DBC542F55C1E}" dt="2024-11-12T21:13:45.729" v="2875" actId="1076"/>
          <ac:inkMkLst>
            <pc:docMk/>
            <pc:sldMk cId="2742621750" sldId="427"/>
            <ac:inkMk id="1054" creationId="{464DEABC-0833-FA1C-EF29-1AAB8E8A5843}"/>
          </ac:inkMkLst>
        </pc:inkChg>
        <pc:inkChg chg="mod">
          <ac:chgData name="Oliver Richardson" userId="cd5f33dd71adc40f" providerId="LiveId" clId="{60CAE84C-8DAE-46E1-8A0B-DBC542F55C1E}" dt="2024-11-12T21:13:45.729" v="2875" actId="1076"/>
          <ac:inkMkLst>
            <pc:docMk/>
            <pc:sldMk cId="2742621750" sldId="427"/>
            <ac:inkMk id="1055" creationId="{827B5F50-91C8-DF05-5D92-435BFC5F9CEC}"/>
          </ac:inkMkLst>
        </pc:inkChg>
        <pc:inkChg chg="mod">
          <ac:chgData name="Oliver Richardson" userId="cd5f33dd71adc40f" providerId="LiveId" clId="{60CAE84C-8DAE-46E1-8A0B-DBC542F55C1E}" dt="2024-11-12T21:13:45.729" v="2875" actId="1076"/>
          <ac:inkMkLst>
            <pc:docMk/>
            <pc:sldMk cId="2742621750" sldId="427"/>
            <ac:inkMk id="1056" creationId="{28733978-02DE-25D5-7D80-B7C09546B578}"/>
          </ac:inkMkLst>
        </pc:inkChg>
        <pc:inkChg chg="mod">
          <ac:chgData name="Oliver Richardson" userId="cd5f33dd71adc40f" providerId="LiveId" clId="{60CAE84C-8DAE-46E1-8A0B-DBC542F55C1E}" dt="2024-11-12T21:13:45.729" v="2875" actId="1076"/>
          <ac:inkMkLst>
            <pc:docMk/>
            <pc:sldMk cId="2742621750" sldId="427"/>
            <ac:inkMk id="1060" creationId="{2BEB128C-8279-01BA-6EB8-CA7E65517052}"/>
          </ac:inkMkLst>
        </pc:inkChg>
        <pc:inkChg chg="mod">
          <ac:chgData name="Oliver Richardson" userId="cd5f33dd71adc40f" providerId="LiveId" clId="{60CAE84C-8DAE-46E1-8A0B-DBC542F55C1E}" dt="2024-11-12T21:13:45.729" v="2875" actId="1076"/>
          <ac:inkMkLst>
            <pc:docMk/>
            <pc:sldMk cId="2742621750" sldId="427"/>
            <ac:inkMk id="1061" creationId="{DB6A1171-1706-6769-C120-CB616513CE8A}"/>
          </ac:inkMkLst>
        </pc:inkChg>
        <pc:inkChg chg="mod">
          <ac:chgData name="Oliver Richardson" userId="cd5f33dd71adc40f" providerId="LiveId" clId="{60CAE84C-8DAE-46E1-8A0B-DBC542F55C1E}" dt="2024-11-12T21:13:45.729" v="2875" actId="1076"/>
          <ac:inkMkLst>
            <pc:docMk/>
            <pc:sldMk cId="2742621750" sldId="427"/>
            <ac:inkMk id="1063" creationId="{27AF78BE-19C5-B8C3-40A0-9B3E54572D7F}"/>
          </ac:inkMkLst>
        </pc:inkChg>
        <pc:inkChg chg="add mod">
          <ac:chgData name="Oliver Richardson" userId="cd5f33dd71adc40f" providerId="LiveId" clId="{60CAE84C-8DAE-46E1-8A0B-DBC542F55C1E}" dt="2024-11-12T21:08:49.426" v="2813"/>
          <ac:inkMkLst>
            <pc:docMk/>
            <pc:sldMk cId="2742621750" sldId="427"/>
            <ac:inkMk id="1066" creationId="{0FB06121-5E04-9773-BFAB-200EA5838D84}"/>
          </ac:inkMkLst>
        </pc:inkChg>
        <pc:inkChg chg="add mod">
          <ac:chgData name="Oliver Richardson" userId="cd5f33dd71adc40f" providerId="LiveId" clId="{60CAE84C-8DAE-46E1-8A0B-DBC542F55C1E}" dt="2024-11-12T21:08:49.426" v="2813"/>
          <ac:inkMkLst>
            <pc:docMk/>
            <pc:sldMk cId="2742621750" sldId="427"/>
            <ac:inkMk id="1067" creationId="{E5678B73-2530-6B66-D6A3-8E0AE93442E3}"/>
          </ac:inkMkLst>
        </pc:inkChg>
        <pc:inkChg chg="mod">
          <ac:chgData name="Oliver Richardson" userId="cd5f33dd71adc40f" providerId="LiveId" clId="{60CAE84C-8DAE-46E1-8A0B-DBC542F55C1E}" dt="2024-11-12T21:13:45.729" v="2875" actId="1076"/>
          <ac:inkMkLst>
            <pc:docMk/>
            <pc:sldMk cId="2742621750" sldId="427"/>
            <ac:inkMk id="1072" creationId="{1BED30BE-47E6-D36E-69E0-6F3B21099A1B}"/>
          </ac:inkMkLst>
        </pc:inkChg>
        <pc:inkChg chg="mod">
          <ac:chgData name="Oliver Richardson" userId="cd5f33dd71adc40f" providerId="LiveId" clId="{60CAE84C-8DAE-46E1-8A0B-DBC542F55C1E}" dt="2024-11-12T21:13:45.729" v="2875" actId="1076"/>
          <ac:inkMkLst>
            <pc:docMk/>
            <pc:sldMk cId="2742621750" sldId="427"/>
            <ac:inkMk id="1073" creationId="{58E4B06C-9DAA-7A8E-CDB5-45963D360D44}"/>
          </ac:inkMkLst>
        </pc:inkChg>
        <pc:inkChg chg="mod">
          <ac:chgData name="Oliver Richardson" userId="cd5f33dd71adc40f" providerId="LiveId" clId="{60CAE84C-8DAE-46E1-8A0B-DBC542F55C1E}" dt="2024-11-12T21:13:45.729" v="2875" actId="1076"/>
          <ac:inkMkLst>
            <pc:docMk/>
            <pc:sldMk cId="2742621750" sldId="427"/>
            <ac:inkMk id="1074" creationId="{BD8BA2B0-9775-9FE2-C089-0DE43FB6A354}"/>
          </ac:inkMkLst>
        </pc:inkChg>
        <pc:inkChg chg="mod">
          <ac:chgData name="Oliver Richardson" userId="cd5f33dd71adc40f" providerId="LiveId" clId="{60CAE84C-8DAE-46E1-8A0B-DBC542F55C1E}" dt="2024-11-12T21:09:58.630" v="2848" actId="571"/>
          <ac:inkMkLst>
            <pc:docMk/>
            <pc:sldMk cId="2742621750" sldId="427"/>
            <ac:inkMk id="1075" creationId="{58686B5F-69E6-B547-10A8-F7D13B3055D3}"/>
          </ac:inkMkLst>
        </pc:inkChg>
        <pc:inkChg chg="mod">
          <ac:chgData name="Oliver Richardson" userId="cd5f33dd71adc40f" providerId="LiveId" clId="{60CAE84C-8DAE-46E1-8A0B-DBC542F55C1E}" dt="2024-11-12T21:09:58.630" v="2848" actId="571"/>
          <ac:inkMkLst>
            <pc:docMk/>
            <pc:sldMk cId="2742621750" sldId="427"/>
            <ac:inkMk id="1076" creationId="{BB71ADC6-DC75-0448-8F9E-73A9BB08CD38}"/>
          </ac:inkMkLst>
        </pc:inkChg>
      </pc:sldChg>
      <pc:sldChg chg="modSp del ord">
        <pc:chgData name="Oliver Richardson" userId="cd5f33dd71adc40f" providerId="LiveId" clId="{60CAE84C-8DAE-46E1-8A0B-DBC542F55C1E}" dt="2024-11-13T00:48:07.967" v="6173" actId="2696"/>
        <pc:sldMkLst>
          <pc:docMk/>
          <pc:sldMk cId="1917000547" sldId="444"/>
        </pc:sldMkLst>
        <pc:picChg chg="mod">
          <ac:chgData name="Oliver Richardson" userId="cd5f33dd71adc40f" providerId="LiveId" clId="{60CAE84C-8DAE-46E1-8A0B-DBC542F55C1E}" dt="2024-11-12T18:49:49.493" v="10" actId="14826"/>
          <ac:picMkLst>
            <pc:docMk/>
            <pc:sldMk cId="1917000547" sldId="444"/>
            <ac:picMk id="16" creationId="{BF374420-D1ED-E128-091A-76474C9BD473}"/>
          </ac:picMkLst>
        </pc:picChg>
      </pc:sldChg>
      <pc:sldChg chg="del ord">
        <pc:chgData name="Oliver Richardson" userId="cd5f33dd71adc40f" providerId="LiveId" clId="{60CAE84C-8DAE-46E1-8A0B-DBC542F55C1E}" dt="2024-11-13T00:48:07.967" v="6173" actId="2696"/>
        <pc:sldMkLst>
          <pc:docMk/>
          <pc:sldMk cId="1565644205" sldId="446"/>
        </pc:sldMkLst>
      </pc:sldChg>
      <pc:sldChg chg="addSp delSp modSp mod ord delAnim modAnim">
        <pc:chgData name="Oliver Richardson" userId="cd5f33dd71adc40f" providerId="LiveId" clId="{60CAE84C-8DAE-46E1-8A0B-DBC542F55C1E}" dt="2024-11-12T23:55:44.289" v="6167"/>
        <pc:sldMkLst>
          <pc:docMk/>
          <pc:sldMk cId="1206236106" sldId="447"/>
        </pc:sldMkLst>
        <pc:spChg chg="add del mod">
          <ac:chgData name="Oliver Richardson" userId="cd5f33dd71adc40f" providerId="LiveId" clId="{60CAE84C-8DAE-46E1-8A0B-DBC542F55C1E}" dt="2024-11-12T23:54:04.929" v="6159" actId="478"/>
          <ac:spMkLst>
            <pc:docMk/>
            <pc:sldMk cId="1206236106" sldId="447"/>
            <ac:spMk id="2" creationId="{4990C538-14B5-93FF-0BCF-393AAD9F5832}"/>
          </ac:spMkLst>
        </pc:spChg>
        <pc:spChg chg="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7" creationId="{7DB86FDD-B156-2BE6-E39E-5A31DA72DB69}"/>
          </ac:spMkLst>
        </pc:spChg>
        <pc:spChg chg="add del">
          <ac:chgData name="Oliver Richardson" userId="cd5f33dd71adc40f" providerId="LiveId" clId="{60CAE84C-8DAE-46E1-8A0B-DBC542F55C1E}" dt="2024-11-12T23:15:46.314" v="5917" actId="34122"/>
          <ac:spMkLst>
            <pc:docMk/>
            <pc:sldMk cId="1206236106" sldId="447"/>
            <ac:spMk id="8" creationId="{103D76C9-7B96-4160-8C79-E22EB9E1056A}"/>
          </ac:spMkLst>
        </pc:spChg>
        <pc:spChg chg="add del">
          <ac:chgData name="Oliver Richardson" userId="cd5f33dd71adc40f" providerId="LiveId" clId="{60CAE84C-8DAE-46E1-8A0B-DBC542F55C1E}" dt="2024-11-12T19:05:24.466" v="429" actId="34122"/>
          <ac:spMkLst>
            <pc:docMk/>
            <pc:sldMk cId="1206236106" sldId="447"/>
            <ac:spMk id="8" creationId="{79238A46-8164-4EA4-B327-247736A9DAB7}"/>
          </ac:spMkLst>
        </pc:spChg>
        <pc:spChg chg="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22" creationId="{89B20D00-6559-A1C5-3F70-278BCC5C4F26}"/>
          </ac:spMkLst>
        </pc:spChg>
        <pc:spChg chg="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23" creationId="{2F8E5483-66B6-2218-F476-A55AAFC7423D}"/>
          </ac:spMkLst>
        </pc:spChg>
        <pc:spChg chg="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45" creationId="{D0D1D710-C2E6-DAF7-D22C-2CBAE158DA99}"/>
          </ac:spMkLst>
        </pc:spChg>
        <pc:spChg chg="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46" creationId="{431DFF28-F1DE-28BB-DB9B-2EB806749BDA}"/>
          </ac:spMkLst>
        </pc:spChg>
        <pc:spChg chg="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47" creationId="{E8C12E16-BF1A-D193-6066-2E4BFC7B493C}"/>
          </ac:spMkLst>
        </pc:spChg>
        <pc:spChg chg="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56" creationId="{33C227ED-F455-7BE4-05EC-15C1CAE6767F}"/>
          </ac:spMkLst>
        </pc:spChg>
        <pc:spChg chg="add 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115" creationId="{C702844E-034A-431E-9B76-F430585F7D8F}"/>
          </ac:spMkLst>
        </pc:spChg>
        <pc:spChg chg="add mod">
          <ac:chgData name="Oliver Richardson" userId="cd5f33dd71adc40f" providerId="LiveId" clId="{60CAE84C-8DAE-46E1-8A0B-DBC542F55C1E}" dt="2024-11-12T18:55:47.406" v="162" actId="571"/>
          <ac:spMkLst>
            <pc:docMk/>
            <pc:sldMk cId="1206236106" sldId="447"/>
            <ac:spMk id="116" creationId="{1368FF02-6CB2-6C56-AE67-FDE504EA4454}"/>
          </ac:spMkLst>
        </pc:spChg>
        <pc:spChg chg="add 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117" creationId="{CC331162-07AB-F1AB-4E70-890A6F0F81DF}"/>
          </ac:spMkLst>
        </pc:spChg>
        <pc:spChg chg="add 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118" creationId="{7ABEA240-CDE9-70CD-F0FC-D5D350E45310}"/>
          </ac:spMkLst>
        </pc:spChg>
        <pc:spChg chg="add mod">
          <ac:chgData name="Oliver Richardson" userId="cd5f33dd71adc40f" providerId="LiveId" clId="{60CAE84C-8DAE-46E1-8A0B-DBC542F55C1E}" dt="2024-11-12T18:59:53.903" v="359" actId="571"/>
          <ac:spMkLst>
            <pc:docMk/>
            <pc:sldMk cId="1206236106" sldId="447"/>
            <ac:spMk id="119" creationId="{4CDE4C17-ADD7-45C7-A0BB-53F65E90A4C9}"/>
          </ac:spMkLst>
        </pc:spChg>
        <pc:spChg chg="add del mod">
          <ac:chgData name="Oliver Richardson" userId="cd5f33dd71adc40f" providerId="LiveId" clId="{60CAE84C-8DAE-46E1-8A0B-DBC542F55C1E}" dt="2024-11-12T23:25:39.901" v="6001" actId="478"/>
          <ac:spMkLst>
            <pc:docMk/>
            <pc:sldMk cId="1206236106" sldId="447"/>
            <ac:spMk id="1028" creationId="{11A83877-442D-3CF7-7B03-F159CD0C6A02}"/>
          </ac:spMkLst>
        </pc:spChg>
        <pc:spChg chg="add 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1029" creationId="{C891DDF8-21C0-FDC3-1B83-609291F473CC}"/>
          </ac:spMkLst>
        </pc:spChg>
        <pc:spChg chg="add 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1043" creationId="{6D5376FB-4DD5-A081-088C-D0A594232F56}"/>
          </ac:spMkLst>
        </pc:spChg>
        <pc:spChg chg="add mod">
          <ac:chgData name="Oliver Richardson" userId="cd5f33dd71adc40f" providerId="LiveId" clId="{60CAE84C-8DAE-46E1-8A0B-DBC542F55C1E}" dt="2024-11-12T23:54:32.193" v="6166" actId="14100"/>
          <ac:spMkLst>
            <pc:docMk/>
            <pc:sldMk cId="1206236106" sldId="447"/>
            <ac:spMk id="1044" creationId="{69EE22CB-7ED4-2329-EF03-D80313B361EF}"/>
          </ac:spMkLst>
        </pc:spChg>
        <pc:spChg chg="add 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1045" creationId="{084AF674-2323-C4B6-68B7-F7271DA7362F}"/>
          </ac:spMkLst>
        </pc:spChg>
        <pc:spChg chg="add 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1046" creationId="{9171834F-CBC7-3BC7-4671-14E3359C6140}"/>
          </ac:spMkLst>
        </pc:spChg>
        <pc:spChg chg="add 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1047" creationId="{0E7974AB-A4FB-3014-317B-1954A1C0C69B}"/>
          </ac:spMkLst>
        </pc:spChg>
        <pc:spChg chg="add 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1054" creationId="{464D9128-951F-9E51-458A-AEF6A06057C8}"/>
          </ac:spMkLst>
        </pc:spChg>
        <pc:spChg chg="add mod">
          <ac:chgData name="Oliver Richardson" userId="cd5f33dd71adc40f" providerId="LiveId" clId="{60CAE84C-8DAE-46E1-8A0B-DBC542F55C1E}" dt="2024-11-12T23:54:17.846" v="6162" actId="1076"/>
          <ac:spMkLst>
            <pc:docMk/>
            <pc:sldMk cId="1206236106" sldId="447"/>
            <ac:spMk id="1055" creationId="{BF51E99D-E701-63B0-8D66-D416AD7B9881}"/>
          </ac:spMkLst>
        </pc:spChg>
        <pc:spChg chg="add del mod">
          <ac:chgData name="Oliver Richardson" userId="cd5f33dd71adc40f" providerId="LiveId" clId="{60CAE84C-8DAE-46E1-8A0B-DBC542F55C1E}" dt="2024-11-12T21:29:19" v="3211" actId="478"/>
          <ac:spMkLst>
            <pc:docMk/>
            <pc:sldMk cId="1206236106" sldId="447"/>
            <ac:spMk id="1057" creationId="{2FA8FC2C-0F1C-14DC-E336-0206D1479341}"/>
          </ac:spMkLst>
        </pc:spChg>
        <pc:spChg chg="add del mod">
          <ac:chgData name="Oliver Richardson" userId="cd5f33dd71adc40f" providerId="LiveId" clId="{60CAE84C-8DAE-46E1-8A0B-DBC542F55C1E}" dt="2024-11-12T23:54:07.289" v="6160" actId="478"/>
          <ac:spMkLst>
            <pc:docMk/>
            <pc:sldMk cId="1206236106" sldId="447"/>
            <ac:spMk id="1059" creationId="{21D2797B-32CE-9AE3-550B-31DC2D1B8C00}"/>
          </ac:spMkLst>
        </pc:spChg>
        <pc:grpChg chg="mod">
          <ac:chgData name="Oliver Richardson" userId="cd5f33dd71adc40f" providerId="LiveId" clId="{60CAE84C-8DAE-46E1-8A0B-DBC542F55C1E}" dt="2024-11-12T23:54:17.846" v="6162" actId="1076"/>
          <ac:grpSpMkLst>
            <pc:docMk/>
            <pc:sldMk cId="1206236106" sldId="447"/>
            <ac:grpSpMk id="82" creationId="{FE23765C-7BB6-13EB-2E0C-B242811210AB}"/>
          </ac:grpSpMkLst>
        </pc:grpChg>
        <pc:grpChg chg="mod">
          <ac:chgData name="Oliver Richardson" userId="cd5f33dd71adc40f" providerId="LiveId" clId="{60CAE84C-8DAE-46E1-8A0B-DBC542F55C1E}" dt="2024-11-12T18:51:31.080" v="53"/>
          <ac:grpSpMkLst>
            <pc:docMk/>
            <pc:sldMk cId="1206236106" sldId="447"/>
            <ac:grpSpMk id="88" creationId="{B895CAC9-1A3A-8BCF-A31E-E5AFF01243A6}"/>
          </ac:grpSpMkLst>
        </pc:grpChg>
        <pc:grpChg chg="mod">
          <ac:chgData name="Oliver Richardson" userId="cd5f33dd71adc40f" providerId="LiveId" clId="{60CAE84C-8DAE-46E1-8A0B-DBC542F55C1E}" dt="2024-11-12T18:51:38.315" v="59"/>
          <ac:grpSpMkLst>
            <pc:docMk/>
            <pc:sldMk cId="1206236106" sldId="447"/>
            <ac:grpSpMk id="93" creationId="{2AB74944-42C5-7DB5-C3D1-845813A67E81}"/>
          </ac:grpSpMkLst>
        </pc:grpChg>
        <pc:grpChg chg="mod">
          <ac:chgData name="Oliver Richardson" userId="cd5f33dd71adc40f" providerId="LiveId" clId="{60CAE84C-8DAE-46E1-8A0B-DBC542F55C1E}" dt="2024-11-12T23:54:17.846" v="6162" actId="1076"/>
          <ac:grpSpMkLst>
            <pc:docMk/>
            <pc:sldMk cId="1206236106" sldId="447"/>
            <ac:grpSpMk id="101" creationId="{0FF9C574-7472-D21D-7236-07F9034429C9}"/>
          </ac:grpSpMkLst>
        </pc:grpChg>
        <pc:grpChg chg="del mod">
          <ac:chgData name="Oliver Richardson" userId="cd5f33dd71adc40f" providerId="LiveId" clId="{60CAE84C-8DAE-46E1-8A0B-DBC542F55C1E}" dt="2024-11-12T18:52:45.875" v="88"/>
          <ac:grpSpMkLst>
            <pc:docMk/>
            <pc:sldMk cId="1206236106" sldId="447"/>
            <ac:grpSpMk id="110" creationId="{68F34A5D-8DD5-894A-AD27-3685CD561CE3}"/>
          </ac:grpSpMkLst>
        </pc:grpChg>
        <pc:grpChg chg="del mod">
          <ac:chgData name="Oliver Richardson" userId="cd5f33dd71adc40f" providerId="LiveId" clId="{60CAE84C-8DAE-46E1-8A0B-DBC542F55C1E}" dt="2024-11-12T18:52:46.905" v="90"/>
          <ac:grpSpMkLst>
            <pc:docMk/>
            <pc:sldMk cId="1206236106" sldId="447"/>
            <ac:grpSpMk id="112" creationId="{C584057D-4F30-0C79-BE1E-4B234414F873}"/>
          </ac:grpSpMkLst>
        </pc:grpChg>
        <pc:grpChg chg="mod">
          <ac:chgData name="Oliver Richardson" userId="cd5f33dd71adc40f" providerId="LiveId" clId="{60CAE84C-8DAE-46E1-8A0B-DBC542F55C1E}" dt="2024-11-12T23:54:17.846" v="6162" actId="1076"/>
          <ac:grpSpMkLst>
            <pc:docMk/>
            <pc:sldMk cId="1206236106" sldId="447"/>
            <ac:grpSpMk id="114" creationId="{7643F6B4-8630-CA8D-CEEC-7721ED965B94}"/>
          </ac:grpSpMkLst>
        </pc:grpChg>
        <pc:grpChg chg="del mod">
          <ac:chgData name="Oliver Richardson" userId="cd5f33dd71adc40f" providerId="LiveId" clId="{60CAE84C-8DAE-46E1-8A0B-DBC542F55C1E}" dt="2024-11-12T19:06:21.553" v="454" actId="478"/>
          <ac:grpSpMkLst>
            <pc:docMk/>
            <pc:sldMk cId="1206236106" sldId="447"/>
            <ac:grpSpMk id="124" creationId="{E6F1A2D9-8A0B-A9C6-FDBB-44AF38A25CBC}"/>
          </ac:grpSpMkLst>
        </pc:grpChg>
        <pc:grpChg chg="mod">
          <ac:chgData name="Oliver Richardson" userId="cd5f33dd71adc40f" providerId="LiveId" clId="{60CAE84C-8DAE-46E1-8A0B-DBC542F55C1E}" dt="2024-11-12T23:54:17.846" v="6162" actId="1076"/>
          <ac:grpSpMkLst>
            <pc:docMk/>
            <pc:sldMk cId="1206236106" sldId="447"/>
            <ac:grpSpMk id="1034" creationId="{4FAABE0F-2847-F5C9-C163-F04556F2C82F}"/>
          </ac:grpSpMkLst>
        </pc:grpChg>
        <pc:graphicFrameChg chg="add del modGraphic">
          <ac:chgData name="Oliver Richardson" userId="cd5f33dd71adc40f" providerId="LiveId" clId="{60CAE84C-8DAE-46E1-8A0B-DBC542F55C1E}" dt="2024-11-12T19:44:37.659" v="1183" actId="27309"/>
          <ac:graphicFrameMkLst>
            <pc:docMk/>
            <pc:sldMk cId="1206236106" sldId="447"/>
            <ac:graphicFrameMk id="1041" creationId="{3B6B9BB4-3C44-6AAF-6AFA-C99D8451C690}"/>
          </ac:graphicFrameMkLst>
        </pc:graphicFrameChg>
        <pc:picChg chg="add mod">
          <ac:chgData name="Oliver Richardson" userId="cd5f33dd71adc40f" providerId="LiveId" clId="{60CAE84C-8DAE-46E1-8A0B-DBC542F55C1E}" dt="2024-11-12T18:58:42.194" v="205" actId="1076"/>
          <ac:picMkLst>
            <pc:docMk/>
            <pc:sldMk cId="1206236106" sldId="447"/>
            <ac:picMk id="1026" creationId="{68D754E2-A19D-D010-68DF-13A796032B48}"/>
          </ac:picMkLst>
        </pc:picChg>
        <pc:inkChg chg="add del">
          <ac:chgData name="Oliver Richardson" userId="cd5f33dd71adc40f" providerId="LiveId" clId="{60CAE84C-8DAE-46E1-8A0B-DBC542F55C1E}" dt="2024-11-12T18:50:46.860" v="20" actId="9405"/>
          <ac:inkMkLst>
            <pc:docMk/>
            <pc:sldMk cId="1206236106" sldId="447"/>
            <ac:inkMk id="71" creationId="{73B47490-E8DC-55A9-89DA-DB3E07A17BAF}"/>
          </ac:inkMkLst>
        </pc:inkChg>
        <pc:inkChg chg="add del">
          <ac:chgData name="Oliver Richardson" userId="cd5f33dd71adc40f" providerId="LiveId" clId="{60CAE84C-8DAE-46E1-8A0B-DBC542F55C1E}" dt="2024-11-12T18:50:53.781" v="24" actId="9405"/>
          <ac:inkMkLst>
            <pc:docMk/>
            <pc:sldMk cId="1206236106" sldId="447"/>
            <ac:inkMk id="72" creationId="{B2F77CA1-43AB-1347-8AD6-A4173145D1B5}"/>
          </ac:inkMkLst>
        </pc:inkChg>
        <pc:inkChg chg="add del">
          <ac:chgData name="Oliver Richardson" userId="cd5f33dd71adc40f" providerId="LiveId" clId="{60CAE84C-8DAE-46E1-8A0B-DBC542F55C1E}" dt="2024-11-12T18:50:53.318" v="23" actId="9405"/>
          <ac:inkMkLst>
            <pc:docMk/>
            <pc:sldMk cId="1206236106" sldId="447"/>
            <ac:inkMk id="73" creationId="{1DF036C2-0128-EA50-A5AC-B6B45067F656}"/>
          </ac:inkMkLst>
        </pc:inkChg>
        <pc:inkChg chg="add mod">
          <ac:chgData name="Oliver Richardson" userId="cd5f33dd71adc40f" providerId="LiveId" clId="{60CAE84C-8DAE-46E1-8A0B-DBC542F55C1E}" dt="2024-11-12T23:54:17.846" v="6162" actId="1076"/>
          <ac:inkMkLst>
            <pc:docMk/>
            <pc:sldMk cId="1206236106" sldId="447"/>
            <ac:inkMk id="74" creationId="{2A3CA521-3859-B284-8D47-2267EAA0EC1B}"/>
          </ac:inkMkLst>
        </pc:inkChg>
        <pc:inkChg chg="add del">
          <ac:chgData name="Oliver Richardson" userId="cd5f33dd71adc40f" providerId="LiveId" clId="{60CAE84C-8DAE-46E1-8A0B-DBC542F55C1E}" dt="2024-11-12T18:51:05.410" v="27" actId="9405"/>
          <ac:inkMkLst>
            <pc:docMk/>
            <pc:sldMk cId="1206236106" sldId="447"/>
            <ac:inkMk id="75" creationId="{50304587-26F3-E552-D3DE-009C6D66D821}"/>
          </ac:inkMkLst>
        </pc:inkChg>
        <pc:inkChg chg="add del">
          <ac:chgData name="Oliver Richardson" userId="cd5f33dd71adc40f" providerId="LiveId" clId="{60CAE84C-8DAE-46E1-8A0B-DBC542F55C1E}" dt="2024-11-12T18:51:06.754" v="29" actId="9405"/>
          <ac:inkMkLst>
            <pc:docMk/>
            <pc:sldMk cId="1206236106" sldId="447"/>
            <ac:inkMk id="76" creationId="{51CE6D33-0D3A-FBFC-B7B4-86BFEACB90D9}"/>
          </ac:inkMkLst>
        </pc:inkChg>
        <pc:inkChg chg="add del">
          <ac:chgData name="Oliver Richardson" userId="cd5f33dd71adc40f" providerId="LiveId" clId="{60CAE84C-8DAE-46E1-8A0B-DBC542F55C1E}" dt="2024-11-12T18:51:09.778" v="33" actId="9405"/>
          <ac:inkMkLst>
            <pc:docMk/>
            <pc:sldMk cId="1206236106" sldId="447"/>
            <ac:inkMk id="77" creationId="{7F0B97FA-9C1F-C9BE-C251-F1EE056676F9}"/>
          </ac:inkMkLst>
        </pc:inkChg>
        <pc:inkChg chg="add del">
          <ac:chgData name="Oliver Richardson" userId="cd5f33dd71adc40f" providerId="LiveId" clId="{60CAE84C-8DAE-46E1-8A0B-DBC542F55C1E}" dt="2024-11-12T18:51:09.198" v="32" actId="9405"/>
          <ac:inkMkLst>
            <pc:docMk/>
            <pc:sldMk cId="1206236106" sldId="447"/>
            <ac:inkMk id="78" creationId="{709B27FC-B355-4D71-39D5-EB3156BCA04C}"/>
          </ac:inkMkLst>
        </pc:inkChg>
        <pc:inkChg chg="add del">
          <ac:chgData name="Oliver Richardson" userId="cd5f33dd71adc40f" providerId="LiveId" clId="{60CAE84C-8DAE-46E1-8A0B-DBC542F55C1E}" dt="2024-11-12T18:51:10.981" v="35" actId="9405"/>
          <ac:inkMkLst>
            <pc:docMk/>
            <pc:sldMk cId="1206236106" sldId="447"/>
            <ac:inkMk id="79" creationId="{9F30CD19-312E-98A4-3960-CDD574BD04D1}"/>
          </ac:inkMkLst>
        </pc:inkChg>
        <pc:inkChg chg="add mod">
          <ac:chgData name="Oliver Richardson" userId="cd5f33dd71adc40f" providerId="LiveId" clId="{60CAE84C-8DAE-46E1-8A0B-DBC542F55C1E}" dt="2024-11-12T18:51:15.007" v="38"/>
          <ac:inkMkLst>
            <pc:docMk/>
            <pc:sldMk cId="1206236106" sldId="447"/>
            <ac:inkMk id="80" creationId="{606384B6-158C-7B2A-7665-56B03FE4B6FF}"/>
          </ac:inkMkLst>
        </pc:inkChg>
        <pc:inkChg chg="add mod">
          <ac:chgData name="Oliver Richardson" userId="cd5f33dd71adc40f" providerId="LiveId" clId="{60CAE84C-8DAE-46E1-8A0B-DBC542F55C1E}" dt="2024-11-12T18:51:15.007" v="38"/>
          <ac:inkMkLst>
            <pc:docMk/>
            <pc:sldMk cId="1206236106" sldId="447"/>
            <ac:inkMk id="81" creationId="{F0DA83FA-14D3-7068-5917-EA713EBA4569}"/>
          </ac:inkMkLst>
        </pc:inkChg>
        <pc:inkChg chg="add del">
          <ac:chgData name="Oliver Richardson" userId="cd5f33dd71adc40f" providerId="LiveId" clId="{60CAE84C-8DAE-46E1-8A0B-DBC542F55C1E}" dt="2024-11-12T18:51:18.430" v="40" actId="9405"/>
          <ac:inkMkLst>
            <pc:docMk/>
            <pc:sldMk cId="1206236106" sldId="447"/>
            <ac:inkMk id="83" creationId="{56BA0BD9-58A3-A4F6-2FFA-E468D24F1775}"/>
          </ac:inkMkLst>
        </pc:inkChg>
        <pc:inkChg chg="add del">
          <ac:chgData name="Oliver Richardson" userId="cd5f33dd71adc40f" providerId="LiveId" clId="{60CAE84C-8DAE-46E1-8A0B-DBC542F55C1E}" dt="2024-11-12T18:51:19.934" v="42" actId="9405"/>
          <ac:inkMkLst>
            <pc:docMk/>
            <pc:sldMk cId="1206236106" sldId="447"/>
            <ac:inkMk id="84" creationId="{56B23E72-EAEB-A1BE-1269-F23A916F9885}"/>
          </ac:inkMkLst>
        </pc:inkChg>
        <pc:inkChg chg="add del">
          <ac:chgData name="Oliver Richardson" userId="cd5f33dd71adc40f" providerId="LiveId" clId="{60CAE84C-8DAE-46E1-8A0B-DBC542F55C1E}" dt="2024-11-12T18:51:21.446" v="44" actId="9405"/>
          <ac:inkMkLst>
            <pc:docMk/>
            <pc:sldMk cId="1206236106" sldId="447"/>
            <ac:inkMk id="85" creationId="{12236C95-5FF4-B9D0-BB3A-75AF6BE10AAA}"/>
          </ac:inkMkLst>
        </pc:inkChg>
        <pc:inkChg chg="add del mod">
          <ac:chgData name="Oliver Richardson" userId="cd5f33dd71adc40f" providerId="LiveId" clId="{60CAE84C-8DAE-46E1-8A0B-DBC542F55C1E}" dt="2024-11-12T18:51:31.382" v="54" actId="9405"/>
          <ac:inkMkLst>
            <pc:docMk/>
            <pc:sldMk cId="1206236106" sldId="447"/>
            <ac:inkMk id="86" creationId="{3E19435D-0CD3-55C7-4EFF-B16723F2096F}"/>
          </ac:inkMkLst>
        </pc:inkChg>
        <pc:inkChg chg="add del mod">
          <ac:chgData name="Oliver Richardson" userId="cd5f33dd71adc40f" providerId="LiveId" clId="{60CAE84C-8DAE-46E1-8A0B-DBC542F55C1E}" dt="2024-11-12T18:51:31.080" v="53"/>
          <ac:inkMkLst>
            <pc:docMk/>
            <pc:sldMk cId="1206236106" sldId="447"/>
            <ac:inkMk id="87" creationId="{B5DE6770-5722-BFB2-790E-75AD4086B93C}"/>
          </ac:inkMkLst>
        </pc:inkChg>
        <pc:inkChg chg="add del">
          <ac:chgData name="Oliver Richardson" userId="cd5f33dd71adc40f" providerId="LiveId" clId="{60CAE84C-8DAE-46E1-8A0B-DBC542F55C1E}" dt="2024-11-12T18:51:28.111" v="49" actId="9405"/>
          <ac:inkMkLst>
            <pc:docMk/>
            <pc:sldMk cId="1206236106" sldId="447"/>
            <ac:inkMk id="89" creationId="{C353F802-2019-9674-6632-704D996D7C1A}"/>
          </ac:inkMkLst>
        </pc:inkChg>
        <pc:inkChg chg="add del">
          <ac:chgData name="Oliver Richardson" userId="cd5f33dd71adc40f" providerId="LiveId" clId="{60CAE84C-8DAE-46E1-8A0B-DBC542F55C1E}" dt="2024-11-12T18:51:30.615" v="51" actId="9405"/>
          <ac:inkMkLst>
            <pc:docMk/>
            <pc:sldMk cId="1206236106" sldId="447"/>
            <ac:inkMk id="90" creationId="{EC960089-F677-9C29-4896-35654DE477B2}"/>
          </ac:inkMkLst>
        </pc:inkChg>
        <pc:inkChg chg="add del mod">
          <ac:chgData name="Oliver Richardson" userId="cd5f33dd71adc40f" providerId="LiveId" clId="{60CAE84C-8DAE-46E1-8A0B-DBC542F55C1E}" dt="2024-11-12T18:51:38.658" v="60" actId="9405"/>
          <ac:inkMkLst>
            <pc:docMk/>
            <pc:sldMk cId="1206236106" sldId="447"/>
            <ac:inkMk id="91" creationId="{45ED1B12-73EC-FEAE-3BAB-B40ABD365BD2}"/>
          </ac:inkMkLst>
        </pc:inkChg>
        <pc:inkChg chg="add del mod">
          <ac:chgData name="Oliver Richardson" userId="cd5f33dd71adc40f" providerId="LiveId" clId="{60CAE84C-8DAE-46E1-8A0B-DBC542F55C1E}" dt="2024-11-12T18:51:38.315" v="59"/>
          <ac:inkMkLst>
            <pc:docMk/>
            <pc:sldMk cId="1206236106" sldId="447"/>
            <ac:inkMk id="92" creationId="{FE67E4D1-E5DD-EB66-7FB3-800240044035}"/>
          </ac:inkMkLst>
        </pc:inkChg>
        <pc:inkChg chg="add mod">
          <ac:chgData name="Oliver Richardson" userId="cd5f33dd71adc40f" providerId="LiveId" clId="{60CAE84C-8DAE-46E1-8A0B-DBC542F55C1E}" dt="2024-11-12T23:54:17.846" v="6162" actId="1076"/>
          <ac:inkMkLst>
            <pc:docMk/>
            <pc:sldMk cId="1206236106" sldId="447"/>
            <ac:inkMk id="94" creationId="{1741D76F-9115-0EC9-D847-1BAB944B24D6}"/>
          </ac:inkMkLst>
        </pc:inkChg>
        <pc:inkChg chg="add mod">
          <ac:chgData name="Oliver Richardson" userId="cd5f33dd71adc40f" providerId="LiveId" clId="{60CAE84C-8DAE-46E1-8A0B-DBC542F55C1E}" dt="2024-11-12T23:54:17.846" v="6162" actId="1076"/>
          <ac:inkMkLst>
            <pc:docMk/>
            <pc:sldMk cId="1206236106" sldId="447"/>
            <ac:inkMk id="95" creationId="{067F9087-407C-998F-A5B5-02B22E884078}"/>
          </ac:inkMkLst>
        </pc:inkChg>
        <pc:inkChg chg="add mod">
          <ac:chgData name="Oliver Richardson" userId="cd5f33dd71adc40f" providerId="LiveId" clId="{60CAE84C-8DAE-46E1-8A0B-DBC542F55C1E}" dt="2024-11-12T23:54:17.846" v="6162" actId="1076"/>
          <ac:inkMkLst>
            <pc:docMk/>
            <pc:sldMk cId="1206236106" sldId="447"/>
            <ac:inkMk id="96" creationId="{3BD8E7B5-4FEA-1C2D-7FEF-15CEA5B55E91}"/>
          </ac:inkMkLst>
        </pc:inkChg>
        <pc:inkChg chg="add mod">
          <ac:chgData name="Oliver Richardson" userId="cd5f33dd71adc40f" providerId="LiveId" clId="{60CAE84C-8DAE-46E1-8A0B-DBC542F55C1E}" dt="2024-11-12T23:54:17.846" v="6162" actId="1076"/>
          <ac:inkMkLst>
            <pc:docMk/>
            <pc:sldMk cId="1206236106" sldId="447"/>
            <ac:inkMk id="97" creationId="{D6ECA0DB-4A13-B354-ED96-C9B80D421A83}"/>
          </ac:inkMkLst>
        </pc:inkChg>
        <pc:inkChg chg="add del">
          <ac:chgData name="Oliver Richardson" userId="cd5f33dd71adc40f" providerId="LiveId" clId="{60CAE84C-8DAE-46E1-8A0B-DBC542F55C1E}" dt="2024-11-12T18:52:06.506" v="67" actId="9405"/>
          <ac:inkMkLst>
            <pc:docMk/>
            <pc:sldMk cId="1206236106" sldId="447"/>
            <ac:inkMk id="98" creationId="{4E421483-D2DA-A9C7-8FF1-1682F451A349}"/>
          </ac:inkMkLst>
        </pc:inkChg>
        <pc:inkChg chg="add mod">
          <ac:chgData name="Oliver Richardson" userId="cd5f33dd71adc40f" providerId="LiveId" clId="{60CAE84C-8DAE-46E1-8A0B-DBC542F55C1E}" dt="2024-11-12T18:52:10.954" v="70"/>
          <ac:inkMkLst>
            <pc:docMk/>
            <pc:sldMk cId="1206236106" sldId="447"/>
            <ac:inkMk id="99" creationId="{7847E599-CCF7-5493-D8B9-6BCFA48F55E6}"/>
          </ac:inkMkLst>
        </pc:inkChg>
        <pc:inkChg chg="add mod">
          <ac:chgData name="Oliver Richardson" userId="cd5f33dd71adc40f" providerId="LiveId" clId="{60CAE84C-8DAE-46E1-8A0B-DBC542F55C1E}" dt="2024-11-12T18:52:10.954" v="70"/>
          <ac:inkMkLst>
            <pc:docMk/>
            <pc:sldMk cId="1206236106" sldId="447"/>
            <ac:inkMk id="100" creationId="{A237CFE5-94C2-0F1D-4AC5-65AAEC5BAE3B}"/>
          </ac:inkMkLst>
        </pc:inkChg>
        <pc:inkChg chg="add del">
          <ac:chgData name="Oliver Richardson" userId="cd5f33dd71adc40f" providerId="LiveId" clId="{60CAE84C-8DAE-46E1-8A0B-DBC542F55C1E}" dt="2024-11-12T18:52:25.749" v="73" actId="9405"/>
          <ac:inkMkLst>
            <pc:docMk/>
            <pc:sldMk cId="1206236106" sldId="447"/>
            <ac:inkMk id="102" creationId="{BC39692E-7B66-3B2F-CC6B-021B2C3E2194}"/>
          </ac:inkMkLst>
        </pc:inkChg>
        <pc:inkChg chg="add del">
          <ac:chgData name="Oliver Richardson" userId="cd5f33dd71adc40f" providerId="LiveId" clId="{60CAE84C-8DAE-46E1-8A0B-DBC542F55C1E}" dt="2024-11-12T18:52:28.183" v="75" actId="9405"/>
          <ac:inkMkLst>
            <pc:docMk/>
            <pc:sldMk cId="1206236106" sldId="447"/>
            <ac:inkMk id="103" creationId="{9E215662-9513-CB09-A60F-99BA5D2A718E}"/>
          </ac:inkMkLst>
        </pc:inkChg>
        <pc:inkChg chg="add del">
          <ac:chgData name="Oliver Richardson" userId="cd5f33dd71adc40f" providerId="LiveId" clId="{60CAE84C-8DAE-46E1-8A0B-DBC542F55C1E}" dt="2024-11-12T18:52:30.370" v="77" actId="9405"/>
          <ac:inkMkLst>
            <pc:docMk/>
            <pc:sldMk cId="1206236106" sldId="447"/>
            <ac:inkMk id="104" creationId="{0E68F8F5-73A9-C000-78CB-BC664765DADE}"/>
          </ac:inkMkLst>
        </pc:inkChg>
        <pc:inkChg chg="add del">
          <ac:chgData name="Oliver Richardson" userId="cd5f33dd71adc40f" providerId="LiveId" clId="{60CAE84C-8DAE-46E1-8A0B-DBC542F55C1E}" dt="2024-11-12T18:52:37.125" v="81" actId="9405"/>
          <ac:inkMkLst>
            <pc:docMk/>
            <pc:sldMk cId="1206236106" sldId="447"/>
            <ac:inkMk id="105" creationId="{74C9B93A-98B5-051D-E340-E5846FC98AFC}"/>
          </ac:inkMkLst>
        </pc:inkChg>
        <pc:inkChg chg="add del">
          <ac:chgData name="Oliver Richardson" userId="cd5f33dd71adc40f" providerId="LiveId" clId="{60CAE84C-8DAE-46E1-8A0B-DBC542F55C1E}" dt="2024-11-12T18:52:36.236" v="80" actId="9405"/>
          <ac:inkMkLst>
            <pc:docMk/>
            <pc:sldMk cId="1206236106" sldId="447"/>
            <ac:inkMk id="106" creationId="{8B32676A-090E-5936-16A5-FCE929FD8030}"/>
          </ac:inkMkLst>
        </pc:inkChg>
        <pc:inkChg chg="add del">
          <ac:chgData name="Oliver Richardson" userId="cd5f33dd71adc40f" providerId="LiveId" clId="{60CAE84C-8DAE-46E1-8A0B-DBC542F55C1E}" dt="2024-11-12T18:52:39.813" v="83" actId="9405"/>
          <ac:inkMkLst>
            <pc:docMk/>
            <pc:sldMk cId="1206236106" sldId="447"/>
            <ac:inkMk id="107" creationId="{2384197D-EFE1-49E5-28CF-293098989BEF}"/>
          </ac:inkMkLst>
        </pc:inkChg>
        <pc:inkChg chg="add mod">
          <ac:chgData name="Oliver Richardson" userId="cd5f33dd71adc40f" providerId="LiveId" clId="{60CAE84C-8DAE-46E1-8A0B-DBC542F55C1E}" dt="2024-11-12T18:52:46.905" v="90"/>
          <ac:inkMkLst>
            <pc:docMk/>
            <pc:sldMk cId="1206236106" sldId="447"/>
            <ac:inkMk id="108" creationId="{67C80B39-975B-9084-6ECC-0D85ED1CB6D1}"/>
          </ac:inkMkLst>
        </pc:inkChg>
        <pc:inkChg chg="add mod">
          <ac:chgData name="Oliver Richardson" userId="cd5f33dd71adc40f" providerId="LiveId" clId="{60CAE84C-8DAE-46E1-8A0B-DBC542F55C1E}" dt="2024-11-12T18:52:46.905" v="90"/>
          <ac:inkMkLst>
            <pc:docMk/>
            <pc:sldMk cId="1206236106" sldId="447"/>
            <ac:inkMk id="109" creationId="{F5239B45-D6AB-2925-D59A-C3DC66C4983B}"/>
          </ac:inkMkLst>
        </pc:inkChg>
        <pc:inkChg chg="add mod">
          <ac:chgData name="Oliver Richardson" userId="cd5f33dd71adc40f" providerId="LiveId" clId="{60CAE84C-8DAE-46E1-8A0B-DBC542F55C1E}" dt="2024-11-12T18:52:46.905" v="90"/>
          <ac:inkMkLst>
            <pc:docMk/>
            <pc:sldMk cId="1206236106" sldId="447"/>
            <ac:inkMk id="111" creationId="{83F7F87D-5759-B7C1-C7A1-9A7520DDE29F}"/>
          </ac:inkMkLst>
        </pc:inkChg>
        <pc:inkChg chg="add mod">
          <ac:chgData name="Oliver Richardson" userId="cd5f33dd71adc40f" providerId="LiveId" clId="{60CAE84C-8DAE-46E1-8A0B-DBC542F55C1E}" dt="2024-11-12T18:52:46.905" v="90"/>
          <ac:inkMkLst>
            <pc:docMk/>
            <pc:sldMk cId="1206236106" sldId="447"/>
            <ac:inkMk id="113" creationId="{11EC5571-975C-365F-C96E-2E110F63AA7B}"/>
          </ac:inkMkLst>
        </pc:inkChg>
        <pc:inkChg chg="add del">
          <ac:chgData name="Oliver Richardson" userId="cd5f33dd71adc40f" providerId="LiveId" clId="{60CAE84C-8DAE-46E1-8A0B-DBC542F55C1E}" dt="2024-11-12T19:03:05.090" v="373" actId="9405"/>
          <ac:inkMkLst>
            <pc:docMk/>
            <pc:sldMk cId="1206236106" sldId="447"/>
            <ac:inkMk id="120" creationId="{AEC3AE68-48FB-0F47-6C54-D417946DD5C2}"/>
          </ac:inkMkLst>
        </pc:inkChg>
        <pc:inkChg chg="add del">
          <ac:chgData name="Oliver Richardson" userId="cd5f33dd71adc40f" providerId="LiveId" clId="{60CAE84C-8DAE-46E1-8A0B-DBC542F55C1E}" dt="2024-11-12T19:03:10.366" v="375" actId="9405"/>
          <ac:inkMkLst>
            <pc:docMk/>
            <pc:sldMk cId="1206236106" sldId="447"/>
            <ac:inkMk id="121" creationId="{B5B0CA4D-5602-8721-B3E1-2C46140FAF90}"/>
          </ac:inkMkLst>
        </pc:inkChg>
        <pc:inkChg chg="add mod">
          <ac:chgData name="Oliver Richardson" userId="cd5f33dd71adc40f" providerId="LiveId" clId="{60CAE84C-8DAE-46E1-8A0B-DBC542F55C1E}" dt="2024-11-12T19:03:13.628" v="378"/>
          <ac:inkMkLst>
            <pc:docMk/>
            <pc:sldMk cId="1206236106" sldId="447"/>
            <ac:inkMk id="122" creationId="{BF5CA153-9F43-1E66-C3DB-ECAA96B1682E}"/>
          </ac:inkMkLst>
        </pc:inkChg>
        <pc:inkChg chg="add mod">
          <ac:chgData name="Oliver Richardson" userId="cd5f33dd71adc40f" providerId="LiveId" clId="{60CAE84C-8DAE-46E1-8A0B-DBC542F55C1E}" dt="2024-11-12T19:03:13.628" v="378"/>
          <ac:inkMkLst>
            <pc:docMk/>
            <pc:sldMk cId="1206236106" sldId="447"/>
            <ac:inkMk id="123" creationId="{935188EC-00CD-3855-6CF4-AAC1949AF6CD}"/>
          </ac:inkMkLst>
        </pc:inkChg>
        <pc:inkChg chg="add del">
          <ac:chgData name="Oliver Richardson" userId="cd5f33dd71adc40f" providerId="LiveId" clId="{60CAE84C-8DAE-46E1-8A0B-DBC542F55C1E}" dt="2024-11-12T19:03:40.156" v="380" actId="9405"/>
          <ac:inkMkLst>
            <pc:docMk/>
            <pc:sldMk cId="1206236106" sldId="447"/>
            <ac:inkMk id="125" creationId="{D59414A0-491C-D437-9D5A-4F267B765EE6}"/>
          </ac:inkMkLst>
        </pc:inkChg>
        <pc:inkChg chg="add del">
          <ac:chgData name="Oliver Richardson" userId="cd5f33dd71adc40f" providerId="LiveId" clId="{60CAE84C-8DAE-46E1-8A0B-DBC542F55C1E}" dt="2024-11-12T19:03:45.657" v="382" actId="9405"/>
          <ac:inkMkLst>
            <pc:docMk/>
            <pc:sldMk cId="1206236106" sldId="447"/>
            <ac:inkMk id="126" creationId="{E028F273-9B5F-A4FF-405C-E6B6028729FB}"/>
          </ac:inkMkLst>
        </pc:inkChg>
        <pc:inkChg chg="add del">
          <ac:chgData name="Oliver Richardson" userId="cd5f33dd71adc40f" providerId="LiveId" clId="{60CAE84C-8DAE-46E1-8A0B-DBC542F55C1E}" dt="2024-11-12T19:03:52.137" v="386" actId="9405"/>
          <ac:inkMkLst>
            <pc:docMk/>
            <pc:sldMk cId="1206236106" sldId="447"/>
            <ac:inkMk id="127" creationId="{C1AFCB5A-B3B0-0650-0D2F-C1290EA598C8}"/>
          </ac:inkMkLst>
        </pc:inkChg>
        <pc:inkChg chg="add del">
          <ac:chgData name="Oliver Richardson" userId="cd5f33dd71adc40f" providerId="LiveId" clId="{60CAE84C-8DAE-46E1-8A0B-DBC542F55C1E}" dt="2024-11-12T19:03:50.612" v="385" actId="9405"/>
          <ac:inkMkLst>
            <pc:docMk/>
            <pc:sldMk cId="1206236106" sldId="447"/>
            <ac:inkMk id="1024" creationId="{19CED57D-F9A0-8F8F-6C2F-B7BCB49BB4F6}"/>
          </ac:inkMkLst>
        </pc:inkChg>
        <pc:inkChg chg="add del mod">
          <ac:chgData name="Oliver Richardson" userId="cd5f33dd71adc40f" providerId="LiveId" clId="{60CAE84C-8DAE-46E1-8A0B-DBC542F55C1E}" dt="2024-11-12T19:05:48.307" v="439" actId="478"/>
          <ac:inkMkLst>
            <pc:docMk/>
            <pc:sldMk cId="1206236106" sldId="447"/>
            <ac:inkMk id="1025" creationId="{A641CC7C-5B8C-DB75-AEB3-5E22BCE2448C}"/>
          </ac:inkMkLst>
        </pc:inkChg>
        <pc:inkChg chg="add del mod">
          <ac:chgData name="Oliver Richardson" userId="cd5f33dd71adc40f" providerId="LiveId" clId="{60CAE84C-8DAE-46E1-8A0B-DBC542F55C1E}" dt="2024-11-12T19:05:48.989" v="440" actId="478"/>
          <ac:inkMkLst>
            <pc:docMk/>
            <pc:sldMk cId="1206236106" sldId="447"/>
            <ac:inkMk id="1027" creationId="{7A5470E6-64A0-D2C6-601B-CE100CA69B26}"/>
          </ac:inkMkLst>
        </pc:inkChg>
        <pc:inkChg chg="add del">
          <ac:chgData name="Oliver Richardson" userId="cd5f33dd71adc40f" providerId="LiveId" clId="{60CAE84C-8DAE-46E1-8A0B-DBC542F55C1E}" dt="2024-11-12T19:05:46.497" v="436" actId="9405"/>
          <ac:inkMkLst>
            <pc:docMk/>
            <pc:sldMk cId="1206236106" sldId="447"/>
            <ac:inkMk id="1030" creationId="{79FFB432-EB34-A36C-2C4A-DD9B2784E1E4}"/>
          </ac:inkMkLst>
        </pc:inkChg>
        <pc:inkChg chg="add del">
          <ac:chgData name="Oliver Richardson" userId="cd5f33dd71adc40f" providerId="LiveId" clId="{60CAE84C-8DAE-46E1-8A0B-DBC542F55C1E}" dt="2024-11-12T19:05:57.250" v="442" actId="9405"/>
          <ac:inkMkLst>
            <pc:docMk/>
            <pc:sldMk cId="1206236106" sldId="447"/>
            <ac:inkMk id="1031" creationId="{A1F7BBBD-A0E9-05C2-FD6C-1221303EFD72}"/>
          </ac:inkMkLst>
        </pc:inkChg>
        <pc:inkChg chg="add mod">
          <ac:chgData name="Oliver Richardson" userId="cd5f33dd71adc40f" providerId="LiveId" clId="{60CAE84C-8DAE-46E1-8A0B-DBC542F55C1E}" dt="2024-11-12T19:06:04.216" v="445"/>
          <ac:inkMkLst>
            <pc:docMk/>
            <pc:sldMk cId="1206236106" sldId="447"/>
            <ac:inkMk id="1032" creationId="{39B15F72-9EE6-155B-798D-03A0BCAAD15E}"/>
          </ac:inkMkLst>
        </pc:inkChg>
        <pc:inkChg chg="add mod">
          <ac:chgData name="Oliver Richardson" userId="cd5f33dd71adc40f" providerId="LiveId" clId="{60CAE84C-8DAE-46E1-8A0B-DBC542F55C1E}" dt="2024-11-12T19:06:04.216" v="445"/>
          <ac:inkMkLst>
            <pc:docMk/>
            <pc:sldMk cId="1206236106" sldId="447"/>
            <ac:inkMk id="1033" creationId="{DC39DA17-53DE-FB20-17FC-A241F53FEDDB}"/>
          </ac:inkMkLst>
        </pc:inkChg>
        <pc:inkChg chg="add del mod">
          <ac:chgData name="Oliver Richardson" userId="cd5f33dd71adc40f" providerId="LiveId" clId="{60CAE84C-8DAE-46E1-8A0B-DBC542F55C1E}" dt="2024-11-12T23:25:39.901" v="6001" actId="478"/>
          <ac:inkMkLst>
            <pc:docMk/>
            <pc:sldMk cId="1206236106" sldId="447"/>
            <ac:inkMk id="1035" creationId="{7A23C626-D437-B449-5606-C5AF9EA2DEBC}"/>
          </ac:inkMkLst>
        </pc:inkChg>
        <pc:inkChg chg="add del">
          <ac:chgData name="Oliver Richardson" userId="cd5f33dd71adc40f" providerId="LiveId" clId="{60CAE84C-8DAE-46E1-8A0B-DBC542F55C1E}" dt="2024-11-12T19:06:08.897" v="448" actId="9405"/>
          <ac:inkMkLst>
            <pc:docMk/>
            <pc:sldMk cId="1206236106" sldId="447"/>
            <ac:inkMk id="1036" creationId="{339769A4-CDD8-A317-C141-26E4A4C6BD8F}"/>
          </ac:inkMkLst>
        </pc:inkChg>
        <pc:inkChg chg="add del">
          <ac:chgData name="Oliver Richardson" userId="cd5f33dd71adc40f" providerId="LiveId" clId="{60CAE84C-8DAE-46E1-8A0B-DBC542F55C1E}" dt="2024-11-12T19:06:13.080" v="450" actId="9405"/>
          <ac:inkMkLst>
            <pc:docMk/>
            <pc:sldMk cId="1206236106" sldId="447"/>
            <ac:inkMk id="1037" creationId="{8860CC94-C99C-D9A0-B8BD-D5B7F436E28E}"/>
          </ac:inkMkLst>
        </pc:inkChg>
        <pc:inkChg chg="add del">
          <ac:chgData name="Oliver Richardson" userId="cd5f33dd71adc40f" providerId="LiveId" clId="{60CAE84C-8DAE-46E1-8A0B-DBC542F55C1E}" dt="2024-11-12T19:06:15.513" v="452" actId="9405"/>
          <ac:inkMkLst>
            <pc:docMk/>
            <pc:sldMk cId="1206236106" sldId="447"/>
            <ac:inkMk id="1038" creationId="{CDED90F8-BD3A-7CA8-F02D-87F00339DC3F}"/>
          </ac:inkMkLst>
        </pc:inkChg>
        <pc:inkChg chg="add del mod">
          <ac:chgData name="Oliver Richardson" userId="cd5f33dd71adc40f" providerId="LiveId" clId="{60CAE84C-8DAE-46E1-8A0B-DBC542F55C1E}" dt="2024-11-12T23:25:48.340" v="6004" actId="478"/>
          <ac:inkMkLst>
            <pc:docMk/>
            <pc:sldMk cId="1206236106" sldId="447"/>
            <ac:inkMk id="1039" creationId="{71C042B8-7327-D8F8-6A9A-170F7578CA43}"/>
          </ac:inkMkLst>
        </pc:inkChg>
        <pc:inkChg chg="add del">
          <ac:chgData name="Oliver Richardson" userId="cd5f33dd71adc40f" providerId="LiveId" clId="{60CAE84C-8DAE-46E1-8A0B-DBC542F55C1E}" dt="2024-11-12T21:02:35.083" v="2643" actId="9405"/>
          <ac:inkMkLst>
            <pc:docMk/>
            <pc:sldMk cId="1206236106" sldId="447"/>
            <ac:inkMk id="1048" creationId="{1964D617-4E9B-A7AD-BE03-928534A8AA39}"/>
          </ac:inkMkLst>
        </pc:inkChg>
        <pc:inkChg chg="add del">
          <ac:chgData name="Oliver Richardson" userId="cd5f33dd71adc40f" providerId="LiveId" clId="{60CAE84C-8DAE-46E1-8A0B-DBC542F55C1E}" dt="2024-11-12T21:02:38.426" v="2647" actId="9405"/>
          <ac:inkMkLst>
            <pc:docMk/>
            <pc:sldMk cId="1206236106" sldId="447"/>
            <ac:inkMk id="1049" creationId="{A37F55E1-0966-1FAF-3FF0-EB942A3FAE5A}"/>
          </ac:inkMkLst>
        </pc:inkChg>
        <pc:inkChg chg="add del">
          <ac:chgData name="Oliver Richardson" userId="cd5f33dd71adc40f" providerId="LiveId" clId="{60CAE84C-8DAE-46E1-8A0B-DBC542F55C1E}" dt="2024-11-12T21:02:37.737" v="2646" actId="9405"/>
          <ac:inkMkLst>
            <pc:docMk/>
            <pc:sldMk cId="1206236106" sldId="447"/>
            <ac:inkMk id="1050" creationId="{2C527318-D84D-8933-6F92-2772C3B020F6}"/>
          </ac:inkMkLst>
        </pc:inkChg>
        <pc:inkChg chg="add mod">
          <ac:chgData name="Oliver Richardson" userId="cd5f33dd71adc40f" providerId="LiveId" clId="{60CAE84C-8DAE-46E1-8A0B-DBC542F55C1E}" dt="2024-11-12T23:54:17.846" v="6162" actId="1076"/>
          <ac:inkMkLst>
            <pc:docMk/>
            <pc:sldMk cId="1206236106" sldId="447"/>
            <ac:inkMk id="1051" creationId="{3E77923B-92B6-A0B4-A3E8-FD89B5D4C94A}"/>
          </ac:inkMkLst>
        </pc:inkChg>
        <pc:inkChg chg="add mod">
          <ac:chgData name="Oliver Richardson" userId="cd5f33dd71adc40f" providerId="LiveId" clId="{60CAE84C-8DAE-46E1-8A0B-DBC542F55C1E}" dt="2024-11-12T23:54:17.846" v="6162" actId="1076"/>
          <ac:inkMkLst>
            <pc:docMk/>
            <pc:sldMk cId="1206236106" sldId="447"/>
            <ac:inkMk id="1052" creationId="{1EFE9364-005B-6AE7-EBC2-FB8A9F6B99B4}"/>
          </ac:inkMkLst>
        </pc:inkChg>
        <pc:inkChg chg="add mod">
          <ac:chgData name="Oliver Richardson" userId="cd5f33dd71adc40f" providerId="LiveId" clId="{60CAE84C-8DAE-46E1-8A0B-DBC542F55C1E}" dt="2024-11-12T23:54:17.846" v="6162" actId="1076"/>
          <ac:inkMkLst>
            <pc:docMk/>
            <pc:sldMk cId="1206236106" sldId="447"/>
            <ac:inkMk id="1053" creationId="{41718185-0FE7-95E8-4BF3-B316B5900484}"/>
          </ac:inkMkLst>
        </pc:inkChg>
        <pc:cxnChg chg="del">
          <ac:chgData name="Oliver Richardson" userId="cd5f33dd71adc40f" providerId="LiveId" clId="{60CAE84C-8DAE-46E1-8A0B-DBC542F55C1E}" dt="2024-11-12T18:50:39.779" v="17" actId="478"/>
          <ac:cxnSpMkLst>
            <pc:docMk/>
            <pc:sldMk cId="1206236106" sldId="447"/>
            <ac:cxnSpMk id="14" creationId="{06FE8E86-09AD-04FD-EBCA-210412993385}"/>
          </ac:cxnSpMkLst>
        </pc:cxnChg>
        <pc:cxnChg chg="del">
          <ac:chgData name="Oliver Richardson" userId="cd5f33dd71adc40f" providerId="LiveId" clId="{60CAE84C-8DAE-46E1-8A0B-DBC542F55C1E}" dt="2024-11-12T18:50:26.688" v="12" actId="478"/>
          <ac:cxnSpMkLst>
            <pc:docMk/>
            <pc:sldMk cId="1206236106" sldId="447"/>
            <ac:cxnSpMk id="16" creationId="{0B63BA6A-86E8-EDC1-6C25-F4DBD145EDCC}"/>
          </ac:cxnSpMkLst>
        </pc:cxnChg>
        <pc:cxnChg chg="del mod">
          <ac:chgData name="Oliver Richardson" userId="cd5f33dd71adc40f" providerId="LiveId" clId="{60CAE84C-8DAE-46E1-8A0B-DBC542F55C1E}" dt="2024-11-12T18:52:15.614" v="71" actId="478"/>
          <ac:cxnSpMkLst>
            <pc:docMk/>
            <pc:sldMk cId="1206236106" sldId="447"/>
            <ac:cxnSpMk id="17" creationId="{5DB41C98-1392-77F0-CC57-2643D4608AED}"/>
          </ac:cxnSpMkLst>
        </pc:cxnChg>
        <pc:cxnChg chg="del mod">
          <ac:chgData name="Oliver Richardson" userId="cd5f33dd71adc40f" providerId="LiveId" clId="{60CAE84C-8DAE-46E1-8A0B-DBC542F55C1E}" dt="2024-11-12T18:52:15.614" v="71" actId="478"/>
          <ac:cxnSpMkLst>
            <pc:docMk/>
            <pc:sldMk cId="1206236106" sldId="447"/>
            <ac:cxnSpMk id="20" creationId="{A02E47A5-0A60-8E00-E15D-5A1BD517CAB4}"/>
          </ac:cxnSpMkLst>
        </pc:cxnChg>
        <pc:cxnChg chg="del">
          <ac:chgData name="Oliver Richardson" userId="cd5f33dd71adc40f" providerId="LiveId" clId="{60CAE84C-8DAE-46E1-8A0B-DBC542F55C1E}" dt="2024-11-12T18:51:52.523" v="63" actId="478"/>
          <ac:cxnSpMkLst>
            <pc:docMk/>
            <pc:sldMk cId="1206236106" sldId="447"/>
            <ac:cxnSpMk id="27" creationId="{F5583BD2-46FF-2CF1-E484-FAF056285841}"/>
          </ac:cxnSpMkLst>
        </pc:cxnChg>
        <pc:cxnChg chg="del">
          <ac:chgData name="Oliver Richardson" userId="cd5f33dd71adc40f" providerId="LiveId" clId="{60CAE84C-8DAE-46E1-8A0B-DBC542F55C1E}" dt="2024-11-12T18:51:52.523" v="63" actId="478"/>
          <ac:cxnSpMkLst>
            <pc:docMk/>
            <pc:sldMk cId="1206236106" sldId="447"/>
            <ac:cxnSpMk id="28" creationId="{8873C4B0-7A98-BB7C-9BB0-8DDB6D87A853}"/>
          </ac:cxnSpMkLst>
        </pc:cxnChg>
        <pc:cxnChg chg="del">
          <ac:chgData name="Oliver Richardson" userId="cd5f33dd71adc40f" providerId="LiveId" clId="{60CAE84C-8DAE-46E1-8A0B-DBC542F55C1E}" dt="2024-11-12T18:51:52.523" v="63" actId="478"/>
          <ac:cxnSpMkLst>
            <pc:docMk/>
            <pc:sldMk cId="1206236106" sldId="447"/>
            <ac:cxnSpMk id="37" creationId="{E67F68C6-ED95-38FE-BEC5-C66096AF454B}"/>
          </ac:cxnSpMkLst>
        </pc:cxnChg>
        <pc:cxnChg chg="del">
          <ac:chgData name="Oliver Richardson" userId="cd5f33dd71adc40f" providerId="LiveId" clId="{60CAE84C-8DAE-46E1-8A0B-DBC542F55C1E}" dt="2024-11-12T18:50:40.441" v="18" actId="478"/>
          <ac:cxnSpMkLst>
            <pc:docMk/>
            <pc:sldMk cId="1206236106" sldId="447"/>
            <ac:cxnSpMk id="62" creationId="{A9D8D5F3-00EE-8AD3-87D4-33AC3897478D}"/>
          </ac:cxnSpMkLst>
        </pc:cxnChg>
        <pc:cxnChg chg="del">
          <ac:chgData name="Oliver Richardson" userId="cd5f33dd71adc40f" providerId="LiveId" clId="{60CAE84C-8DAE-46E1-8A0B-DBC542F55C1E}" dt="2024-11-12T18:50:26.688" v="12" actId="478"/>
          <ac:cxnSpMkLst>
            <pc:docMk/>
            <pc:sldMk cId="1206236106" sldId="447"/>
            <ac:cxnSpMk id="65" creationId="{9E3182CD-1FA6-EE2A-460B-36BF1DD09263}"/>
          </ac:cxnSpMkLst>
        </pc:cxnChg>
        <pc:cxnChg chg="del">
          <ac:chgData name="Oliver Richardson" userId="cd5f33dd71adc40f" providerId="LiveId" clId="{60CAE84C-8DAE-46E1-8A0B-DBC542F55C1E}" dt="2024-11-12T18:50:26.688" v="12" actId="478"/>
          <ac:cxnSpMkLst>
            <pc:docMk/>
            <pc:sldMk cId="1206236106" sldId="447"/>
            <ac:cxnSpMk id="67" creationId="{715214D7-60D1-FD75-1378-FAADB42E3A4E}"/>
          </ac:cxnSpMkLst>
        </pc:cxnChg>
      </pc:sldChg>
      <pc:sldChg chg="addSp delSp modSp new mod">
        <pc:chgData name="Oliver Richardson" userId="cd5f33dd71adc40f" providerId="LiveId" clId="{60CAE84C-8DAE-46E1-8A0B-DBC542F55C1E}" dt="2024-11-13T00:48:20.837" v="6174" actId="478"/>
        <pc:sldMkLst>
          <pc:docMk/>
          <pc:sldMk cId="885391163" sldId="448"/>
        </pc:sldMkLst>
        <pc:spChg chg="del mod">
          <ac:chgData name="Oliver Richardson" userId="cd5f33dd71adc40f" providerId="LiveId" clId="{60CAE84C-8DAE-46E1-8A0B-DBC542F55C1E}" dt="2024-11-12T22:22:09.285" v="4176" actId="478"/>
          <ac:spMkLst>
            <pc:docMk/>
            <pc:sldMk cId="885391163" sldId="448"/>
            <ac:spMk id="2" creationId="{F57ADEDA-75CE-CC0D-B437-1791F3817409}"/>
          </ac:spMkLst>
        </pc:spChg>
        <pc:spChg chg="del">
          <ac:chgData name="Oliver Richardson" userId="cd5f33dd71adc40f" providerId="LiveId" clId="{60CAE84C-8DAE-46E1-8A0B-DBC542F55C1E}" dt="2024-11-12T22:21:58.679" v="4174" actId="478"/>
          <ac:spMkLst>
            <pc:docMk/>
            <pc:sldMk cId="885391163" sldId="448"/>
            <ac:spMk id="3" creationId="{EA7BB4D6-DC25-60D4-5A0A-070D28882D0D}"/>
          </ac:spMkLst>
        </pc:spChg>
        <pc:spChg chg="add mod">
          <ac:chgData name="Oliver Richardson" userId="cd5f33dd71adc40f" providerId="LiveId" clId="{60CAE84C-8DAE-46E1-8A0B-DBC542F55C1E}" dt="2024-11-12T22:22:06.078" v="4175" actId="1076"/>
          <ac:spMkLst>
            <pc:docMk/>
            <pc:sldMk cId="885391163" sldId="448"/>
            <ac:spMk id="4" creationId="{19CE77E6-4203-2D09-27CA-F38774772627}"/>
          </ac:spMkLst>
        </pc:spChg>
        <pc:spChg chg="add mod">
          <ac:chgData name="Oliver Richardson" userId="cd5f33dd71adc40f" providerId="LiveId" clId="{60CAE84C-8DAE-46E1-8A0B-DBC542F55C1E}" dt="2024-11-12T22:22:06.078" v="4175" actId="1076"/>
          <ac:spMkLst>
            <pc:docMk/>
            <pc:sldMk cId="885391163" sldId="448"/>
            <ac:spMk id="5" creationId="{416F9E9F-548B-B854-EA30-62D10A431F06}"/>
          </ac:spMkLst>
        </pc:spChg>
        <pc:spChg chg="add mod">
          <ac:chgData name="Oliver Richardson" userId="cd5f33dd71adc40f" providerId="LiveId" clId="{60CAE84C-8DAE-46E1-8A0B-DBC542F55C1E}" dt="2024-11-12T22:22:06.078" v="4175" actId="1076"/>
          <ac:spMkLst>
            <pc:docMk/>
            <pc:sldMk cId="885391163" sldId="448"/>
            <ac:spMk id="12" creationId="{41E03192-31B7-1A67-4C4B-AE29F782AE37}"/>
          </ac:spMkLst>
        </pc:spChg>
        <pc:spChg chg="add del mod">
          <ac:chgData name="Oliver Richardson" userId="cd5f33dd71adc40f" providerId="LiveId" clId="{60CAE84C-8DAE-46E1-8A0B-DBC542F55C1E}" dt="2024-11-12T22:22:11.022" v="4177" actId="478"/>
          <ac:spMkLst>
            <pc:docMk/>
            <pc:sldMk cId="885391163" sldId="448"/>
            <ac:spMk id="14" creationId="{5BC47C18-974C-DB9A-33F0-70B4E34BE2C4}"/>
          </ac:spMkLst>
        </pc:spChg>
        <pc:spChg chg="add del mod">
          <ac:chgData name="Oliver Richardson" userId="cd5f33dd71adc40f" providerId="LiveId" clId="{60CAE84C-8DAE-46E1-8A0B-DBC542F55C1E}" dt="2024-11-13T00:48:20.837" v="6174" actId="478"/>
          <ac:spMkLst>
            <pc:docMk/>
            <pc:sldMk cId="885391163" sldId="448"/>
            <ac:spMk id="15" creationId="{AEE9536D-DC66-20C6-E0DB-D8A5087B82CA}"/>
          </ac:spMkLst>
        </pc:spChg>
        <pc:spChg chg="add">
          <ac:chgData name="Oliver Richardson" userId="cd5f33dd71adc40f" providerId="LiveId" clId="{60CAE84C-8DAE-46E1-8A0B-DBC542F55C1E}" dt="2024-11-13T00:34:53.607" v="6172" actId="22"/>
          <ac:spMkLst>
            <pc:docMk/>
            <pc:sldMk cId="885391163" sldId="448"/>
            <ac:spMk id="17" creationId="{EE5975FD-9B42-8EFF-9D3D-D1CF2DB9533C}"/>
          </ac:spMkLst>
        </pc:spChg>
        <pc:grpChg chg="add mod">
          <ac:chgData name="Oliver Richardson" userId="cd5f33dd71adc40f" providerId="LiveId" clId="{60CAE84C-8DAE-46E1-8A0B-DBC542F55C1E}" dt="2024-11-12T22:22:06.078" v="4175" actId="1076"/>
          <ac:grpSpMkLst>
            <pc:docMk/>
            <pc:sldMk cId="885391163" sldId="448"/>
            <ac:grpSpMk id="6" creationId="{F8D30436-4FCD-0A22-18EE-7C802C40B8C7}"/>
          </ac:grpSpMkLst>
        </pc:grpChg>
        <pc:grpChg chg="add mod">
          <ac:chgData name="Oliver Richardson" userId="cd5f33dd71adc40f" providerId="LiveId" clId="{60CAE84C-8DAE-46E1-8A0B-DBC542F55C1E}" dt="2024-11-12T22:22:06.078" v="4175" actId="1076"/>
          <ac:grpSpMkLst>
            <pc:docMk/>
            <pc:sldMk cId="885391163" sldId="448"/>
            <ac:grpSpMk id="9" creationId="{8355A39B-4013-100F-4DFD-6D8C8D1BA6D9}"/>
          </ac:grpSpMkLst>
        </pc:grpChg>
        <pc:inkChg chg="mod">
          <ac:chgData name="Oliver Richardson" userId="cd5f33dd71adc40f" providerId="LiveId" clId="{60CAE84C-8DAE-46E1-8A0B-DBC542F55C1E}" dt="2024-11-12T22:21:56.840" v="4173"/>
          <ac:inkMkLst>
            <pc:docMk/>
            <pc:sldMk cId="885391163" sldId="448"/>
            <ac:inkMk id="7" creationId="{B4E2E52B-C3CE-F9D7-3087-5C3DCCA65BEC}"/>
          </ac:inkMkLst>
        </pc:inkChg>
        <pc:inkChg chg="mod">
          <ac:chgData name="Oliver Richardson" userId="cd5f33dd71adc40f" providerId="LiveId" clId="{60CAE84C-8DAE-46E1-8A0B-DBC542F55C1E}" dt="2024-11-12T22:21:56.840" v="4173"/>
          <ac:inkMkLst>
            <pc:docMk/>
            <pc:sldMk cId="885391163" sldId="448"/>
            <ac:inkMk id="8" creationId="{1185243F-70F4-BFD5-924C-A378AF81039F}"/>
          </ac:inkMkLst>
        </pc:inkChg>
        <pc:inkChg chg="mod">
          <ac:chgData name="Oliver Richardson" userId="cd5f33dd71adc40f" providerId="LiveId" clId="{60CAE84C-8DAE-46E1-8A0B-DBC542F55C1E}" dt="2024-11-12T22:21:56.840" v="4173"/>
          <ac:inkMkLst>
            <pc:docMk/>
            <pc:sldMk cId="885391163" sldId="448"/>
            <ac:inkMk id="10" creationId="{4E3A74E0-5A58-324F-24EB-06AD714E3C67}"/>
          </ac:inkMkLst>
        </pc:inkChg>
        <pc:inkChg chg="mod">
          <ac:chgData name="Oliver Richardson" userId="cd5f33dd71adc40f" providerId="LiveId" clId="{60CAE84C-8DAE-46E1-8A0B-DBC542F55C1E}" dt="2024-11-12T22:21:56.840" v="4173"/>
          <ac:inkMkLst>
            <pc:docMk/>
            <pc:sldMk cId="885391163" sldId="448"/>
            <ac:inkMk id="11" creationId="{AE602DA2-AF6E-0363-18A5-D2E4F469303E}"/>
          </ac:inkMkLst>
        </pc:inkChg>
      </pc:sldChg>
      <pc:sldChg chg="addSp delSp modSp new mod delAnim modAnim chgLayout">
        <pc:chgData name="Oliver Richardson" userId="cd5f33dd71adc40f" providerId="LiveId" clId="{60CAE84C-8DAE-46E1-8A0B-DBC542F55C1E}" dt="2024-11-13T00:05:01.655" v="6171"/>
        <pc:sldMkLst>
          <pc:docMk/>
          <pc:sldMk cId="2215844262" sldId="449"/>
        </pc:sldMkLst>
        <pc:spChg chg="del">
          <ac:chgData name="Oliver Richardson" userId="cd5f33dd71adc40f" providerId="LiveId" clId="{60CAE84C-8DAE-46E1-8A0B-DBC542F55C1E}" dt="2024-11-12T19:46:22.374" v="1197" actId="478"/>
          <ac:spMkLst>
            <pc:docMk/>
            <pc:sldMk cId="2215844262" sldId="449"/>
            <ac:spMk id="2" creationId="{622D19E8-34B4-C8CC-9B7E-CB3C0A153A25}"/>
          </ac:spMkLst>
        </pc:spChg>
        <pc:spChg chg="del">
          <ac:chgData name="Oliver Richardson" userId="cd5f33dd71adc40f" providerId="LiveId" clId="{60CAE84C-8DAE-46E1-8A0B-DBC542F55C1E}" dt="2024-11-12T19:46:22.374" v="1197" actId="478"/>
          <ac:spMkLst>
            <pc:docMk/>
            <pc:sldMk cId="2215844262" sldId="449"/>
            <ac:spMk id="3" creationId="{10599E52-E7B0-FAF2-A903-429737AFAD2D}"/>
          </ac:spMkLst>
        </pc:spChg>
        <pc:spChg chg="add del mod">
          <ac:chgData name="Oliver Richardson" userId="cd5f33dd71adc40f" providerId="LiveId" clId="{60CAE84C-8DAE-46E1-8A0B-DBC542F55C1E}" dt="2024-11-12T21:41:33.782" v="3379" actId="478"/>
          <ac:spMkLst>
            <pc:docMk/>
            <pc:sldMk cId="2215844262" sldId="449"/>
            <ac:spMk id="4" creationId="{19782E47-DCA5-8F7D-32C6-B9EEEB79D621}"/>
          </ac:spMkLst>
        </pc:spChg>
        <pc:spChg chg="add mod">
          <ac:chgData name="Oliver Richardson" userId="cd5f33dd71adc40f" providerId="LiveId" clId="{60CAE84C-8DAE-46E1-8A0B-DBC542F55C1E}" dt="2024-11-12T22:43:00.148" v="4964" actId="1076"/>
          <ac:spMkLst>
            <pc:docMk/>
            <pc:sldMk cId="2215844262" sldId="449"/>
            <ac:spMk id="5" creationId="{4B129E2E-13CC-290B-AFCF-C591056D5AE7}"/>
          </ac:spMkLst>
        </pc:spChg>
        <pc:spChg chg="add mod">
          <ac:chgData name="Oliver Richardson" userId="cd5f33dd71adc40f" providerId="LiveId" clId="{60CAE84C-8DAE-46E1-8A0B-DBC542F55C1E}" dt="2024-11-12T22:10:17.295" v="3804" actId="1076"/>
          <ac:spMkLst>
            <pc:docMk/>
            <pc:sldMk cId="2215844262" sldId="449"/>
            <ac:spMk id="7" creationId="{521AA813-58B3-9CEA-53D2-BE914848544A}"/>
          </ac:spMkLst>
        </pc:spChg>
        <pc:spChg chg="add mod">
          <ac:chgData name="Oliver Richardson" userId="cd5f33dd71adc40f" providerId="LiveId" clId="{60CAE84C-8DAE-46E1-8A0B-DBC542F55C1E}" dt="2024-11-12T22:10:17.295" v="3804" actId="1076"/>
          <ac:spMkLst>
            <pc:docMk/>
            <pc:sldMk cId="2215844262" sldId="449"/>
            <ac:spMk id="8" creationId="{97EABB65-F6B6-1A34-1145-99398DCB6F0E}"/>
          </ac:spMkLst>
        </pc:spChg>
        <pc:spChg chg="add mod">
          <ac:chgData name="Oliver Richardson" userId="cd5f33dd71adc40f" providerId="LiveId" clId="{60CAE84C-8DAE-46E1-8A0B-DBC542F55C1E}" dt="2024-11-12T22:41:29.366" v="4920" actId="20577"/>
          <ac:spMkLst>
            <pc:docMk/>
            <pc:sldMk cId="2215844262" sldId="449"/>
            <ac:spMk id="9" creationId="{9BD034F6-F59B-0FD5-09DE-FCD19EC7E7B6}"/>
          </ac:spMkLst>
        </pc:spChg>
        <pc:spChg chg="add del mod">
          <ac:chgData name="Oliver Richardson" userId="cd5f33dd71adc40f" providerId="LiveId" clId="{60CAE84C-8DAE-46E1-8A0B-DBC542F55C1E}" dt="2024-11-12T20:34:25.839" v="1288" actId="478"/>
          <ac:spMkLst>
            <pc:docMk/>
            <pc:sldMk cId="2215844262" sldId="449"/>
            <ac:spMk id="10" creationId="{D546431F-FE53-5C52-14E9-0673BB90AE6F}"/>
          </ac:spMkLst>
        </pc:spChg>
        <pc:spChg chg="add mod">
          <ac:chgData name="Oliver Richardson" userId="cd5f33dd71adc40f" providerId="LiveId" clId="{60CAE84C-8DAE-46E1-8A0B-DBC542F55C1E}" dt="2024-11-12T22:20:16.711" v="4162" actId="1076"/>
          <ac:spMkLst>
            <pc:docMk/>
            <pc:sldMk cId="2215844262" sldId="449"/>
            <ac:spMk id="11" creationId="{929E9EDB-8C09-96EE-A323-B986B8FD2EA8}"/>
          </ac:spMkLst>
        </pc:spChg>
        <pc:spChg chg="add del mod">
          <ac:chgData name="Oliver Richardson" userId="cd5f33dd71adc40f" providerId="LiveId" clId="{60CAE84C-8DAE-46E1-8A0B-DBC542F55C1E}" dt="2024-11-12T20:39:46.156" v="1485" actId="478"/>
          <ac:spMkLst>
            <pc:docMk/>
            <pc:sldMk cId="2215844262" sldId="449"/>
            <ac:spMk id="12" creationId="{0203FF4C-3D6B-757C-8E56-1C3276D325CD}"/>
          </ac:spMkLst>
        </pc:spChg>
        <pc:spChg chg="add mod">
          <ac:chgData name="Oliver Richardson" userId="cd5f33dd71adc40f" providerId="LiveId" clId="{60CAE84C-8DAE-46E1-8A0B-DBC542F55C1E}" dt="2024-11-12T22:20:16.711" v="4162" actId="1076"/>
          <ac:spMkLst>
            <pc:docMk/>
            <pc:sldMk cId="2215844262" sldId="449"/>
            <ac:spMk id="13" creationId="{887CF9DA-9F2C-D9F8-E18F-42D6B1669880}"/>
          </ac:spMkLst>
        </pc:spChg>
        <pc:spChg chg="add mod ord">
          <ac:chgData name="Oliver Richardson" userId="cd5f33dd71adc40f" providerId="LiveId" clId="{60CAE84C-8DAE-46E1-8A0B-DBC542F55C1E}" dt="2024-11-12T22:20:24.433" v="4163" actId="14100"/>
          <ac:spMkLst>
            <pc:docMk/>
            <pc:sldMk cId="2215844262" sldId="449"/>
            <ac:spMk id="17" creationId="{ACD73FCA-ACBA-1BF0-6A5B-C801BD84285F}"/>
          </ac:spMkLst>
        </pc:spChg>
        <pc:spChg chg="add del mod ord">
          <ac:chgData name="Oliver Richardson" userId="cd5f33dd71adc40f" providerId="LiveId" clId="{60CAE84C-8DAE-46E1-8A0B-DBC542F55C1E}" dt="2024-11-12T19:50:39.665" v="1211" actId="478"/>
          <ac:spMkLst>
            <pc:docMk/>
            <pc:sldMk cId="2215844262" sldId="449"/>
            <ac:spMk id="18" creationId="{39748361-2A9D-6A63-B73E-5049FB3B8A57}"/>
          </ac:spMkLst>
        </pc:spChg>
        <pc:spChg chg="add del mod ord">
          <ac:chgData name="Oliver Richardson" userId="cd5f33dd71adc40f" providerId="LiveId" clId="{60CAE84C-8DAE-46E1-8A0B-DBC542F55C1E}" dt="2024-11-12T21:39:51.984" v="3360" actId="478"/>
          <ac:spMkLst>
            <pc:docMk/>
            <pc:sldMk cId="2215844262" sldId="449"/>
            <ac:spMk id="19" creationId="{E67B62CF-5062-7EAA-3D67-03075B30AA01}"/>
          </ac:spMkLst>
        </pc:spChg>
        <pc:spChg chg="add mod ord">
          <ac:chgData name="Oliver Richardson" userId="cd5f33dd71adc40f" providerId="LiveId" clId="{60CAE84C-8DAE-46E1-8A0B-DBC542F55C1E}" dt="2024-11-12T22:42:33.167" v="4958" actId="1076"/>
          <ac:spMkLst>
            <pc:docMk/>
            <pc:sldMk cId="2215844262" sldId="449"/>
            <ac:spMk id="20" creationId="{C29AEFB3-6566-FBF0-95DD-057795DCFB7B}"/>
          </ac:spMkLst>
        </pc:spChg>
        <pc:spChg chg="add mod ord">
          <ac:chgData name="Oliver Richardson" userId="cd5f33dd71adc40f" providerId="LiveId" clId="{60CAE84C-8DAE-46E1-8A0B-DBC542F55C1E}" dt="2024-11-12T22:42:28.605" v="4956" actId="1076"/>
          <ac:spMkLst>
            <pc:docMk/>
            <pc:sldMk cId="2215844262" sldId="449"/>
            <ac:spMk id="21" creationId="{9A1497B9-1F94-DE6E-E2E5-20B2535DD971}"/>
          </ac:spMkLst>
        </pc:spChg>
        <pc:spChg chg="add mod ord">
          <ac:chgData name="Oliver Richardson" userId="cd5f33dd71adc40f" providerId="LiveId" clId="{60CAE84C-8DAE-46E1-8A0B-DBC542F55C1E}" dt="2024-11-12T22:20:16.711" v="4162" actId="1076"/>
          <ac:spMkLst>
            <pc:docMk/>
            <pc:sldMk cId="2215844262" sldId="449"/>
            <ac:spMk id="22" creationId="{93F74008-5A1B-3CCF-935D-3C5F899E169E}"/>
          </ac:spMkLst>
        </pc:spChg>
        <pc:spChg chg="add del">
          <ac:chgData name="Oliver Richardson" userId="cd5f33dd71adc40f" providerId="LiveId" clId="{60CAE84C-8DAE-46E1-8A0B-DBC542F55C1E}" dt="2024-11-12T22:14:32.013" v="4073" actId="34122"/>
          <ac:spMkLst>
            <pc:docMk/>
            <pc:sldMk cId="2215844262" sldId="449"/>
            <ac:spMk id="26" creationId="{CEBFBE37-7BEE-4DB1-8152-62D60889D050}"/>
          </ac:spMkLst>
        </pc:spChg>
        <pc:spChg chg="add del mod">
          <ac:chgData name="Oliver Richardson" userId="cd5f33dd71adc40f" providerId="LiveId" clId="{60CAE84C-8DAE-46E1-8A0B-DBC542F55C1E}" dt="2024-11-12T22:14:31.559" v="4072" actId="11529"/>
          <ac:spMkLst>
            <pc:docMk/>
            <pc:sldMk cId="2215844262" sldId="449"/>
            <ac:spMk id="40" creationId="{0DBC9464-690D-DBF7-7393-63EAFA02ABAA}"/>
          </ac:spMkLst>
        </pc:spChg>
        <pc:spChg chg="add del mod ord">
          <ac:chgData name="Oliver Richardson" userId="cd5f33dd71adc40f" providerId="LiveId" clId="{60CAE84C-8DAE-46E1-8A0B-DBC542F55C1E}" dt="2024-11-12T22:16:11.335" v="4090" actId="478"/>
          <ac:spMkLst>
            <pc:docMk/>
            <pc:sldMk cId="2215844262" sldId="449"/>
            <ac:spMk id="41" creationId="{AC191721-C7FA-E2F9-F4D8-7CE3CBF0D6BD}"/>
          </ac:spMkLst>
        </pc:spChg>
        <pc:spChg chg="add mod">
          <ac:chgData name="Oliver Richardson" userId="cd5f33dd71adc40f" providerId="LiveId" clId="{60CAE84C-8DAE-46E1-8A0B-DBC542F55C1E}" dt="2024-11-12T22:41:15.055" v="4915" actId="403"/>
          <ac:spMkLst>
            <pc:docMk/>
            <pc:sldMk cId="2215844262" sldId="449"/>
            <ac:spMk id="42" creationId="{18C50419-4347-A027-6F48-D1296D3C3ABD}"/>
          </ac:spMkLst>
        </pc:spChg>
        <pc:spChg chg="add del">
          <ac:chgData name="Oliver Richardson" userId="cd5f33dd71adc40f" providerId="LiveId" clId="{60CAE84C-8DAE-46E1-8A0B-DBC542F55C1E}" dt="2024-11-12T22:14:32.013" v="4073" actId="34122"/>
          <ac:spMkLst>
            <pc:docMk/>
            <pc:sldMk cId="2215844262" sldId="449"/>
            <ac:spMk id="44" creationId="{C7F8CC80-3FCD-4779-BD60-2B06D74AEB48}"/>
          </ac:spMkLst>
        </pc:spChg>
        <pc:grpChg chg="add del mod ord">
          <ac:chgData name="Oliver Richardson" userId="cd5f33dd71adc40f" providerId="LiveId" clId="{60CAE84C-8DAE-46E1-8A0B-DBC542F55C1E}" dt="2024-11-12T22:17:28.277" v="4130" actId="478"/>
          <ac:grpSpMkLst>
            <pc:docMk/>
            <pc:sldMk cId="2215844262" sldId="449"/>
            <ac:grpSpMk id="35" creationId="{15552956-9C0D-EE85-22B9-E2BC80A38BEA}"/>
          </ac:grpSpMkLst>
        </pc:grpChg>
        <pc:grpChg chg="del mod ord">
          <ac:chgData name="Oliver Richardson" userId="cd5f33dd71adc40f" providerId="LiveId" clId="{60CAE84C-8DAE-46E1-8A0B-DBC542F55C1E}" dt="2024-11-12T22:17:12.528" v="4128" actId="478"/>
          <ac:grpSpMkLst>
            <pc:docMk/>
            <pc:sldMk cId="2215844262" sldId="449"/>
            <ac:grpSpMk id="39" creationId="{AFD922E2-9E26-9536-2A74-37E7035A3F6B}"/>
          </ac:grpSpMkLst>
        </pc:grpChg>
        <pc:picChg chg="add mod">
          <ac:chgData name="Oliver Richardson" userId="cd5f33dd71adc40f" providerId="LiveId" clId="{60CAE84C-8DAE-46E1-8A0B-DBC542F55C1E}" dt="2024-11-12T23:19:32.024" v="5944" actId="1076"/>
          <ac:picMkLst>
            <pc:docMk/>
            <pc:sldMk cId="2215844262" sldId="449"/>
            <ac:picMk id="6" creationId="{32EDF4D8-3FC6-5D6C-B737-3128E7EC694A}"/>
          </ac:picMkLst>
        </pc:picChg>
        <pc:picChg chg="add mod">
          <ac:chgData name="Oliver Richardson" userId="cd5f33dd71adc40f" providerId="LiveId" clId="{60CAE84C-8DAE-46E1-8A0B-DBC542F55C1E}" dt="2024-11-12T22:20:16.711" v="4162" actId="1076"/>
          <ac:picMkLst>
            <pc:docMk/>
            <pc:sldMk cId="2215844262" sldId="449"/>
            <ac:picMk id="14" creationId="{868A7E98-5102-6E75-9433-B4C00AAD93E1}"/>
          </ac:picMkLst>
        </pc:picChg>
        <pc:picChg chg="add mod">
          <ac:chgData name="Oliver Richardson" userId="cd5f33dd71adc40f" providerId="LiveId" clId="{60CAE84C-8DAE-46E1-8A0B-DBC542F55C1E}" dt="2024-11-12T22:20:16.711" v="4162" actId="1076"/>
          <ac:picMkLst>
            <pc:docMk/>
            <pc:sldMk cId="2215844262" sldId="449"/>
            <ac:picMk id="15" creationId="{194F6770-FEC3-C48A-ED5F-086A0B54BCE4}"/>
          </ac:picMkLst>
        </pc:picChg>
        <pc:picChg chg="add mod">
          <ac:chgData name="Oliver Richardson" userId="cd5f33dd71adc40f" providerId="LiveId" clId="{60CAE84C-8DAE-46E1-8A0B-DBC542F55C1E}" dt="2024-11-12T22:20:16.711" v="4162" actId="1076"/>
          <ac:picMkLst>
            <pc:docMk/>
            <pc:sldMk cId="2215844262" sldId="449"/>
            <ac:picMk id="16" creationId="{DD0167F6-709D-FC9B-7600-ED7BB92519AE}"/>
          </ac:picMkLst>
        </pc:picChg>
        <pc:inkChg chg="add del">
          <ac:chgData name="Oliver Richardson" userId="cd5f33dd71adc40f" providerId="LiveId" clId="{60CAE84C-8DAE-46E1-8A0B-DBC542F55C1E}" dt="2024-11-12T22:12:17.888" v="4027" actId="9405"/>
          <ac:inkMkLst>
            <pc:docMk/>
            <pc:sldMk cId="2215844262" sldId="449"/>
            <ac:inkMk id="23" creationId="{C0E4B653-DCC9-FD6A-A262-8FFAB77C53CB}"/>
          </ac:inkMkLst>
        </pc:inkChg>
        <pc:inkChg chg="add del">
          <ac:chgData name="Oliver Richardson" userId="cd5f33dd71adc40f" providerId="LiveId" clId="{60CAE84C-8DAE-46E1-8A0B-DBC542F55C1E}" dt="2024-11-12T22:12:22.381" v="4031" actId="9405"/>
          <ac:inkMkLst>
            <pc:docMk/>
            <pc:sldMk cId="2215844262" sldId="449"/>
            <ac:inkMk id="24" creationId="{1722E87F-F1C4-68B0-5EC6-B506AA095414}"/>
          </ac:inkMkLst>
        </pc:inkChg>
        <pc:inkChg chg="add del">
          <ac:chgData name="Oliver Richardson" userId="cd5f33dd71adc40f" providerId="LiveId" clId="{60CAE84C-8DAE-46E1-8A0B-DBC542F55C1E}" dt="2024-11-12T22:12:21.848" v="4030" actId="9405"/>
          <ac:inkMkLst>
            <pc:docMk/>
            <pc:sldMk cId="2215844262" sldId="449"/>
            <ac:inkMk id="25" creationId="{A2275A83-AE22-826B-A042-B30A76E00786}"/>
          </ac:inkMkLst>
        </pc:inkChg>
        <pc:inkChg chg="add del">
          <ac:chgData name="Oliver Richardson" userId="cd5f33dd71adc40f" providerId="LiveId" clId="{60CAE84C-8DAE-46E1-8A0B-DBC542F55C1E}" dt="2024-11-12T22:13:00.732" v="4033" actId="9405"/>
          <ac:inkMkLst>
            <pc:docMk/>
            <pc:sldMk cId="2215844262" sldId="449"/>
            <ac:inkMk id="26" creationId="{6799CA33-8859-ECC8-671F-289042CCFDA2}"/>
          </ac:inkMkLst>
        </pc:inkChg>
        <pc:inkChg chg="add del">
          <ac:chgData name="Oliver Richardson" userId="cd5f33dd71adc40f" providerId="LiveId" clId="{60CAE84C-8DAE-46E1-8A0B-DBC542F55C1E}" dt="2024-11-12T22:13:03.942" v="4035" actId="9405"/>
          <ac:inkMkLst>
            <pc:docMk/>
            <pc:sldMk cId="2215844262" sldId="449"/>
            <ac:inkMk id="27" creationId="{BC332A64-EF2F-4F3C-7440-4E5AE71EF861}"/>
          </ac:inkMkLst>
        </pc:inkChg>
        <pc:inkChg chg="add del">
          <ac:chgData name="Oliver Richardson" userId="cd5f33dd71adc40f" providerId="LiveId" clId="{60CAE84C-8DAE-46E1-8A0B-DBC542F55C1E}" dt="2024-11-12T22:13:10.078" v="4037" actId="9405"/>
          <ac:inkMkLst>
            <pc:docMk/>
            <pc:sldMk cId="2215844262" sldId="449"/>
            <ac:inkMk id="28" creationId="{2B7AC586-B014-1CEC-70D6-32B77F22425C}"/>
          </ac:inkMkLst>
        </pc:inkChg>
        <pc:inkChg chg="add del">
          <ac:chgData name="Oliver Richardson" userId="cd5f33dd71adc40f" providerId="LiveId" clId="{60CAE84C-8DAE-46E1-8A0B-DBC542F55C1E}" dt="2024-11-12T22:13:12.936" v="4041" actId="9405"/>
          <ac:inkMkLst>
            <pc:docMk/>
            <pc:sldMk cId="2215844262" sldId="449"/>
            <ac:inkMk id="29" creationId="{5CF53A45-21CC-227C-34FF-A6CD53926089}"/>
          </ac:inkMkLst>
        </pc:inkChg>
        <pc:inkChg chg="add del">
          <ac:chgData name="Oliver Richardson" userId="cd5f33dd71adc40f" providerId="LiveId" clId="{60CAE84C-8DAE-46E1-8A0B-DBC542F55C1E}" dt="2024-11-12T22:13:12.531" v="4040" actId="9405"/>
          <ac:inkMkLst>
            <pc:docMk/>
            <pc:sldMk cId="2215844262" sldId="449"/>
            <ac:inkMk id="30" creationId="{DD1A49B0-3A54-DF15-E3AC-D7EEFFB57AA8}"/>
          </ac:inkMkLst>
        </pc:inkChg>
        <pc:inkChg chg="add del">
          <ac:chgData name="Oliver Richardson" userId="cd5f33dd71adc40f" providerId="LiveId" clId="{60CAE84C-8DAE-46E1-8A0B-DBC542F55C1E}" dt="2024-11-12T22:13:17.984" v="4045" actId="9405"/>
          <ac:inkMkLst>
            <pc:docMk/>
            <pc:sldMk cId="2215844262" sldId="449"/>
            <ac:inkMk id="31" creationId="{96A2553B-0DFD-814D-78BA-BBCED53E7243}"/>
          </ac:inkMkLst>
        </pc:inkChg>
        <pc:inkChg chg="add del">
          <ac:chgData name="Oliver Richardson" userId="cd5f33dd71adc40f" providerId="LiveId" clId="{60CAE84C-8DAE-46E1-8A0B-DBC542F55C1E}" dt="2024-11-12T22:13:17.611" v="4044" actId="9405"/>
          <ac:inkMkLst>
            <pc:docMk/>
            <pc:sldMk cId="2215844262" sldId="449"/>
            <ac:inkMk id="32" creationId="{257B66A6-641E-8DFA-8A11-E74415917122}"/>
          </ac:inkMkLst>
        </pc:inkChg>
        <pc:inkChg chg="add del mod topLvl">
          <ac:chgData name="Oliver Richardson" userId="cd5f33dd71adc40f" providerId="LiveId" clId="{60CAE84C-8DAE-46E1-8A0B-DBC542F55C1E}" dt="2024-11-12T22:17:02.758" v="4126" actId="1076"/>
          <ac:inkMkLst>
            <pc:docMk/>
            <pc:sldMk cId="2215844262" sldId="449"/>
            <ac:inkMk id="33" creationId="{0196E31F-F568-761C-3AA0-1AB43758EB4E}"/>
          </ac:inkMkLst>
        </pc:inkChg>
        <pc:inkChg chg="add del mod topLvl">
          <ac:chgData name="Oliver Richardson" userId="cd5f33dd71adc40f" providerId="LiveId" clId="{60CAE84C-8DAE-46E1-8A0B-DBC542F55C1E}" dt="2024-11-12T22:17:02.758" v="4126" actId="1076"/>
          <ac:inkMkLst>
            <pc:docMk/>
            <pc:sldMk cId="2215844262" sldId="449"/>
            <ac:inkMk id="34" creationId="{AC2ADD20-C289-CE93-9D1A-96A2F58161F5}"/>
          </ac:inkMkLst>
        </pc:inkChg>
        <pc:inkChg chg="add del">
          <ac:chgData name="Oliver Richardson" userId="cd5f33dd71adc40f" providerId="LiveId" clId="{60CAE84C-8DAE-46E1-8A0B-DBC542F55C1E}" dt="2024-11-12T22:13:37.421" v="4050" actId="9405"/>
          <ac:inkMkLst>
            <pc:docMk/>
            <pc:sldMk cId="2215844262" sldId="449"/>
            <ac:inkMk id="36" creationId="{715BC606-4DE5-3136-75D4-861B3DB0D882}"/>
          </ac:inkMkLst>
        </pc:inkChg>
        <pc:inkChg chg="add mod">
          <ac:chgData name="Oliver Richardson" userId="cd5f33dd71adc40f" providerId="LiveId" clId="{60CAE84C-8DAE-46E1-8A0B-DBC542F55C1E}" dt="2024-11-12T22:17:02.758" v="4126" actId="1076"/>
          <ac:inkMkLst>
            <pc:docMk/>
            <pc:sldMk cId="2215844262" sldId="449"/>
            <ac:inkMk id="37" creationId="{BF1A48F0-8700-19EF-46F5-B86D1BB99115}"/>
          </ac:inkMkLst>
        </pc:inkChg>
        <pc:inkChg chg="add mod">
          <ac:chgData name="Oliver Richardson" userId="cd5f33dd71adc40f" providerId="LiveId" clId="{60CAE84C-8DAE-46E1-8A0B-DBC542F55C1E}" dt="2024-11-12T22:17:02.758" v="4126" actId="1076"/>
          <ac:inkMkLst>
            <pc:docMk/>
            <pc:sldMk cId="2215844262" sldId="449"/>
            <ac:inkMk id="38" creationId="{AD26F661-8F24-6F71-CCD8-C0CE1B162FF0}"/>
          </ac:inkMkLst>
        </pc:inkChg>
      </pc:sldChg>
      <pc:sldChg chg="addSp delSp modSp new mod delAnim modAnim">
        <pc:chgData name="Oliver Richardson" userId="cd5f33dd71adc40f" providerId="LiveId" clId="{60CAE84C-8DAE-46E1-8A0B-DBC542F55C1E}" dt="2024-12-10T04:20:23.753" v="6198" actId="368"/>
        <pc:sldMkLst>
          <pc:docMk/>
          <pc:sldMk cId="1641007134" sldId="450"/>
        </pc:sldMkLst>
        <pc:spChg chg="mod">
          <ac:chgData name="Oliver Richardson" userId="cd5f33dd71adc40f" providerId="LiveId" clId="{60CAE84C-8DAE-46E1-8A0B-DBC542F55C1E}" dt="2024-12-07T18:09:49.194" v="6184" actId="1076"/>
          <ac:spMkLst>
            <pc:docMk/>
            <pc:sldMk cId="1641007134" sldId="450"/>
            <ac:spMk id="2" creationId="{8BB8F1AE-63C7-2B7D-FB98-78B3AD955198}"/>
          </ac:spMkLst>
        </pc:spChg>
        <pc:spChg chg="del">
          <ac:chgData name="Oliver Richardson" userId="cd5f33dd71adc40f" providerId="LiveId" clId="{60CAE84C-8DAE-46E1-8A0B-DBC542F55C1E}" dt="2024-11-12T19:52:37.553" v="1243" actId="478"/>
          <ac:spMkLst>
            <pc:docMk/>
            <pc:sldMk cId="1641007134" sldId="450"/>
            <ac:spMk id="3" creationId="{994FBF3E-4070-6AF7-2744-1D0BA873D792}"/>
          </ac:spMkLst>
        </pc:spChg>
        <pc:spChg chg="add mod">
          <ac:chgData name="Oliver Richardson" userId="cd5f33dd71adc40f" providerId="LiveId" clId="{60CAE84C-8DAE-46E1-8A0B-DBC542F55C1E}" dt="2024-12-07T18:09:44.935" v="6182" actId="571"/>
          <ac:spMkLst>
            <pc:docMk/>
            <pc:sldMk cId="1641007134" sldId="450"/>
            <ac:spMk id="3" creationId="{EA83113E-31FC-A522-389B-C5A1CEE7652A}"/>
          </ac:spMkLst>
        </pc:spChg>
        <pc:spChg chg="add mod">
          <ac:chgData name="Oliver Richardson" userId="cd5f33dd71adc40f" providerId="LiveId" clId="{60CAE84C-8DAE-46E1-8A0B-DBC542F55C1E}" dt="2024-12-07T18:09:44.935" v="6182" actId="571"/>
          <ac:spMkLst>
            <pc:docMk/>
            <pc:sldMk cId="1641007134" sldId="450"/>
            <ac:spMk id="4" creationId="{3815EE6A-21BE-E6B5-B5E5-9C42E41EF5F2}"/>
          </ac:spMkLst>
        </pc:spChg>
        <pc:spChg chg="add mod">
          <ac:chgData name="Oliver Richardson" userId="cd5f33dd71adc40f" providerId="LiveId" clId="{60CAE84C-8DAE-46E1-8A0B-DBC542F55C1E}" dt="2024-12-07T18:09:44.935" v="6182" actId="571"/>
          <ac:spMkLst>
            <pc:docMk/>
            <pc:sldMk cId="1641007134" sldId="450"/>
            <ac:spMk id="5" creationId="{26FE3DE2-6490-EA71-BA1E-5EEBF1723537}"/>
          </ac:spMkLst>
        </pc:spChg>
        <pc:spChg chg="del mod">
          <ac:chgData name="Oliver Richardson" userId="cd5f33dd71adc40f" providerId="LiveId" clId="{60CAE84C-8DAE-46E1-8A0B-DBC542F55C1E}" dt="2024-11-12T23:00:06.471" v="5633" actId="21"/>
          <ac:spMkLst>
            <pc:docMk/>
            <pc:sldMk cId="1641007134" sldId="450"/>
            <ac:spMk id="5" creationId="{C59008C8-91F1-81BC-7537-638A8713D537}"/>
          </ac:spMkLst>
        </pc:spChg>
        <pc:spChg chg="mod">
          <ac:chgData name="Oliver Richardson" userId="cd5f33dd71adc40f" providerId="LiveId" clId="{60CAE84C-8DAE-46E1-8A0B-DBC542F55C1E}" dt="2024-12-07T18:09:44.935" v="6182" actId="571"/>
          <ac:spMkLst>
            <pc:docMk/>
            <pc:sldMk cId="1641007134" sldId="450"/>
            <ac:spMk id="7" creationId="{C772249A-5152-D1B2-F30B-F1061622EA23}"/>
          </ac:spMkLst>
        </pc:spChg>
        <pc:spChg chg="del mod topLvl">
          <ac:chgData name="Oliver Richardson" userId="cd5f33dd71adc40f" providerId="LiveId" clId="{60CAE84C-8DAE-46E1-8A0B-DBC542F55C1E}" dt="2024-11-12T22:36:39.725" v="4472" actId="478"/>
          <ac:spMkLst>
            <pc:docMk/>
            <pc:sldMk cId="1641007134" sldId="450"/>
            <ac:spMk id="8" creationId="{077C885C-F4DD-5389-C65E-81796DB1D0F7}"/>
          </ac:spMkLst>
        </pc:spChg>
        <pc:spChg chg="mod">
          <ac:chgData name="Oliver Richardson" userId="cd5f33dd71adc40f" providerId="LiveId" clId="{60CAE84C-8DAE-46E1-8A0B-DBC542F55C1E}" dt="2024-12-07T18:09:44.935" v="6182" actId="571"/>
          <ac:spMkLst>
            <pc:docMk/>
            <pc:sldMk cId="1641007134" sldId="450"/>
            <ac:spMk id="8" creationId="{DEE1466E-63E2-B1C8-8FF1-784B0078099F}"/>
          </ac:spMkLst>
        </pc:spChg>
        <pc:spChg chg="add del mod">
          <ac:chgData name="Oliver Richardson" userId="cd5f33dd71adc40f" providerId="LiveId" clId="{60CAE84C-8DAE-46E1-8A0B-DBC542F55C1E}" dt="2024-11-12T20:31:11.178" v="1256" actId="478"/>
          <ac:spMkLst>
            <pc:docMk/>
            <pc:sldMk cId="1641007134" sldId="450"/>
            <ac:spMk id="10" creationId="{79CBA41C-E002-E784-898F-4C808CC95D5F}"/>
          </ac:spMkLst>
        </pc:spChg>
        <pc:spChg chg="add del mod">
          <ac:chgData name="Oliver Richardson" userId="cd5f33dd71adc40f" providerId="LiveId" clId="{60CAE84C-8DAE-46E1-8A0B-DBC542F55C1E}" dt="2024-11-12T22:21:09.591" v="4168" actId="21"/>
          <ac:spMkLst>
            <pc:docMk/>
            <pc:sldMk cId="1641007134" sldId="450"/>
            <ac:spMk id="12" creationId="{43C98B08-9ABB-5B39-9014-79C30F2BF9FE}"/>
          </ac:spMkLst>
        </pc:spChg>
        <pc:spChg chg="add mod">
          <ac:chgData name="Oliver Richardson" userId="cd5f33dd71adc40f" providerId="LiveId" clId="{60CAE84C-8DAE-46E1-8A0B-DBC542F55C1E}" dt="2024-12-07T18:09:44.935" v="6182" actId="571"/>
          <ac:spMkLst>
            <pc:docMk/>
            <pc:sldMk cId="1641007134" sldId="450"/>
            <ac:spMk id="13" creationId="{869C6524-FAFB-70F6-0C03-478DA210AC4E}"/>
          </ac:spMkLst>
        </pc:spChg>
        <pc:spChg chg="add mod">
          <ac:chgData name="Oliver Richardson" userId="cd5f33dd71adc40f" providerId="LiveId" clId="{60CAE84C-8DAE-46E1-8A0B-DBC542F55C1E}" dt="2024-11-12T22:22:38.518" v="4180"/>
          <ac:spMkLst>
            <pc:docMk/>
            <pc:sldMk cId="1641007134" sldId="450"/>
            <ac:spMk id="13" creationId="{AB40DCEA-68EB-8339-1B2A-8BB7A6991A3E}"/>
          </ac:spMkLst>
        </pc:spChg>
        <pc:spChg chg="add del mod">
          <ac:chgData name="Oliver Richardson" userId="cd5f33dd71adc40f" providerId="LiveId" clId="{60CAE84C-8DAE-46E1-8A0B-DBC542F55C1E}" dt="2024-11-12T22:23:42.897" v="4250"/>
          <ac:spMkLst>
            <pc:docMk/>
            <pc:sldMk cId="1641007134" sldId="450"/>
            <ac:spMk id="15" creationId="{0B435EC8-90CC-5B75-BDD6-83F643282E24}"/>
          </ac:spMkLst>
        </pc:spChg>
        <pc:spChg chg="add del mod">
          <ac:chgData name="Oliver Richardson" userId="cd5f33dd71adc40f" providerId="LiveId" clId="{60CAE84C-8DAE-46E1-8A0B-DBC542F55C1E}" dt="2024-11-12T22:23:42.897" v="4250"/>
          <ac:spMkLst>
            <pc:docMk/>
            <pc:sldMk cId="1641007134" sldId="450"/>
            <ac:spMk id="16" creationId="{00FC702E-E799-9C4E-1F72-F0E5FAEE3C20}"/>
          </ac:spMkLst>
        </pc:spChg>
        <pc:spChg chg="add del">
          <ac:chgData name="Oliver Richardson" userId="cd5f33dd71adc40f" providerId="LiveId" clId="{60CAE84C-8DAE-46E1-8A0B-DBC542F55C1E}" dt="2024-11-12T23:22:57.559" v="5983" actId="34122"/>
          <ac:spMkLst>
            <pc:docMk/>
            <pc:sldMk cId="1641007134" sldId="450"/>
            <ac:spMk id="17" creationId="{09C6AF5C-A2FC-47BE-A492-E09EE69C24F6}"/>
          </ac:spMkLst>
        </pc:spChg>
        <pc:spChg chg="add mod">
          <ac:chgData name="Oliver Richardson" userId="cd5f33dd71adc40f" providerId="LiveId" clId="{60CAE84C-8DAE-46E1-8A0B-DBC542F55C1E}" dt="2024-12-07T18:09:49.194" v="6184" actId="1076"/>
          <ac:spMkLst>
            <pc:docMk/>
            <pc:sldMk cId="1641007134" sldId="450"/>
            <ac:spMk id="25" creationId="{46392D26-E178-8DD0-6632-3D82FCEDCD3A}"/>
          </ac:spMkLst>
        </pc:spChg>
        <pc:spChg chg="add mod">
          <ac:chgData name="Oliver Richardson" userId="cd5f33dd71adc40f" providerId="LiveId" clId="{60CAE84C-8DAE-46E1-8A0B-DBC542F55C1E}" dt="2024-11-12T22:26:44.289" v="4335"/>
          <ac:spMkLst>
            <pc:docMk/>
            <pc:sldMk cId="1641007134" sldId="450"/>
            <ac:spMk id="26" creationId="{E0F82A9F-C20B-5719-8D62-019F4AF41AC9}"/>
          </ac:spMkLst>
        </pc:spChg>
        <pc:spChg chg="add mod">
          <ac:chgData name="Oliver Richardson" userId="cd5f33dd71adc40f" providerId="LiveId" clId="{60CAE84C-8DAE-46E1-8A0B-DBC542F55C1E}" dt="2024-12-07T18:09:49.194" v="6184" actId="1076"/>
          <ac:spMkLst>
            <pc:docMk/>
            <pc:sldMk cId="1641007134" sldId="450"/>
            <ac:spMk id="27" creationId="{D449D3A9-574C-F939-323A-9936BFF5DC2C}"/>
          </ac:spMkLst>
        </pc:spChg>
        <pc:spChg chg="add mod">
          <ac:chgData name="Oliver Richardson" userId="cd5f33dd71adc40f" providerId="LiveId" clId="{60CAE84C-8DAE-46E1-8A0B-DBC542F55C1E}" dt="2024-12-07T18:09:49.194" v="6184" actId="1076"/>
          <ac:spMkLst>
            <pc:docMk/>
            <pc:sldMk cId="1641007134" sldId="450"/>
            <ac:spMk id="28" creationId="{B49B6769-C476-DB6F-7B6A-1BC04229E95E}"/>
          </ac:spMkLst>
        </pc:spChg>
        <pc:spChg chg="add mod">
          <ac:chgData name="Oliver Richardson" userId="cd5f33dd71adc40f" providerId="LiveId" clId="{60CAE84C-8DAE-46E1-8A0B-DBC542F55C1E}" dt="2024-11-12T22:56:51.078" v="5436"/>
          <ac:spMkLst>
            <pc:docMk/>
            <pc:sldMk cId="1641007134" sldId="450"/>
            <ac:spMk id="34" creationId="{2288EBF8-04E7-3B74-41A2-6E9FAA6FE8B4}"/>
          </ac:spMkLst>
        </pc:spChg>
        <pc:spChg chg="mod">
          <ac:chgData name="Oliver Richardson" userId="cd5f33dd71adc40f" providerId="LiveId" clId="{60CAE84C-8DAE-46E1-8A0B-DBC542F55C1E}" dt="2024-11-12T22:30:46.617" v="4400" actId="571"/>
          <ac:spMkLst>
            <pc:docMk/>
            <pc:sldMk cId="1641007134" sldId="450"/>
            <ac:spMk id="36" creationId="{9A92E810-8F62-E822-58DD-3497D360E247}"/>
          </ac:spMkLst>
        </pc:spChg>
        <pc:spChg chg="mod">
          <ac:chgData name="Oliver Richardson" userId="cd5f33dd71adc40f" providerId="LiveId" clId="{60CAE84C-8DAE-46E1-8A0B-DBC542F55C1E}" dt="2024-11-12T22:30:46.617" v="4400" actId="571"/>
          <ac:spMkLst>
            <pc:docMk/>
            <pc:sldMk cId="1641007134" sldId="450"/>
            <ac:spMk id="37" creationId="{F984F433-2A41-272E-8917-AD8AB4E19F42}"/>
          </ac:spMkLst>
        </pc:spChg>
        <pc:spChg chg="add del mod">
          <ac:chgData name="Oliver Richardson" userId="cd5f33dd71adc40f" providerId="LiveId" clId="{60CAE84C-8DAE-46E1-8A0B-DBC542F55C1E}" dt="2024-11-12T22:32:54.403" v="4429" actId="478"/>
          <ac:spMkLst>
            <pc:docMk/>
            <pc:sldMk cId="1641007134" sldId="450"/>
            <ac:spMk id="43" creationId="{AF7C264F-8EBF-A347-A8EB-879F4952983F}"/>
          </ac:spMkLst>
        </pc:spChg>
        <pc:spChg chg="add mod ord">
          <ac:chgData name="Oliver Richardson" userId="cd5f33dd71adc40f" providerId="LiveId" clId="{60CAE84C-8DAE-46E1-8A0B-DBC542F55C1E}" dt="2024-12-07T18:09:49.194" v="6184" actId="1076"/>
          <ac:spMkLst>
            <pc:docMk/>
            <pc:sldMk cId="1641007134" sldId="450"/>
            <ac:spMk id="44" creationId="{CD82D4F8-4BC6-C9F2-19AC-E0BAAC2A714E}"/>
          </ac:spMkLst>
        </pc:spChg>
        <pc:spChg chg="add del mod">
          <ac:chgData name="Oliver Richardson" userId="cd5f33dd71adc40f" providerId="LiveId" clId="{60CAE84C-8DAE-46E1-8A0B-DBC542F55C1E}" dt="2024-11-12T22:35:08.576" v="4464" actId="21"/>
          <ac:spMkLst>
            <pc:docMk/>
            <pc:sldMk cId="1641007134" sldId="450"/>
            <ac:spMk id="47" creationId="{A94ABFA7-C0F2-2185-FF26-97AE0971B85C}"/>
          </ac:spMkLst>
        </pc:spChg>
        <pc:spChg chg="add mod">
          <ac:chgData name="Oliver Richardson" userId="cd5f33dd71adc40f" providerId="LiveId" clId="{60CAE84C-8DAE-46E1-8A0B-DBC542F55C1E}" dt="2024-12-07T18:09:49.194" v="6184" actId="1076"/>
          <ac:spMkLst>
            <pc:docMk/>
            <pc:sldMk cId="1641007134" sldId="450"/>
            <ac:spMk id="48" creationId="{4D6C51C1-37FD-D9D3-14E7-AD83206AFF6C}"/>
          </ac:spMkLst>
        </pc:spChg>
        <pc:spChg chg="add mod">
          <ac:chgData name="Oliver Richardson" userId="cd5f33dd71adc40f" providerId="LiveId" clId="{60CAE84C-8DAE-46E1-8A0B-DBC542F55C1E}" dt="2024-11-12T23:22:35.597" v="5980" actId="1076"/>
          <ac:spMkLst>
            <pc:docMk/>
            <pc:sldMk cId="1641007134" sldId="450"/>
            <ac:spMk id="49" creationId="{8F309797-814B-8BF8-41D4-A5F5FE40AF05}"/>
          </ac:spMkLst>
        </pc:spChg>
        <pc:spChg chg="add del mod">
          <ac:chgData name="Oliver Richardson" userId="cd5f33dd71adc40f" providerId="LiveId" clId="{60CAE84C-8DAE-46E1-8A0B-DBC542F55C1E}" dt="2024-11-12T22:47:50.653" v="5073" actId="478"/>
          <ac:spMkLst>
            <pc:docMk/>
            <pc:sldMk cId="1641007134" sldId="450"/>
            <ac:spMk id="52" creationId="{3359340C-76F4-5254-1823-44EE32A3A8EA}"/>
          </ac:spMkLst>
        </pc:spChg>
        <pc:spChg chg="add del mod">
          <ac:chgData name="Oliver Richardson" userId="cd5f33dd71adc40f" providerId="LiveId" clId="{60CAE84C-8DAE-46E1-8A0B-DBC542F55C1E}" dt="2024-11-12T22:49:25.702" v="5228" actId="478"/>
          <ac:spMkLst>
            <pc:docMk/>
            <pc:sldMk cId="1641007134" sldId="450"/>
            <ac:spMk id="53" creationId="{91639899-E872-615F-FD81-DAA95E1427CC}"/>
          </ac:spMkLst>
        </pc:spChg>
        <pc:spChg chg="add mod">
          <ac:chgData name="Oliver Richardson" userId="cd5f33dd71adc40f" providerId="LiveId" clId="{60CAE84C-8DAE-46E1-8A0B-DBC542F55C1E}" dt="2024-11-12T23:22:29.846" v="5977" actId="1076"/>
          <ac:spMkLst>
            <pc:docMk/>
            <pc:sldMk cId="1641007134" sldId="450"/>
            <ac:spMk id="54" creationId="{D9692953-02A8-E03E-FB07-A6241F8915AF}"/>
          </ac:spMkLst>
        </pc:spChg>
        <pc:spChg chg="add mod">
          <ac:chgData name="Oliver Richardson" userId="cd5f33dd71adc40f" providerId="LiveId" clId="{60CAE84C-8DAE-46E1-8A0B-DBC542F55C1E}" dt="2024-11-12T23:22:33.156" v="5978" actId="1076"/>
          <ac:spMkLst>
            <pc:docMk/>
            <pc:sldMk cId="1641007134" sldId="450"/>
            <ac:spMk id="55" creationId="{CA4C26C3-5987-412E-2F9A-6D40E365B8ED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57" creationId="{38B6553E-0C90-4AD9-2F5C-DF704A222385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58" creationId="{106D5E92-4A0A-D67A-3D92-B06201FA95AE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59" creationId="{FB5B20A5-2CC9-49DF-0D4B-930252DBD7A3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60" creationId="{A0914A7C-1A8A-C26F-4784-042775441BCA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61" creationId="{A69881A4-D674-9A68-04FB-AE4FCFEC41F3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62" creationId="{A80B31A6-D46A-77CF-153B-90C9642D81B6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63" creationId="{113F50B9-06B0-D8C0-F796-A29D1B81A8E8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3072" creationId="{B63008DC-ADCC-CFE5-6A70-9C841D05E04B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3073" creationId="{8CE47FBE-4B82-39A2-229E-4F95BCC6BB2F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3075" creationId="{84BB1854-FC12-25C4-B7E6-A1515D77EE6C}"/>
          </ac:spMkLst>
        </pc:spChg>
        <pc:spChg chg="add del mod">
          <ac:chgData name="Oliver Richardson" userId="cd5f33dd71adc40f" providerId="LiveId" clId="{60CAE84C-8DAE-46E1-8A0B-DBC542F55C1E}" dt="2024-11-12T22:50:09.156" v="5328" actId="478"/>
          <ac:spMkLst>
            <pc:docMk/>
            <pc:sldMk cId="1641007134" sldId="450"/>
            <ac:spMk id="3076" creationId="{4BD337D2-E89A-C619-4C25-8CE293EB1B44}"/>
          </ac:spMkLst>
        </pc:spChg>
        <pc:spChg chg="add del mod">
          <ac:chgData name="Oliver Richardson" userId="cd5f33dd71adc40f" providerId="LiveId" clId="{60CAE84C-8DAE-46E1-8A0B-DBC542F55C1E}" dt="2024-11-12T22:50:13.906" v="5332" actId="478"/>
          <ac:spMkLst>
            <pc:docMk/>
            <pc:sldMk cId="1641007134" sldId="450"/>
            <ac:spMk id="3077" creationId="{C9EC116D-729C-C353-B0B5-7D266D6CE57C}"/>
          </ac:spMkLst>
        </pc:spChg>
        <pc:spChg chg="add del mod">
          <ac:chgData name="Oliver Richardson" userId="cd5f33dd71adc40f" providerId="LiveId" clId="{60CAE84C-8DAE-46E1-8A0B-DBC542F55C1E}" dt="2024-11-12T22:50:09.156" v="5328" actId="478"/>
          <ac:spMkLst>
            <pc:docMk/>
            <pc:sldMk cId="1641007134" sldId="450"/>
            <ac:spMk id="3078" creationId="{CA3EF02E-F6D7-75AD-84DA-952853E603BA}"/>
          </ac:spMkLst>
        </pc:spChg>
        <pc:spChg chg="add 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3079" creationId="{B00AA343-6B3C-0EC4-860A-757B5189457D}"/>
          </ac:spMkLst>
        </pc:spChg>
        <pc:spChg chg="add del mod">
          <ac:chgData name="Oliver Richardson" userId="cd5f33dd71adc40f" providerId="LiveId" clId="{60CAE84C-8DAE-46E1-8A0B-DBC542F55C1E}" dt="2024-11-12T22:50:13.073" v="5331" actId="478"/>
          <ac:spMkLst>
            <pc:docMk/>
            <pc:sldMk cId="1641007134" sldId="450"/>
            <ac:spMk id="3080" creationId="{93255F03-326B-E349-08C0-5828AFFE6D22}"/>
          </ac:spMkLst>
        </pc:spChg>
        <pc:spChg chg="add del mod">
          <ac:chgData name="Oliver Richardson" userId="cd5f33dd71adc40f" providerId="LiveId" clId="{60CAE84C-8DAE-46E1-8A0B-DBC542F55C1E}" dt="2024-11-12T22:50:10.811" v="5329" actId="478"/>
          <ac:spMkLst>
            <pc:docMk/>
            <pc:sldMk cId="1641007134" sldId="450"/>
            <ac:spMk id="3081" creationId="{47650BD0-DC40-0175-2077-5D7223530287}"/>
          </ac:spMkLst>
        </pc:spChg>
        <pc:spChg chg="add del mod">
          <ac:chgData name="Oliver Richardson" userId="cd5f33dd71adc40f" providerId="LiveId" clId="{60CAE84C-8DAE-46E1-8A0B-DBC542F55C1E}" dt="2024-11-12T22:50:12.361" v="5330" actId="478"/>
          <ac:spMkLst>
            <pc:docMk/>
            <pc:sldMk cId="1641007134" sldId="450"/>
            <ac:spMk id="3082" creationId="{E705869D-5193-A21B-5B1A-3159DDCDBA5E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3084" creationId="{560DBC09-6C64-1673-B00E-61F667005739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3085" creationId="{C73BD6B8-34B8-2F4E-F8BA-015591A1CA8F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3086" creationId="{2ACE01F9-738D-FC71-D6CE-AA7D4153B3A0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3087" creationId="{FC44033A-EFA0-2C6A-7B19-B9897B438549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3088" creationId="{AA60F03E-09FC-9604-08A0-E445C8149526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3089" creationId="{CA42ACEB-E6FA-6FF4-2AB7-13B1F5C62DF8}"/>
          </ac:spMkLst>
        </pc:spChg>
        <pc:spChg chg="mod">
          <ac:chgData name="Oliver Richardson" userId="cd5f33dd71adc40f" providerId="LiveId" clId="{60CAE84C-8DAE-46E1-8A0B-DBC542F55C1E}" dt="2024-12-10T04:20:23.753" v="6198" actId="368"/>
          <ac:spMkLst>
            <pc:docMk/>
            <pc:sldMk cId="1641007134" sldId="450"/>
            <ac:spMk id="3090" creationId="{CF1A5D32-9A0D-38CF-DB02-C13044E626AD}"/>
          </ac:spMkLst>
        </pc:spChg>
        <pc:spChg chg="add mod">
          <ac:chgData name="Oliver Richardson" userId="cd5f33dd71adc40f" providerId="LiveId" clId="{60CAE84C-8DAE-46E1-8A0B-DBC542F55C1E}" dt="2024-11-12T23:24:09.678" v="5998" actId="1076"/>
          <ac:spMkLst>
            <pc:docMk/>
            <pc:sldMk cId="1641007134" sldId="450"/>
            <ac:spMk id="3092" creationId="{C2BCA075-15B7-F2F4-EB49-3AF7C142D822}"/>
          </ac:spMkLst>
        </pc:spChg>
        <pc:spChg chg="mod">
          <ac:chgData name="Oliver Richardson" userId="cd5f33dd71adc40f" providerId="LiveId" clId="{60CAE84C-8DAE-46E1-8A0B-DBC542F55C1E}" dt="2024-11-12T22:57:02.702" v="5440" actId="571"/>
          <ac:spMkLst>
            <pc:docMk/>
            <pc:sldMk cId="1641007134" sldId="450"/>
            <ac:spMk id="3094" creationId="{9EA9CDD0-73C4-C063-C9B3-53F88716239E}"/>
          </ac:spMkLst>
        </pc:spChg>
        <pc:spChg chg="mod">
          <ac:chgData name="Oliver Richardson" userId="cd5f33dd71adc40f" providerId="LiveId" clId="{60CAE84C-8DAE-46E1-8A0B-DBC542F55C1E}" dt="2024-11-12T22:57:02.702" v="5440" actId="571"/>
          <ac:spMkLst>
            <pc:docMk/>
            <pc:sldMk cId="1641007134" sldId="450"/>
            <ac:spMk id="3095" creationId="{B2EA7CFE-2C79-196A-9348-A686D1D29A63}"/>
          </ac:spMkLst>
        </pc:spChg>
        <pc:spChg chg="add mod">
          <ac:chgData name="Oliver Richardson" userId="cd5f33dd71adc40f" providerId="LiveId" clId="{60CAE84C-8DAE-46E1-8A0B-DBC542F55C1E}" dt="2024-12-07T20:16:03.654" v="6186" actId="1076"/>
          <ac:spMkLst>
            <pc:docMk/>
            <pc:sldMk cId="1641007134" sldId="450"/>
            <ac:spMk id="3097" creationId="{4C8D8D09-7D3F-1812-2AFC-0098B1AD4265}"/>
          </ac:spMkLst>
        </pc:spChg>
        <pc:spChg chg="add mod">
          <ac:chgData name="Oliver Richardson" userId="cd5f33dd71adc40f" providerId="LiveId" clId="{60CAE84C-8DAE-46E1-8A0B-DBC542F55C1E}" dt="2024-11-12T23:23:30.292" v="5990" actId="1076"/>
          <ac:spMkLst>
            <pc:docMk/>
            <pc:sldMk cId="1641007134" sldId="450"/>
            <ac:spMk id="3098" creationId="{A99E82C1-4E79-FD60-DA4D-4DDCD19F3AF2}"/>
          </ac:spMkLst>
        </pc:spChg>
        <pc:spChg chg="mod">
          <ac:chgData name="Oliver Richardson" userId="cd5f33dd71adc40f" providerId="LiveId" clId="{60CAE84C-8DAE-46E1-8A0B-DBC542F55C1E}" dt="2024-11-12T23:20:36.853" v="5952" actId="571"/>
          <ac:spMkLst>
            <pc:docMk/>
            <pc:sldMk cId="1641007134" sldId="450"/>
            <ac:spMk id="3100" creationId="{33B5B4D5-9B6B-26B4-8047-C63891A4207C}"/>
          </ac:spMkLst>
        </pc:spChg>
        <pc:spChg chg="mod">
          <ac:chgData name="Oliver Richardson" userId="cd5f33dd71adc40f" providerId="LiveId" clId="{60CAE84C-8DAE-46E1-8A0B-DBC542F55C1E}" dt="2024-11-12T23:20:36.853" v="5952" actId="571"/>
          <ac:spMkLst>
            <pc:docMk/>
            <pc:sldMk cId="1641007134" sldId="450"/>
            <ac:spMk id="3101" creationId="{9EE54C63-4EBB-0EFF-391B-5761FD52002F}"/>
          </ac:spMkLst>
        </pc:spChg>
        <pc:spChg chg="add mod">
          <ac:chgData name="Oliver Richardson" userId="cd5f33dd71adc40f" providerId="LiveId" clId="{60CAE84C-8DAE-46E1-8A0B-DBC542F55C1E}" dt="2024-11-12T23:20:36.853" v="5952" actId="571"/>
          <ac:spMkLst>
            <pc:docMk/>
            <pc:sldMk cId="1641007134" sldId="450"/>
            <ac:spMk id="3104" creationId="{C4F742D9-F4CB-CEB5-31AA-D356B97172F7}"/>
          </ac:spMkLst>
        </pc:spChg>
        <pc:grpChg chg="add del mod">
          <ac:chgData name="Oliver Richardson" userId="cd5f33dd71adc40f" providerId="LiveId" clId="{60CAE84C-8DAE-46E1-8A0B-DBC542F55C1E}" dt="2024-11-12T22:19:05.328" v="4142" actId="478"/>
          <ac:grpSpMkLst>
            <pc:docMk/>
            <pc:sldMk cId="1641007134" sldId="450"/>
            <ac:grpSpMk id="4" creationId="{B2C051B8-F94C-4766-92FB-6F3B7E0EAFAE}"/>
          </ac:grpSpMkLst>
        </pc:grpChg>
        <pc:grpChg chg="add mod">
          <ac:chgData name="Oliver Richardson" userId="cd5f33dd71adc40f" providerId="LiveId" clId="{60CAE84C-8DAE-46E1-8A0B-DBC542F55C1E}" dt="2024-12-07T18:09:44.935" v="6182" actId="571"/>
          <ac:grpSpMkLst>
            <pc:docMk/>
            <pc:sldMk cId="1641007134" sldId="450"/>
            <ac:grpSpMk id="6" creationId="{B2670A12-7CA9-A114-D760-F80DE08432C2}"/>
          </ac:grpSpMkLst>
        </pc:grpChg>
        <pc:grpChg chg="add del mod">
          <ac:chgData name="Oliver Richardson" userId="cd5f33dd71adc40f" providerId="LiveId" clId="{60CAE84C-8DAE-46E1-8A0B-DBC542F55C1E}" dt="2024-11-12T19:53:08.561" v="1250" actId="165"/>
          <ac:grpSpMkLst>
            <pc:docMk/>
            <pc:sldMk cId="1641007134" sldId="450"/>
            <ac:grpSpMk id="7" creationId="{693BCA92-70E4-A2BD-FD19-3189AD44C57A}"/>
          </ac:grpSpMkLst>
        </pc:grpChg>
        <pc:grpChg chg="add mod">
          <ac:chgData name="Oliver Richardson" userId="cd5f33dd71adc40f" providerId="LiveId" clId="{60CAE84C-8DAE-46E1-8A0B-DBC542F55C1E}" dt="2024-11-12T22:28:48.805" v="4368" actId="164"/>
          <ac:grpSpMkLst>
            <pc:docMk/>
            <pc:sldMk cId="1641007134" sldId="450"/>
            <ac:grpSpMk id="32" creationId="{983598FB-D95F-00DC-2D08-0626A0FD9F2B}"/>
          </ac:grpSpMkLst>
        </pc:grpChg>
        <pc:grpChg chg="add mod">
          <ac:chgData name="Oliver Richardson" userId="cd5f33dd71adc40f" providerId="LiveId" clId="{60CAE84C-8DAE-46E1-8A0B-DBC542F55C1E}" dt="2024-12-07T18:09:49.194" v="6184" actId="1076"/>
          <ac:grpSpMkLst>
            <pc:docMk/>
            <pc:sldMk cId="1641007134" sldId="450"/>
            <ac:grpSpMk id="33" creationId="{06BBB04A-0ADE-4C79-A2E8-60BBA7998D0D}"/>
          </ac:grpSpMkLst>
        </pc:grpChg>
        <pc:grpChg chg="add mod">
          <ac:chgData name="Oliver Richardson" userId="cd5f33dd71adc40f" providerId="LiveId" clId="{60CAE84C-8DAE-46E1-8A0B-DBC542F55C1E}" dt="2024-11-12T22:30:46.617" v="4400" actId="571"/>
          <ac:grpSpMkLst>
            <pc:docMk/>
            <pc:sldMk cId="1641007134" sldId="450"/>
            <ac:grpSpMk id="35" creationId="{FD23B56A-2E14-9FA1-DEEE-2933BC8B39B2}"/>
          </ac:grpSpMkLst>
        </pc:grpChg>
        <pc:grpChg chg="add mod">
          <ac:chgData name="Oliver Richardson" userId="cd5f33dd71adc40f" providerId="LiveId" clId="{60CAE84C-8DAE-46E1-8A0B-DBC542F55C1E}" dt="2024-12-10T04:20:23.753" v="6198" actId="368"/>
          <ac:grpSpMkLst>
            <pc:docMk/>
            <pc:sldMk cId="1641007134" sldId="450"/>
            <ac:grpSpMk id="56" creationId="{65563DC6-D04A-436A-A3AC-54EE11259537}"/>
          </ac:grpSpMkLst>
        </pc:grpChg>
        <pc:grpChg chg="add mod">
          <ac:chgData name="Oliver Richardson" userId="cd5f33dd71adc40f" providerId="LiveId" clId="{60CAE84C-8DAE-46E1-8A0B-DBC542F55C1E}" dt="2024-12-10T04:20:23.753" v="6198" actId="368"/>
          <ac:grpSpMkLst>
            <pc:docMk/>
            <pc:sldMk cId="1641007134" sldId="450"/>
            <ac:grpSpMk id="3083" creationId="{7BDD3A06-5DE7-7296-2F82-C08AF2A2822D}"/>
          </ac:grpSpMkLst>
        </pc:grpChg>
        <pc:grpChg chg="add mod">
          <ac:chgData name="Oliver Richardson" userId="cd5f33dd71adc40f" providerId="LiveId" clId="{60CAE84C-8DAE-46E1-8A0B-DBC542F55C1E}" dt="2024-12-10T04:20:23.753" v="6198" actId="368"/>
          <ac:grpSpMkLst>
            <pc:docMk/>
            <pc:sldMk cId="1641007134" sldId="450"/>
            <ac:grpSpMk id="3091" creationId="{7D9847D3-DF9E-4C92-DE2E-0885E1BE9571}"/>
          </ac:grpSpMkLst>
        </pc:grpChg>
        <pc:grpChg chg="add mod">
          <ac:chgData name="Oliver Richardson" userId="cd5f33dd71adc40f" providerId="LiveId" clId="{60CAE84C-8DAE-46E1-8A0B-DBC542F55C1E}" dt="2024-11-12T22:57:02.702" v="5440" actId="571"/>
          <ac:grpSpMkLst>
            <pc:docMk/>
            <pc:sldMk cId="1641007134" sldId="450"/>
            <ac:grpSpMk id="3093" creationId="{E0C3D3E4-7631-8C37-BBE8-BDA18AFB672A}"/>
          </ac:grpSpMkLst>
        </pc:grpChg>
        <pc:grpChg chg="add mod">
          <ac:chgData name="Oliver Richardson" userId="cd5f33dd71adc40f" providerId="LiveId" clId="{60CAE84C-8DAE-46E1-8A0B-DBC542F55C1E}" dt="2024-11-12T23:20:36.853" v="5952" actId="571"/>
          <ac:grpSpMkLst>
            <pc:docMk/>
            <pc:sldMk cId="1641007134" sldId="450"/>
            <ac:grpSpMk id="3099" creationId="{AAD25CE8-3CEF-AF10-5839-7833F75AFBAA}"/>
          </ac:grpSpMkLst>
        </pc:grpChg>
        <pc:picChg chg="del mod">
          <ac:chgData name="Oliver Richardson" userId="cd5f33dd71adc40f" providerId="LiveId" clId="{60CAE84C-8DAE-46E1-8A0B-DBC542F55C1E}" dt="2024-11-12T22:19:05.328" v="4142" actId="478"/>
          <ac:picMkLst>
            <pc:docMk/>
            <pc:sldMk cId="1641007134" sldId="450"/>
            <ac:picMk id="6" creationId="{2FA4D560-56CF-14DD-0232-AEDA27E5AB37}"/>
          </ac:picMkLst>
        </pc:picChg>
        <pc:picChg chg="mod">
          <ac:chgData name="Oliver Richardson" userId="cd5f33dd71adc40f" providerId="LiveId" clId="{60CAE84C-8DAE-46E1-8A0B-DBC542F55C1E}" dt="2024-12-07T18:09:44.935" v="6182" actId="571"/>
          <ac:picMkLst>
            <pc:docMk/>
            <pc:sldMk cId="1641007134" sldId="450"/>
            <ac:picMk id="9" creationId="{5E49418E-D99A-5078-F7AC-57E0C5F9EECB}"/>
          </ac:picMkLst>
        </pc:picChg>
        <pc:picChg chg="del mod topLvl">
          <ac:chgData name="Oliver Richardson" userId="cd5f33dd71adc40f" providerId="LiveId" clId="{60CAE84C-8DAE-46E1-8A0B-DBC542F55C1E}" dt="2024-11-12T22:24:24.457" v="4263" actId="478"/>
          <ac:picMkLst>
            <pc:docMk/>
            <pc:sldMk cId="1641007134" sldId="450"/>
            <ac:picMk id="9" creationId="{D77D22E5-3E56-618C-E3BE-D0812FBB809B}"/>
          </ac:picMkLst>
        </pc:picChg>
        <pc:picChg chg="add mod">
          <ac:chgData name="Oliver Richardson" userId="cd5f33dd71adc40f" providerId="LiveId" clId="{60CAE84C-8DAE-46E1-8A0B-DBC542F55C1E}" dt="2024-12-07T18:09:44.935" v="6182" actId="571"/>
          <ac:picMkLst>
            <pc:docMk/>
            <pc:sldMk cId="1641007134" sldId="450"/>
            <ac:picMk id="10" creationId="{7EABF872-C6C7-18BA-DA67-659266C614FE}"/>
          </ac:picMkLst>
        </pc:picChg>
        <pc:picChg chg="add mod">
          <ac:chgData name="Oliver Richardson" userId="cd5f33dd71adc40f" providerId="LiveId" clId="{60CAE84C-8DAE-46E1-8A0B-DBC542F55C1E}" dt="2024-12-07T18:09:44.935" v="6182" actId="571"/>
          <ac:picMkLst>
            <pc:docMk/>
            <pc:sldMk cId="1641007134" sldId="450"/>
            <ac:picMk id="11" creationId="{147B415F-2834-B72B-AB47-AE58A4FCE365}"/>
          </ac:picMkLst>
        </pc:picChg>
        <pc:picChg chg="add mod">
          <ac:chgData name="Oliver Richardson" userId="cd5f33dd71adc40f" providerId="LiveId" clId="{60CAE84C-8DAE-46E1-8A0B-DBC542F55C1E}" dt="2024-12-07T18:09:44.935" v="6182" actId="571"/>
          <ac:picMkLst>
            <pc:docMk/>
            <pc:sldMk cId="1641007134" sldId="450"/>
            <ac:picMk id="12" creationId="{16FA9043-C4CF-55D7-D19F-640693DACF8D}"/>
          </ac:picMkLst>
        </pc:picChg>
        <pc:picChg chg="add del mod">
          <ac:chgData name="Oliver Richardson" userId="cd5f33dd71adc40f" providerId="LiveId" clId="{60CAE84C-8DAE-46E1-8A0B-DBC542F55C1E}" dt="2024-11-12T22:23:42.897" v="4250"/>
          <ac:picMkLst>
            <pc:docMk/>
            <pc:sldMk cId="1641007134" sldId="450"/>
            <ac:picMk id="14" creationId="{3863694A-FF18-9A12-9D8A-68582E259B28}"/>
          </ac:picMkLst>
        </pc:picChg>
        <pc:picChg chg="del mod">
          <ac:chgData name="Oliver Richardson" userId="cd5f33dd71adc40f" providerId="LiveId" clId="{60CAE84C-8DAE-46E1-8A0B-DBC542F55C1E}" dt="2024-11-12T22:23:49.042" v="4251" actId="478"/>
          <ac:picMkLst>
            <pc:docMk/>
            <pc:sldMk cId="1641007134" sldId="450"/>
            <ac:picMk id="17" creationId="{EFFAE7D4-A2B7-47CF-D436-17DF1BFF3AB7}"/>
          </ac:picMkLst>
        </pc:picChg>
        <pc:picChg chg="del mod">
          <ac:chgData name="Oliver Richardson" userId="cd5f33dd71adc40f" providerId="LiveId" clId="{60CAE84C-8DAE-46E1-8A0B-DBC542F55C1E}" dt="2024-11-12T22:35:08.576" v="4464" actId="21"/>
          <ac:picMkLst>
            <pc:docMk/>
            <pc:sldMk cId="1641007134" sldId="450"/>
            <ac:picMk id="18" creationId="{A2193D56-385C-09F3-B441-3215A292E515}"/>
          </ac:picMkLst>
        </pc:picChg>
        <pc:picChg chg="del mod">
          <ac:chgData name="Oliver Richardson" userId="cd5f33dd71adc40f" providerId="LiveId" clId="{60CAE84C-8DAE-46E1-8A0B-DBC542F55C1E}" dt="2024-11-12T22:35:08.576" v="4464" actId="21"/>
          <ac:picMkLst>
            <pc:docMk/>
            <pc:sldMk cId="1641007134" sldId="450"/>
            <ac:picMk id="19" creationId="{9098FED7-881D-2F07-22A6-7BF44B7DBEAC}"/>
          </ac:picMkLst>
        </pc:picChg>
        <pc:picChg chg="del mod">
          <ac:chgData name="Oliver Richardson" userId="cd5f33dd71adc40f" providerId="LiveId" clId="{60CAE84C-8DAE-46E1-8A0B-DBC542F55C1E}" dt="2024-11-12T22:23:49.042" v="4251" actId="478"/>
          <ac:picMkLst>
            <pc:docMk/>
            <pc:sldMk cId="1641007134" sldId="450"/>
            <ac:picMk id="20" creationId="{8E94FD74-D9C6-CA67-5D25-11020ACA43C3}"/>
          </ac:picMkLst>
        </pc:picChg>
        <pc:picChg chg="del mod">
          <ac:chgData name="Oliver Richardson" userId="cd5f33dd71adc40f" providerId="LiveId" clId="{60CAE84C-8DAE-46E1-8A0B-DBC542F55C1E}" dt="2024-11-12T22:23:49.042" v="4251" actId="478"/>
          <ac:picMkLst>
            <pc:docMk/>
            <pc:sldMk cId="1641007134" sldId="450"/>
            <ac:picMk id="21" creationId="{EBFA0970-B370-17E8-074E-DD050B1D2423}"/>
          </ac:picMkLst>
        </pc:picChg>
        <pc:picChg chg="del mod">
          <ac:chgData name="Oliver Richardson" userId="cd5f33dd71adc40f" providerId="LiveId" clId="{60CAE84C-8DAE-46E1-8A0B-DBC542F55C1E}" dt="2024-11-12T22:23:49.042" v="4251" actId="478"/>
          <ac:picMkLst>
            <pc:docMk/>
            <pc:sldMk cId="1641007134" sldId="450"/>
            <ac:picMk id="22" creationId="{8CE9A566-9AB4-DC57-7599-A55D2EDC9D7D}"/>
          </ac:picMkLst>
        </pc:picChg>
        <pc:picChg chg="del mod">
          <ac:chgData name="Oliver Richardson" userId="cd5f33dd71adc40f" providerId="LiveId" clId="{60CAE84C-8DAE-46E1-8A0B-DBC542F55C1E}" dt="2024-11-12T22:23:49.042" v="4251" actId="478"/>
          <ac:picMkLst>
            <pc:docMk/>
            <pc:sldMk cId="1641007134" sldId="450"/>
            <ac:picMk id="23" creationId="{A7ECC12E-CF23-8FBD-9E76-3766702AC4B1}"/>
          </ac:picMkLst>
        </pc:picChg>
        <pc:picChg chg="add mod">
          <ac:chgData name="Oliver Richardson" userId="cd5f33dd71adc40f" providerId="LiveId" clId="{60CAE84C-8DAE-46E1-8A0B-DBC542F55C1E}" dt="2024-12-07T18:09:49.194" v="6184" actId="1076"/>
          <ac:picMkLst>
            <pc:docMk/>
            <pc:sldMk cId="1641007134" sldId="450"/>
            <ac:picMk id="29" creationId="{62FEFE09-4CB9-DE84-6456-CC522EB8CBF7}"/>
          </ac:picMkLst>
        </pc:picChg>
        <pc:picChg chg="add mod">
          <ac:chgData name="Oliver Richardson" userId="cd5f33dd71adc40f" providerId="LiveId" clId="{60CAE84C-8DAE-46E1-8A0B-DBC542F55C1E}" dt="2024-12-07T18:09:49.194" v="6184" actId="1076"/>
          <ac:picMkLst>
            <pc:docMk/>
            <pc:sldMk cId="1641007134" sldId="450"/>
            <ac:picMk id="30" creationId="{765FABB0-DDEF-5597-010D-30D943AADEDC}"/>
          </ac:picMkLst>
        </pc:picChg>
        <pc:picChg chg="add del mod">
          <ac:chgData name="Oliver Richardson" userId="cd5f33dd71adc40f" providerId="LiveId" clId="{60CAE84C-8DAE-46E1-8A0B-DBC542F55C1E}" dt="2024-11-12T22:31:31.292" v="4408" actId="478"/>
          <ac:picMkLst>
            <pc:docMk/>
            <pc:sldMk cId="1641007134" sldId="450"/>
            <ac:picMk id="31" creationId="{39032180-57B6-9A24-4553-D0CC16F134FF}"/>
          </ac:picMkLst>
        </pc:picChg>
        <pc:picChg chg="mod">
          <ac:chgData name="Oliver Richardson" userId="cd5f33dd71adc40f" providerId="LiveId" clId="{60CAE84C-8DAE-46E1-8A0B-DBC542F55C1E}" dt="2024-11-12T22:30:46.617" v="4400" actId="571"/>
          <ac:picMkLst>
            <pc:docMk/>
            <pc:sldMk cId="1641007134" sldId="450"/>
            <ac:picMk id="38" creationId="{BD87417A-05F0-439F-9BED-D4262C20DB97}"/>
          </ac:picMkLst>
        </pc:picChg>
        <pc:picChg chg="add del mod">
          <ac:chgData name="Oliver Richardson" userId="cd5f33dd71adc40f" providerId="LiveId" clId="{60CAE84C-8DAE-46E1-8A0B-DBC542F55C1E}" dt="2024-11-12T22:32:37.674" v="4420" actId="478"/>
          <ac:picMkLst>
            <pc:docMk/>
            <pc:sldMk cId="1641007134" sldId="450"/>
            <ac:picMk id="40" creationId="{A78BC63B-0B67-F810-3B0F-5D48FD9C5BC7}"/>
          </ac:picMkLst>
        </pc:picChg>
        <pc:picChg chg="add mod modCrop">
          <ac:chgData name="Oliver Richardson" userId="cd5f33dd71adc40f" providerId="LiveId" clId="{60CAE84C-8DAE-46E1-8A0B-DBC542F55C1E}" dt="2024-12-07T18:09:49.194" v="6184" actId="1076"/>
          <ac:picMkLst>
            <pc:docMk/>
            <pc:sldMk cId="1641007134" sldId="450"/>
            <ac:picMk id="42" creationId="{1798CE0D-D86B-B5C8-9D03-3BBD26EC25B9}"/>
          </ac:picMkLst>
        </pc:picChg>
        <pc:picChg chg="add mod">
          <ac:chgData name="Oliver Richardson" userId="cd5f33dd71adc40f" providerId="LiveId" clId="{60CAE84C-8DAE-46E1-8A0B-DBC542F55C1E}" dt="2024-11-12T22:33:39.311" v="4445" actId="571"/>
          <ac:picMkLst>
            <pc:docMk/>
            <pc:sldMk cId="1641007134" sldId="450"/>
            <ac:picMk id="45" creationId="{2AC5E563-F476-943B-CE12-04FD357632D3}"/>
          </ac:picMkLst>
        </pc:picChg>
        <pc:picChg chg="add mod">
          <ac:chgData name="Oliver Richardson" userId="cd5f33dd71adc40f" providerId="LiveId" clId="{60CAE84C-8DAE-46E1-8A0B-DBC542F55C1E}" dt="2024-11-12T22:33:39.311" v="4445" actId="571"/>
          <ac:picMkLst>
            <pc:docMk/>
            <pc:sldMk cId="1641007134" sldId="450"/>
            <ac:picMk id="46" creationId="{6FDF8E14-C5F6-5356-6224-83B5C1E2CAAF}"/>
          </ac:picMkLst>
        </pc:picChg>
        <pc:picChg chg="add mod">
          <ac:chgData name="Oliver Richardson" userId="cd5f33dd71adc40f" providerId="LiveId" clId="{60CAE84C-8DAE-46E1-8A0B-DBC542F55C1E}" dt="2024-11-12T22:57:57.654" v="5504" actId="1076"/>
          <ac:picMkLst>
            <pc:docMk/>
            <pc:sldMk cId="1641007134" sldId="450"/>
            <ac:picMk id="50" creationId="{61F2AE74-66DF-B858-827D-BA6A584CD175}"/>
          </ac:picMkLst>
        </pc:picChg>
        <pc:picChg chg="add mod">
          <ac:chgData name="Oliver Richardson" userId="cd5f33dd71adc40f" providerId="LiveId" clId="{60CAE84C-8DAE-46E1-8A0B-DBC542F55C1E}" dt="2024-12-07T18:09:49.194" v="6184" actId="1076"/>
          <ac:picMkLst>
            <pc:docMk/>
            <pc:sldMk cId="1641007134" sldId="450"/>
            <ac:picMk id="3074" creationId="{7093F2F9-E2C1-5146-90A0-0677C205E5B6}"/>
          </ac:picMkLst>
        </pc:picChg>
        <pc:picChg chg="mod">
          <ac:chgData name="Oliver Richardson" userId="cd5f33dd71adc40f" providerId="LiveId" clId="{60CAE84C-8DAE-46E1-8A0B-DBC542F55C1E}" dt="2024-11-12T22:57:02.702" v="5440" actId="571"/>
          <ac:picMkLst>
            <pc:docMk/>
            <pc:sldMk cId="1641007134" sldId="450"/>
            <ac:picMk id="3096" creationId="{53C4406C-056E-B84C-CA7E-ED6E7B015599}"/>
          </ac:picMkLst>
        </pc:picChg>
        <pc:picChg chg="mod">
          <ac:chgData name="Oliver Richardson" userId="cd5f33dd71adc40f" providerId="LiveId" clId="{60CAE84C-8DAE-46E1-8A0B-DBC542F55C1E}" dt="2024-11-12T23:20:36.853" v="5952" actId="571"/>
          <ac:picMkLst>
            <pc:docMk/>
            <pc:sldMk cId="1641007134" sldId="450"/>
            <ac:picMk id="3102" creationId="{9AF8915A-D224-92C0-AA1B-B2D6D5C58CCF}"/>
          </ac:picMkLst>
        </pc:picChg>
        <pc:picChg chg="add mod">
          <ac:chgData name="Oliver Richardson" userId="cd5f33dd71adc40f" providerId="LiveId" clId="{60CAE84C-8DAE-46E1-8A0B-DBC542F55C1E}" dt="2024-11-12T23:20:36.853" v="5952" actId="571"/>
          <ac:picMkLst>
            <pc:docMk/>
            <pc:sldMk cId="1641007134" sldId="450"/>
            <ac:picMk id="3103" creationId="{7458B330-80D9-C24E-F3CF-8ED37C7C1750}"/>
          </ac:picMkLst>
        </pc:picChg>
        <pc:inkChg chg="add">
          <ac:chgData name="Oliver Richardson" userId="cd5f33dd71adc40f" providerId="LiveId" clId="{60CAE84C-8DAE-46E1-8A0B-DBC542F55C1E}" dt="2024-11-12T23:21:29.051" v="5957" actId="9405"/>
          <ac:inkMkLst>
            <pc:docMk/>
            <pc:sldMk cId="1641007134" sldId="450"/>
            <ac:inkMk id="3105" creationId="{4B326772-F790-A000-3296-3C1304CE3876}"/>
          </ac:inkMkLst>
        </pc:inkChg>
        <pc:inkChg chg="add del">
          <ac:chgData name="Oliver Richardson" userId="cd5f33dd71adc40f" providerId="LiveId" clId="{60CAE84C-8DAE-46E1-8A0B-DBC542F55C1E}" dt="2024-11-12T23:21:35.164" v="5959" actId="9405"/>
          <ac:inkMkLst>
            <pc:docMk/>
            <pc:sldMk cId="1641007134" sldId="450"/>
            <ac:inkMk id="3106" creationId="{A073F481-431E-A08E-898A-94FC75F97D4D}"/>
          </ac:inkMkLst>
        </pc:inkChg>
        <pc:inkChg chg="add del">
          <ac:chgData name="Oliver Richardson" userId="cd5f33dd71adc40f" providerId="LiveId" clId="{60CAE84C-8DAE-46E1-8A0B-DBC542F55C1E}" dt="2024-11-12T23:21:37.029" v="5961" actId="9405"/>
          <ac:inkMkLst>
            <pc:docMk/>
            <pc:sldMk cId="1641007134" sldId="450"/>
            <ac:inkMk id="3107" creationId="{342D1A42-4C5D-603A-C531-7EC77F2A8D8F}"/>
          </ac:inkMkLst>
        </pc:inkChg>
        <pc:inkChg chg="add del">
          <ac:chgData name="Oliver Richardson" userId="cd5f33dd71adc40f" providerId="LiveId" clId="{60CAE84C-8DAE-46E1-8A0B-DBC542F55C1E}" dt="2024-11-12T23:21:39.016" v="5963" actId="9405"/>
          <ac:inkMkLst>
            <pc:docMk/>
            <pc:sldMk cId="1641007134" sldId="450"/>
            <ac:inkMk id="3108" creationId="{4E55AE8D-B1FD-238D-6CD3-5B50D7046744}"/>
          </ac:inkMkLst>
        </pc:inkChg>
        <pc:inkChg chg="add del">
          <ac:chgData name="Oliver Richardson" userId="cd5f33dd71adc40f" providerId="LiveId" clId="{60CAE84C-8DAE-46E1-8A0B-DBC542F55C1E}" dt="2024-11-12T23:22:57.559" v="5983" actId="34122"/>
          <ac:inkMkLst>
            <pc:docMk/>
            <pc:sldMk cId="1641007134" sldId="450"/>
            <ac:inkMk id="3109" creationId="{58876F56-56D2-5651-8CDD-599BCECBDB89}"/>
          </ac:inkMkLst>
        </pc:inkChg>
        <pc:inkChg chg="add del">
          <ac:chgData name="Oliver Richardson" userId="cd5f33dd71adc40f" providerId="LiveId" clId="{60CAE84C-8DAE-46E1-8A0B-DBC542F55C1E}" dt="2024-11-12T23:21:46.088" v="5966" actId="9405"/>
          <ac:inkMkLst>
            <pc:docMk/>
            <pc:sldMk cId="1641007134" sldId="450"/>
            <ac:inkMk id="3110" creationId="{8F33A66F-EEEB-8ABD-9751-A124350B346F}"/>
          </ac:inkMkLst>
        </pc:inkChg>
        <pc:inkChg chg="add">
          <ac:chgData name="Oliver Richardson" userId="cd5f33dd71adc40f" providerId="LiveId" clId="{60CAE84C-8DAE-46E1-8A0B-DBC542F55C1E}" dt="2024-11-12T23:21:48.107" v="5967" actId="9405"/>
          <ac:inkMkLst>
            <pc:docMk/>
            <pc:sldMk cId="1641007134" sldId="450"/>
            <ac:inkMk id="3111" creationId="{EE61F41A-D47E-D63D-3361-DD58C230D61E}"/>
          </ac:inkMkLst>
        </pc:inkChg>
        <pc:inkChg chg="add mod">
          <ac:chgData name="Oliver Richardson" userId="cd5f33dd71adc40f" providerId="LiveId" clId="{60CAE84C-8DAE-46E1-8A0B-DBC542F55C1E}" dt="2024-11-12T23:22:44.365" v="5981" actId="1076"/>
          <ac:inkMkLst>
            <pc:docMk/>
            <pc:sldMk cId="1641007134" sldId="450"/>
            <ac:inkMk id="3112" creationId="{129C2804-35F0-B7F3-1315-202BE8BA30AC}"/>
          </ac:inkMkLst>
        </pc:inkChg>
      </pc:sldChg>
      <pc:sldChg chg="addSp delSp modSp new del mod">
        <pc:chgData name="Oliver Richardson" userId="cd5f33dd71adc40f" providerId="LiveId" clId="{60CAE84C-8DAE-46E1-8A0B-DBC542F55C1E}" dt="2024-11-13T00:48:07.967" v="6173" actId="2696"/>
        <pc:sldMkLst>
          <pc:docMk/>
          <pc:sldMk cId="658527335" sldId="451"/>
        </pc:sldMkLst>
        <pc:spChg chg="mod">
          <ac:chgData name="Oliver Richardson" userId="cd5f33dd71adc40f" providerId="LiveId" clId="{60CAE84C-8DAE-46E1-8A0B-DBC542F55C1E}" dt="2024-11-12T20:41:20.989" v="1687" actId="20577"/>
          <ac:spMkLst>
            <pc:docMk/>
            <pc:sldMk cId="658527335" sldId="451"/>
            <ac:spMk id="2" creationId="{56EE8F0F-43DE-EC43-3028-F54A84EA7F59}"/>
          </ac:spMkLst>
        </pc:spChg>
        <pc:spChg chg="del">
          <ac:chgData name="Oliver Richardson" userId="cd5f33dd71adc40f" providerId="LiveId" clId="{60CAE84C-8DAE-46E1-8A0B-DBC542F55C1E}" dt="2024-11-12T20:41:22.535" v="1688" actId="478"/>
          <ac:spMkLst>
            <pc:docMk/>
            <pc:sldMk cId="658527335" sldId="451"/>
            <ac:spMk id="3" creationId="{3491B9E3-8C76-3DF0-12ED-FA5C49297994}"/>
          </ac:spMkLst>
        </pc:spChg>
        <pc:spChg chg="add mod">
          <ac:chgData name="Oliver Richardson" userId="cd5f33dd71adc40f" providerId="LiveId" clId="{60CAE84C-8DAE-46E1-8A0B-DBC542F55C1E}" dt="2024-11-12T22:35:10.983" v="4465"/>
          <ac:spMkLst>
            <pc:docMk/>
            <pc:sldMk cId="658527335" sldId="451"/>
            <ac:spMk id="4" creationId="{A94ABFA7-C0F2-2185-FF26-97AE0971B85C}"/>
          </ac:spMkLst>
        </pc:spChg>
        <pc:spChg chg="add mod">
          <ac:chgData name="Oliver Richardson" userId="cd5f33dd71adc40f" providerId="LiveId" clId="{60CAE84C-8DAE-46E1-8A0B-DBC542F55C1E}" dt="2024-11-12T23:00:12.843" v="5635" actId="1076"/>
          <ac:spMkLst>
            <pc:docMk/>
            <pc:sldMk cId="658527335" sldId="451"/>
            <ac:spMk id="5" creationId="{C59008C8-91F1-81BC-7537-638A8713D537}"/>
          </ac:spMkLst>
        </pc:spChg>
        <pc:spChg chg="add mod">
          <ac:chgData name="Oliver Richardson" userId="cd5f33dd71adc40f" providerId="LiveId" clId="{60CAE84C-8DAE-46E1-8A0B-DBC542F55C1E}" dt="2024-11-12T22:21:14.129" v="4170" actId="1076"/>
          <ac:spMkLst>
            <pc:docMk/>
            <pc:sldMk cId="658527335" sldId="451"/>
            <ac:spMk id="12" creationId="{43C98B08-9ABB-5B39-9014-79C30F2BF9FE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40" creationId="{16B77508-1ECB-E62B-CB93-984F4314EED3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41" creationId="{7A722014-DFA2-7176-2EF3-4E3060A1DDB7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42" creationId="{CA3358E7-15BC-34E1-7D05-80AF48C265A9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43" creationId="{9BBCE832-F4D5-D75F-693E-DAE09E5A9A67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44" creationId="{27F51EFE-6CE2-872B-243F-5D7269AA31B1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45" creationId="{FCD5CFD0-AEE3-7477-92E2-12B1512076DE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46" creationId="{631C2335-555D-76F8-28B2-1EECF27D72BE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47" creationId="{AD85034F-5F7F-8439-2C77-44FD7E5960C7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48" creationId="{9F3E23F8-8C19-D9D6-D76A-F38B85A8E396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49" creationId="{4FE8A939-235E-2216-9F3F-C24FD0A90071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50" creationId="{11B75869-61A2-1F33-1856-305E5D88326F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51" creationId="{F53A78A6-F8CD-8A81-3293-8A8D61793937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52" creationId="{70BD0270-1754-6497-858A-7242826E32FB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53" creationId="{1BA8F591-5202-637C-6185-1DE453B556A9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55" creationId="{F9AD8020-ADBB-81C1-4E68-156F43CF7EFC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1039" creationId="{9C8D571C-0EC9-D5C8-F1BC-1A03D7311497}"/>
          </ac:spMkLst>
        </pc:spChg>
        <pc:spChg chg="mod">
          <ac:chgData name="Oliver Richardson" userId="cd5f33dd71adc40f" providerId="LiveId" clId="{60CAE84C-8DAE-46E1-8A0B-DBC542F55C1E}" dt="2024-11-12T20:41:26.898" v="1689" actId="1076"/>
          <ac:spMkLst>
            <pc:docMk/>
            <pc:sldMk cId="658527335" sldId="451"/>
            <ac:spMk id="1041" creationId="{FB65BC63-4844-7464-ADB7-63F26E14E0BA}"/>
          </ac:spMkLst>
        </pc:spChg>
        <pc:grpChg chg="add mod">
          <ac:chgData name="Oliver Richardson" userId="cd5f33dd71adc40f" providerId="LiveId" clId="{60CAE84C-8DAE-46E1-8A0B-DBC542F55C1E}" dt="2024-11-12T20:41:26.898" v="1689" actId="1076"/>
          <ac:grpSpMkLst>
            <pc:docMk/>
            <pc:sldMk cId="658527335" sldId="451"/>
            <ac:grpSpMk id="1053" creationId="{BC03A0B5-1F3A-2056-A343-67AD2686A93A}"/>
          </ac:grpSpMkLst>
        </pc:grpChg>
        <pc:picChg chg="add mod">
          <ac:chgData name="Oliver Richardson" userId="cd5f33dd71adc40f" providerId="LiveId" clId="{60CAE84C-8DAE-46E1-8A0B-DBC542F55C1E}" dt="2024-11-12T22:35:10.983" v="4465"/>
          <ac:picMkLst>
            <pc:docMk/>
            <pc:sldMk cId="658527335" sldId="451"/>
            <ac:picMk id="18" creationId="{A2193D56-385C-09F3-B441-3215A292E515}"/>
          </ac:picMkLst>
        </pc:picChg>
        <pc:picChg chg="add mod">
          <ac:chgData name="Oliver Richardson" userId="cd5f33dd71adc40f" providerId="LiveId" clId="{60CAE84C-8DAE-46E1-8A0B-DBC542F55C1E}" dt="2024-11-12T22:35:10.983" v="4465"/>
          <ac:picMkLst>
            <pc:docMk/>
            <pc:sldMk cId="658527335" sldId="451"/>
            <ac:picMk id="19" creationId="{9098FED7-881D-2F07-22A6-7BF44B7DBEAC}"/>
          </ac:picMkLst>
        </pc:picChg>
        <pc:picChg chg="add mod">
          <ac:chgData name="Oliver Richardson" userId="cd5f33dd71adc40f" providerId="LiveId" clId="{60CAE84C-8DAE-46E1-8A0B-DBC542F55C1E}" dt="2024-11-12T20:41:26.898" v="1689" actId="1076"/>
          <ac:picMkLst>
            <pc:docMk/>
            <pc:sldMk cId="658527335" sldId="451"/>
            <ac:picMk id="1038" creationId="{ACCA3714-09F7-5CC7-F7FD-F57B26B27C92}"/>
          </ac:picMkLst>
        </pc:picChg>
      </pc:sldChg>
      <pc:sldChg chg="new del">
        <pc:chgData name="Oliver Richardson" userId="cd5f33dd71adc40f" providerId="LiveId" clId="{60CAE84C-8DAE-46E1-8A0B-DBC542F55C1E}" dt="2024-11-13T00:48:07.967" v="6173" actId="2696"/>
        <pc:sldMkLst>
          <pc:docMk/>
          <pc:sldMk cId="1932362155" sldId="452"/>
        </pc:sldMkLst>
      </pc:sldChg>
      <pc:sldChg chg="addSp delSp modSp new del mod">
        <pc:chgData name="Oliver Richardson" userId="cd5f33dd71adc40f" providerId="LiveId" clId="{60CAE84C-8DAE-46E1-8A0B-DBC542F55C1E}" dt="2024-11-12T21:37:52.561" v="3344" actId="47"/>
        <pc:sldMkLst>
          <pc:docMk/>
          <pc:sldMk cId="2440075473" sldId="452"/>
        </pc:sldMkLst>
        <pc:spChg chg="del">
          <ac:chgData name="Oliver Richardson" userId="cd5f33dd71adc40f" providerId="LiveId" clId="{60CAE84C-8DAE-46E1-8A0B-DBC542F55C1E}" dt="2024-11-12T21:31:31.802" v="3269" actId="478"/>
          <ac:spMkLst>
            <pc:docMk/>
            <pc:sldMk cId="2440075473" sldId="452"/>
            <ac:spMk id="2" creationId="{AB915835-CBDB-8DB1-FD9E-1C6E39CEB4CC}"/>
          </ac:spMkLst>
        </pc:spChg>
        <pc:spChg chg="del">
          <ac:chgData name="Oliver Richardson" userId="cd5f33dd71adc40f" providerId="LiveId" clId="{60CAE84C-8DAE-46E1-8A0B-DBC542F55C1E}" dt="2024-11-12T21:31:31.802" v="3269" actId="478"/>
          <ac:spMkLst>
            <pc:docMk/>
            <pc:sldMk cId="2440075473" sldId="452"/>
            <ac:spMk id="3" creationId="{DE16620D-6AE2-526E-13CD-69A2F8888671}"/>
          </ac:spMkLst>
        </pc:spChg>
        <pc:spChg chg="add mod">
          <ac:chgData name="Oliver Richardson" userId="cd5f33dd71adc40f" providerId="LiveId" clId="{60CAE84C-8DAE-46E1-8A0B-DBC542F55C1E}" dt="2024-11-12T21:33:34.268" v="3304" actId="207"/>
          <ac:spMkLst>
            <pc:docMk/>
            <pc:sldMk cId="2440075473" sldId="452"/>
            <ac:spMk id="4" creationId="{149092F5-241B-46D3-A653-A814099B633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09:24.977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1 0 24575,'1145'11'0,"-768"-8"-1365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11:58.398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267 0 24575,'0'1'0,"-1"0"0,0-1 0,0 1 0,0-1 0,0 1 0,0-1 0,0 1 0,0-1 0,0 0 0,0 0 0,0 1 0,0-1 0,-2 0 0,1 1 0,-47 12 0,-1-3 0,-54 6 0,102-16 0,-1 0 0,1 0 0,-1 1 0,1-1 0,-1 1 0,1 0 0,0 0 0,-1 0 0,1 0 0,0 0 0,0 0 0,-1 0 0,1 1 0,0-1 0,-3 4 0,4-4 0,0 1 0,1-1 0,-1 0 0,0 1 0,1-1 0,-1 0 0,1 1 0,-1-1 0,1 1 0,0-1 0,0 1 0,-1-1 0,1 1 0,0-1 0,0 1 0,1-1 0,-1 0 0,0 1 0,0-1 0,1 1 0,-1-1 0,1 1 0,-1-1 0,1 0 0,-1 1 0,1-1 0,0 0 0,1 2 0,120 207 0,-118-203 0,0 1 0,-1 0 0,0 0 0,0 0 0,-1 0 0,0 1 0,0-1 0,-1 1 0,0-1 0,0 1 0,-2 8 0,1-8-1365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12:06.902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3213 1 24575,'1'1'0,"0"0"0,-1 0 0,0 0 0,1 0 0,-1 0 0,1 0 0,-1 0 0,0 1 0,0-1 0,0 0 0,0 2 0,0-1 0,1 5 0,-2 0 0,1-1 0,-1 1 0,0 0 0,0 0 0,0-1 0,-1 1 0,0-1 0,-1 1 0,-3 5 0,-1 2 0,0-1 0,-1 0 0,-15 18 0,14-21 0,-2 1 0,1-2 0,-1 1 0,0-1 0,-1-1 0,-18 10 0,-82 35 0,80-38 0,-23 9 0,0-2 0,-2-3 0,-75 17 0,-161 18 0,-28-13 0,197-28 0,-295-1 0,277-14 0,-285 2 0,369 3 0,-71 12 0,28-2 0,-103 24 0,188-33 0,-57 9 0,0-3 0,-77 0 0,119-9 3,20-2-459,-1 1 0,-22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12:07.909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253 0 24575,'1'0'0,"0"1"0,-1-1 0,1 0 0,0 1 0,-1-1 0,1 1 0,-1-1 0,1 0 0,-1 1 0,1-1 0,-1 1 0,1-1 0,-1 1 0,1 0 0,-1-1 0,0 1 0,1-1 0,-1 1 0,0 0 0,0-1 0,1 1 0,-1 0 0,0-1 0,0 1 0,0 0 0,0 0 0,0 0 0,2 21 0,-3-16 0,1 0 0,-2 0 0,1 1 0,-1-1 0,0 0 0,0 0 0,0-1 0,-1 1 0,0 0 0,-5 7 0,-6 7 0,-23 24 0,25-30 0,-46 52 0,-22 26 0,73-84 0,2-2 0,1 0 0,-1 0 0,1 0 0,-5 11 0,8-15 0,0-1 0,1 1 0,-1 0 0,1-1 0,-1 1 0,1 0 0,0 0 0,-1-1 0,1 1 0,0 0 0,0 0 0,1-1 0,-1 1 0,0 0 0,0 0 0,1-1 0,-1 1 0,1 0 0,0-1 0,0 1 0,-1 0 0,1-1 0,0 1 0,0-1 0,1 2 0,10 9 0,1 0 0,21 16 0,4 3 0,-13-9 60,21 27 0,-40-42-209,0 0 1,-1 1-1,0-1 1,0 1-1,-1 0 1,0 0-1,0 1 1,-1-1-1,3 10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14:31.327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1086 1 24575,'4'7'0,"0"0"0,-1 1 0,0-1 0,0 1 0,-1 0 0,3 15 0,3 51 0,-8-55 0,1 0 0,0 0 0,6 25 0,-2-14 0,0 0 0,0 52 0,-8 62 0,3-144 0,-11 102 0,8-85 0,0-1 0,-2 0 0,0 0 0,-8 17 0,-18 41 0,-8 17 0,36-86 0,-53 95 0,45-84 0,-1 0 0,0-1 0,-26 26 0,6-12 0,-81 73 0,57-49 0,37-33 0,-40 31 0,27-30 0,0-2 0,-49 21 0,34-18 0,34-16 0,-1-1 0,-27 6 0,25-7 0,1 1 0,-17 6 0,-12 5 0,29-11 0,-22 10 0,23-10 0,0 1 0,-1-2 0,0 0 0,0-1 0,0 0 0,-16 0 0,-15 4 0,12 5-1365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14:32.224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53 0 24575,'1'0'0,"0"1"0,0-1 0,0 0 0,0 1 0,0-1 0,0 1 0,0-1 0,0 1 0,0 0 0,-1-1 0,1 1 0,0 0 0,0 0 0,-1-1 0,1 1 0,0 0 0,-1 0 0,1 0 0,-1 0 0,1 0 0,-1 0 0,0 0 0,1 0 0,-1 1 0,8 27 0,-8-28 0,3 16 0,-1-1 0,-1 1 0,0 0 0,-1-1 0,-1 1 0,-3 17 0,-1-10 0,0 0 0,-2-1 0,-14 34 0,13-37 0,-2 4 0,-12 39 0,22-59 0,-1 0 0,0-1 0,1 1 0,0 0 0,0 0 0,0 0 0,0 0 0,1 0 0,0 0 0,0-1 0,0 1 0,0 0 0,0 0 0,1-1 0,-1 1 0,1-1 0,4 7 0,3 1 0,1 1 0,-1-2 0,19 16 0,12 13 0,-7 0-1365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14:38.639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593 429 24575,'-15'-19'0,"0"1"0,1-2 0,1 0 0,-21-42 0,-2-3 0,27 51 0,0 1 0,-1 1 0,-1-1 0,0 2 0,-16-14 0,13 15 0,-1 1 0,0 0 0,0 1 0,-1 1 0,-21-8 0,16 7 0,-1-2 0,-10-4 0,-68-20 0,90 32 20,-1-1 1,0 1-1,1 1 0,-13 0 0,-13-3-1486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0:5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24575,'27'-2'0,"-1"-1"0,32-7 0,-14 2 0,48-4 0,175-1 0,-70 11 0,-24-1 0,51 3 0,-227-2 0,-1 0 0,1 0 0,0 0 0,0 0 0,0 0 0,-3-4 0,-2-1 0,-22-18 0,1-2 0,2-2 0,-32-40 0,8 12 0,53 59 0,5 5 0,0 0 0,9 13 0,47 66 0,-20-29 0,-34-44 0,2 0 0,0 0 0,0-1 0,1-1 0,26 20 0,-38-31 0,1 0 0,-1 1 0,0-1 0,0 0 0,1 0 0,-1 1 0,0-1 0,0 0 0,0 1 0,1-1 0,-1 0 0,0 0 0,0 1 0,0-1 0,0 0 0,0 1 0,0-1 0,0 0 0,1 1 0,-1-1 0,0 1 0,0-1 0,0 0 0,-1 1 0,1-1 0,0 0 0,0 1 0,0-1 0,0 0 0,0 1 0,0-1 0,0 0 0,-1 0 0,1 1 0,0-1 0,0 0 0,0 1 0,-1-1 0,1 0 0,0 0 0,0 1 0,-1-1 0,1 0 0,0 0 0,0 0 0,-1 1 0,1-1 0,-1 0 0,-17 12 0,16-11 0,-54 25 0,38-19 0,1 0 0,1 2 0,-23 14 0,33-17 0,0-1 0,0 1 0,1 0 0,0 0 0,0 0 0,1 1 0,-6 10 0,2-2 0,1 1 0,-7 22 0,7 7-1365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1:12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1 243 24575,'185'-13'0,"-10"-1"0,126 14 0,-128 1 0,-160-2 0,0-1 0,22-4 0,-3-1 0,-9 4 0,1-2 0,23-8 0,-55 11 0,-11-1 0,11 2 0,-19-2 0,7 0 0,-37-8 0,51 9 0,0 1 0,1-2 0,-1 1 0,1-1 0,-1 1 0,1-2 0,0 1 0,0 0 0,0-1 0,-7-8 0,-18-19 0,11 11 0,-25-33 0,35 39-1365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1:1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0 24575,'-3'1'0,"0"-1"0,0 1 0,0 0 0,0 0 0,0 0 0,1 0 0,-1 1 0,0-1 0,1 1 0,-5 3 0,-4 2 0,6-4 0,-100 61 0,87-52 0,2 0 0,0 1 0,-28 31 0,42-41-97,0 0-1,0 0 1,1 0-1,-1 0 1,1 0-1,0 1 1,0-1-1,0 0 1,0 1-1,1-1 1,-1 1-1,1-1 0,0 5 1,0 2-6729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1:42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24575,'6'1'0,"1"0"0,-1 0 0,0 1 0,0 0 0,0 0 0,6 3 0,3 1 0,4 2 0,0 1 0,0 0 0,-1 2 0,-1 0 0,1 1 0,-2 0 0,0 2 0,0 0 0,-1 0 0,-1 1 0,-1 1 0,0 1 0,14 23 0,-14-21 0,1 0 0,1-1 0,0-1 0,1 0 0,1-1 0,1-1 0,26 18 0,44 39 0,-52-41 0,54 36 0,-76-58 0,1-1 0,-1-1 0,1 0 0,0-1 0,1 0 0,-1-1 0,31 4 0,48 9 0,9 0 0,-57-14 0,71-4 0,-47-2 0,-53 2 0,26-3 0,-37 2 0,1-1 0,0 1 0,-1-1 0,1 0 0,-1-1 0,12-6 0,-18 9 0,1 0 0,0-1 0,-1 1 0,1-1 0,0 0 0,-1 1 0,1-1 0,-1 1 0,1-1 0,-1 0 0,1 1 0,-1-1 0,0 0 0,1 0 0,-1 0 0,0 1 0,1-1 0,-1 0 0,0 0 0,0 0 0,0 1 0,0-1 0,0 0 0,0 0 0,0 0 0,0 0 0,0 1 0,0-1 0,0 0 0,0 0 0,-1 0 0,1 1 0,-1-2 0,1 0 0,-1 1 0,0-1 0,0 1 0,0 0 0,0-1 0,0 1 0,0 0 0,0-1 0,0 1 0,0 0 0,-1 0 0,1 0 0,0 0 0,-1 0 0,-2-1 0,-26-8 0,14 4 0,-26-12 0,36 16 0,1-2 0,0 1 0,0-1 0,0 0 0,0 0 0,0 0 0,1 0 0,-5-8 0,-25-43 0,49 88 0,-6-20 0,-1-1 0,2 0 0,0-1 0,0 0 0,1 0 0,19 14 0,-14-14 0,-1-2 0,35 16 0,-43-21 0,0-1 0,0 1 0,12 9 0,-19-12 0,0-1 0,0 0 0,0 1 0,0-1 0,0 0 0,-1 0 0,1 1 0,0-1 0,0 0 0,0 0 0,0 1 0,-1-1 0,1 0 0,0 0 0,0 0 0,0 1 0,-1-1 0,1 0 0,0 0 0,0 0 0,-1 0 0,1 0 0,0 1 0,-1-1 0,1 0 0,0 0 0,0 0 0,-1 0 0,1 0 0,0 0 0,-1 0 0,1 0 0,-18 5 0,11-3 0,-1 1 0,0 0 0,1 0 0,-1 1 0,1 0 0,0 1 0,0-1 0,0 1 0,1 1 0,0-1 0,0 1 0,0 0 0,0 0 0,-7 12 0,8-9 0,1-1 0,0 1 0,0-1 0,1 1 0,0 1 0,0-1 0,1 0 0,0 1 0,1-1 0,0 1 0,0 15 0,1-22-119,0 7 370,0-9-291,0-1 1,0 0-1,0 0 1,0 1 0,0-1-1,0 0 1,0 0-1,0 0 1,-1 1 0,1-1-1,0 0 1,0 0 0,0 0-1,0 0 1,-1 1-1,1-1 1,0 0 0,0 0-1,0 0 1,0 0-1,-1 0 1,1 0 0,0 0-1,0 0 1,-1 1 0,1-1-1,0 0 1,0 0-1,0 0 1,-1 0 0,1 0-1,0 0 1,0 0-1,-1 0 1,1 0 0,0 0-1,-1-1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09:27.533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1 0 24575,'0'2'0,"0"-1"0,1 0 0,-1 1 0,1-1 0,-1 0 0,1 1 0,0-1 0,-1 0 0,1 0 0,0 0 0,0 0 0,0 1 0,0-1 0,0-1 0,1 3 0,21 14 0,-16-12 0,182 154 0,-125-106 0,-41-36 0,37 37 0,-53-47 0,1 0 0,1 0 0,9 6 0,4 3 0,-20-14 0,0 0 0,-1-1 0,1 1 0,-1 0 0,1 0 0,-1 0 0,0 0 0,0 0 0,0 0 0,0 0 0,0 0 0,-1 1 0,1-1 0,0 3 0,2 35 0,-2-30 0,0 19 0,-1 0 0,-1 0 0,-2 0 0,-1 0 0,-1-1 0,-1 0 0,-2 0 0,0 0 0,-2-1 0,-1 0 0,-2-1 0,-18 31 0,15-30-1365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1:4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1 930 24575,'3'0'0,"0"1"0,0-1 0,-1 1 0,1 0 0,0 0 0,4 2 0,12 4 0,-10-5 0,1-1 0,-1 0 0,1 0 0,16-2 0,-21 1 0,0-1 0,0 0 0,0 0 0,-1-1 0,1 1 0,0-1 0,-1 0 0,1 0 0,-1-1 0,8-5 0,6-5 0,-1-1 0,-1 0 0,0-1 0,-1-1 0,-1 0 0,-1-1 0,0-1 0,-1 0 0,-1 0 0,10-23 0,44-120 0,-43 104 0,40-100 0,-54 140 0,0 1 0,2 0 0,-1 0 0,2 2 0,0-1 0,1 1 0,0 1 0,26-22 0,-15 15 0,40-47 0,-58 62 0,0 1 0,0-1 0,0 1 0,0 1 0,0-1 0,1 1 0,8-4 0,46-16 0,-46 18 0,0 0 0,0 1 0,1 1 0,-1 0 0,1 0 0,29 0 0,-18-2 0,-6 0 0,12 0 0,-20 2 0,0 1 0,22 0 0,-25 2-1365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2:00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0 156 24575,'148'12'0,"-100"-6"0,73-1 0,14-7 0,24 0 0,-98-4 0,-34 2 0,27 2 0,-48 2 0,10 0 0,-10-2 0,-10 0 0,1-1 0,-1 1 0,0-1 0,1 0 0,0 0 0,-1-1 0,1 1 0,1-1 0,-6-6 0,-19-40 0,23 44 0,-5-16 0,7 16 0,-1 0 0,0-1 0,0 1 0,-1 0 0,-6-8 0,10 14 0,0 0 0,0 0 0,0 0 0,0 0 0,0 0 0,0 0 0,0 0 0,0 0 0,0 0 0,0 0 0,0 0 0,0 0 0,0 0 0,0 0 0,0 0 0,0 0 0,0 0 0,0 1 0,0-1 0,0 0 0,0 0 0,0 0 0,0 0 0,0 0 0,0 0 0,0 0 0,0 0 0,0 0 0,0 0 0,0 0 0,-1 0 0,1 0 0,0 0 0,0 0 0,0 0 0,0 0 0,0 0 0,0 0 0,0 0 0,0 0 0,0 0 0,0 0 0,0 0 0,0 0 0,0 0 0,0 0 0,0 0 0,0 0 0,0 0 0,0 0 0,0 0 0,0 0 0,0 0 0,-1 0 0,1 0 0,0 0 0,0 0 0,0 0 0,0 0 0,0 0 0,0 0 0,1 8 0,3 8 0,-1-8 0,0 4 0,0-1 0,1 0 0,1 0 0,0 0 0,1 0 0,9 13 0,-9-17 0,0 0 0,1 0 0,-1-1 0,2 0 0,-1-1 0,1 1 0,10 5 0,-17-11 0,-1 0 0,0 0 0,1 0 0,-1 1 0,0-1 0,0 0 0,0 0 0,1 0 0,-1 1 0,0-1 0,0 0 0,0 1 0,1-1 0,-1 0 0,0 0 0,0 1 0,0-1 0,0 0 0,0 1 0,0-1 0,0 0 0,0 1 0,1-1 0,-1 0 0,0 1 0,0-1 0,-1 0 0,1 1 0,0-1 0,0 0 0,0 0 0,0 1 0,0-1 0,0 0 0,0 1 0,0-1 0,-1 0 0,1 1 0,0-1 0,0 0 0,0 0 0,-1 1 0,-12 13 0,10-10 0,-16 15 0,-22 25 0,37-39 0,0-1 0,1 1 0,-1 1 0,1-1 0,1 0 0,-1 1 0,-2 7 0,4-7 3,0 0 1,1 0-1,-1 1 0,1-1 0,1 8 0,0 5-1387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2:04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24575,'115'4'0,"70"-4"0,-128-4 0,181-9 0,-152 8 0,-4 0 0,3-2 0,-14 2 0,0 1 0,-73 3 0,0 0 0,0 1 0,1-1 0,-1 0 0,0 0 0,0 0 0,1 0 0,-1 0 0,0 0 0,-2-3 0,-24-22 0,10 9 0,-2-2 0,1 0 0,-17-23 0,31 38 0,5 6 0,5 10 0,-2-5 0,1-1 0,-1 0 0,1 0 0,1 0 0,-1 0 0,1-1 0,9 9 0,-3-5 0,0 0 0,24 13 0,-25-16 0,1-1 0,0 0 0,0-1 0,20 6 0,-30-10 0,-1 0 0,0 1 0,0-1 0,0 0 0,1 1 0,-1-1 0,0 0 0,0 1 0,0-1 0,0 0 0,0 1 0,0-1 0,0 1 0,0-1 0,0 0 0,0 1 0,0-1 0,0 0 0,0 1 0,0-1 0,0 0 0,0 1 0,0-1 0,0 0 0,0 1 0,0-1 0,-1 0 0,1 1 0,0-1 0,0 0 0,0 1 0,-1-1 0,1 0 0,0 0 0,-1 1 0,1-1 0,0 0 0,-12 16 0,11-14 0,-12 16 0,0 1 0,1 1 0,1 0 0,-12 28 0,20-39-170,0 0-1,1 0 0,0 0 1,0 1-1,1-1 0,0 0 1,1 19-1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2:08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0 210 24575,'136'10'0,"-9"0"0,166-21 0,-209 0 0,49-4 0,-17 9 0,-73 7 0,48-2 0,-92-2 0,-1 1 0,0-1 0,0 1 0,0 0 0,0-1 0,0 1 0,-3-2 0,-41-27 0,22 16 0,12 7 0,1-1 0,-15-16 0,1 1 0,23 22 13,-1-1 0,2 1 0,-1-1 0,0 0 0,0 1 0,1-1 0,-2-5 0,2 6-146,-1-1-1,1 1 1,0-1-1,0 1 1,-1-1-1,0 1 0,1 0 1,-1 0-1,0 0 1,-3-3-1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2:1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0 24575,'-24'11'0,"-38"21"0,54-27 0,1-1 0,0 2 0,0-1 0,0 1 0,-11 12 0,14-11 0,0 0 0,0 1 0,1-1 0,-1 1 0,2-1 0,-1 1 0,1 0 0,0 0 0,0 8 0,-1-3 0,1 0 0,-7 16 0,4-14-1365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2:4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24575,'4'1'0,"0"-1"0,0 1 0,0 0 0,0 0 0,0 0 0,0 0 0,0 1 0,0-1 0,4 4 0,34 22 0,-26-15 0,350 279 0,-353-278 0,0 2 0,0 0 0,-2 0 0,0 1 0,15 28 0,-1-9 0,-17-26 0,-2 0 0,8 12 0,20 54 0,-13-29 0,-16-31 0,1-1 0,3 22 0,1-1 0,-9-31 0,0 0 0,-1 0 0,1 0 0,-1 8 0,2 11 0,-2-27 0,0 0 0,0-1 0,0 1 0,1 0 0,-1-1 0,3-6 0,10-32 0,41-92 0,-51 129-1365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2:42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24575,'2'0'0,"1"1"0,-1-1 0,0 0 0,0 1 0,0-1 0,0 1 0,0 0 0,0 0 0,0 0 0,0 0 0,0 0 0,0 0 0,2 3 0,22 22 0,-7-7 0,-11-11 0,0 1 0,15 19 0,7 8 0,-26-32-151,0 0-1,0 0 0,1 0 0,-1-1 1,1 0-1,0 0 0,0 0 1,11 4-1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2:4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0 24575,'-9'4'0,"1"1"0,-1 0 0,1 0 0,0 0 0,1 1 0,-8 7 0,-40 43 0,51-52 0,-23 25 0,1 0 0,1 2 0,2 1 0,-23 42 0,27-40 0,-32 41 0,-14 25 0,39-55 0,9-17 0,-17 41 0,23-40 0,8-19 0,0 1 0,-2-1 0,1-1 0,-10 17 0,14-26 0,-1 0 0,1 1 0,0-1 0,0 1 0,-1-1 0,1 1 0,0-1 0,-1 0 0,1 1 0,0-1 0,-1 0 0,1 1 0,-1-1 0,1 0 0,-1 0 0,1 0 0,-1 1 0,1-1 0,0 0 0,-1 0 0,1 0 0,-1 0 0,1 0 0,-1 0 0,1 0 0,-1 0 0,0 0 0,1 0 0,-1 0 0,1 0 0,-1 0 0,0-1 0,0 1 0,0-1 0,0 0 0,0 0 0,0 1 0,0-1 0,1 0 0,-1 0 0,0 0 0,0 0 0,1 0 0,-2-2 0,0-2 0,-1-1 0,1 1 0,1-1 0,-3-7 0,-10-71 0,-8-56 0,21 134-1365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52:4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24575,'0'-2'0,"1"0"0,-1 0 0,1 1 0,-1-1 0,1 0 0,0 0 0,0 1 0,0-1 0,0 1 0,0-1 0,0 1 0,0-1 0,0 1 0,1-1 0,-1 1 0,0 0 0,1 0 0,-1 0 0,3-2 0,3-1 0,1-1 0,13-5 0,40-19 0,-45 19 0,1 2 0,0 0 0,1 1 0,28-7 0,-30 12 13,0 0 0,0 2 0,23 1 0,1 1-1430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9:06:0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24575,'52'0'0,"54"0"0,-69 2 0,55-7 0,81 4 0,-91 2 0,-60-2 0,29-5 0,-17 1 0,-4 0 0,-19 3 0,0 0 0,19 0 0,-23 1 0,1 0 0,-1 0 0,1-1 0,-1 0 0,10-3 0,17-5 0,-18 5 0,-11 2 0,-6 0 0,-19-7 0,-1 0 0,-25-6 0,32 11 0,12 4 0,0 0 0,0 0 0,1 0 0,-1 0 0,0-1 0,0 1 0,1 0 0,-1-1 0,0 1 0,1-1 0,0 1 0,-3-5 0,-11-24 0,1 2 0,4 4-1365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09:30.422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1 0 24575,'8'1'0,"1"-1"0,0 1 0,-1 0 0,1 1 0,-1 0 0,0 0 0,1 1 0,-1 0 0,0 0 0,-1 1 0,15 9 0,-6-1 0,-1 0 0,0 1 0,-1 1 0,0 0 0,19 28 0,0-2 0,-9-12 0,-7-8 0,0-1 0,38 33 0,-42-41 0,0-1 0,1 0 0,0-1 0,0-1 0,1 0 0,0-2 0,1 1 0,28 7 0,-7-7-1365,-22-4-5461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9:06:03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24575,'-14'16'0,"-19"31"0,8-11 0,19-29 0,1 0 0,-7 15 0,10-18 0,1-1 0,0 1 0,0 0 0,0 0 0,0 0 0,0 0 0,1 0 0,0 6 0,0-6-1365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1:02:42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 24575,'1'-3'0,"-1"1"0,1 0 0,1-1 0,-1 1 0,0 0 0,0 0 0,1 0 0,-1 0 0,1 0 0,2-2 0,0-1 0,11-10 0,0 1 0,1 0 0,1 1 0,0 1 0,29-16 0,-17 10 0,-16 10 0,-1 1 0,2 0 0,-1 1 0,0 1 0,1 0 0,0 0 0,1 2 0,-1 0 0,0 0 0,1 1 0,14 1 0,362 2 0,-339 3 0,54 9 0,-29-2 0,-69-10 0,0 1 0,0 1 0,0 0 0,-1 0 0,1 0 0,10 7 0,24 10 0,-27-14 0,26 14 0,-6-3 0,-35-17 0,0 0 0,0 0 0,0 0 0,0-1 0,1 1 0,-1 0 0,0 0 0,0 0 0,0-1 0,0 1 0,0 0 0,0 0 0,0 0 0,0 0 0,0-1 0,0 1 0,0 0 0,0 0 0,0 0 0,0-1 0,0 1 0,0 0 0,0 0 0,0 0 0,0-1 0,0 1 0,0 0 0,0 0 0,0 0 0,0 0 0,0-1 0,-1 1 0,1 0 0,0 0 0,0 0 0,0 0 0,0-1 0,0 1 0,-1 0 0,-5-15 0,3 9 0,-27-88 0,8 26 0,21 65 0,-5-15 0,4 15 0,3 10 0,3 11 0,1-1 0,11 29 0,1-2 0,30 89 0,-43-124 0,0-2 0,-4-6 0,-1-1 0,1 0 0,0 0 0,0 1 0,0-1 0,0 0 0,-1 0 0,1 0 0,0 1 0,0-1 0,-1 0 0,1 0 0,0 0 0,0 0 0,-1 0 0,1 1 0,0-1 0,0 0 0,-1 0 0,1 0 0,0 0 0,-1 0 0,1 0 0,0 0 0,0 0 0,-1 0 0,1 0 0,0 0 0,-1 0 0,1 0 0,0 0 0,-38-1 0,11 1 0,-41 4 0,59-3 0,0 1 0,0 0 0,1 0 0,-1 1 0,1 0 0,-1 1 0,1 0 0,-12 8 0,12-6-1365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1:02:4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0 24575,'7'247'0,"-7"-241"0,1 14 0,-1-1 0,-1 1 0,-1-1 0,-1 1 0,-1-1 0,-7 25 0,6-28 0,-2 1 0,0-1 0,0 0 0,-14 19 0,3-8 0,-1-1 0,-1-1 0,-1-1 0,-30 26 0,47-47 0,-24 20 0,-40 42 0,59-56 0,-1-1 0,0 0 0,0 0 0,-1-1 0,-20 10 0,13-7 0,-18 14 0,-49 31 0,64-43 0,-41 18 0,61-30 0,1 0 0,-1 1 0,0-1 0,0 0 0,0 1 0,1-1 0,-1 0 0,0 0 0,0 0 0,0 0 0,0 0 0,1 0 0,-1 0 0,0 0 0,0 0 0,0 0 0,1-1 0,-1 1 0,0 0 0,0 0 0,0-1 0,1 1 0,-1 0 0,0-1 0,1 1 0,-2-2 0,1 1 0,-1-1 0,1 1 0,0-1 0,0 0 0,0 0 0,0 1 0,0-1 0,1 0 0,-1 0 0,0-4 0,-1-4 0,1 1 0,0-1 0,1-14 0,1 13 0,0-1 0,1 1 0,1-1 0,0 1 0,0 0 0,1 0 0,1 1 0,0-1 0,0 1 0,1 0 0,0 0 0,1 1 0,0-1 0,12-11 0,-14 15 0,8-7 0,-13 13 0,0 0 0,0 0 0,0 0 0,0 0 0,0 0 0,0 0 0,1 0 0,-1 0 0,0 0 0,0 0 0,0 0 0,0 0 0,0 0 0,0 0 0,0 0 0,0 0 0,0 0 0,0 0 0,0 1 0,1-1 0,-1 0 0,0 0 0,0 0 0,0 0 0,0 0 0,0 0 0,0 0 0,0 0 0,0 0 0,0 0 0,0 0 0,0 0 0,0 0 0,0 0 0,0 1 0,0-1 0,0 0 0,0 0 0,0 0 0,0 0 0,0 0 0,0 0 0,0 0 0,0 0 0,0 0 0,0 0 0,0 0 0,0 1 0,0-1 0,0 0 0,0 0 0,0 0 0,0 0 0,-3 14 0,-43 117 0,41-115 0,1-6 0,1-1 0,1 1 0,-1 0 0,1 1 0,1-1 0,0 12 0,1-8 0,-1-8 0,1-1 0,0 1 0,1-1 0,-1 1 0,3 8 0,-2-13 0,-1 1 0,1 0 0,0-1 0,0 1 0,0 0 0,0-1 0,0 1 0,0-1 0,1 1 0,-1-1 0,0 0 0,1 0 0,-1 1 0,1-1 0,-1 0 0,1 0 0,0-1 0,-1 1 0,1 0 0,2 0 0,19 6 0,0-1 0,0-1 0,30 2 0,-45-6 0,-1 1-134,-1 0-1,1 0 1,-1 0 0,0 1-1,1 0 1,-1 1-1,-1-1 1,1 1-1,10 9 1,-16-13 113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1:02:48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474 984 24575,'-2'0'0,"-5"0"0,0 0 0,-1-1 0,-8-1 0,13 1 0,0 0 0,0 0 0,0 0 0,0 0 0,0-1 0,0 1 0,1-1 0,-1 0 0,0 0 0,-2-3 0,-10-10 0,1 0 0,-24-35 0,-17-39 0,30 47 0,12 22 0,2 0 0,0-1 0,1 0 0,1-1 0,1 0 0,1 0 0,-7-45 0,6-241 0,9 199 0,-1 5 0,0 104 0,0-1 0,0 0 0,0 1 0,0-1 0,0 1 0,0-1 0,0 0 0,0 1 0,0-1 0,0 1 0,0-1 0,0 0 0,-1 1 0,1-1 0,0 1 0,0-1 0,-1 1 0,1-1 0,0 1 0,-1-1 0,1 1 0,-1-1 0,1 1 0,-1-1 0,0 1 0,0 0 0,1 0 0,-1 0 0,1 0 0,-1 0 0,0 0 0,1 0 0,-1 0 0,1 1 0,-1-1 0,0 0 0,1 0 0,-1 1 0,1-1 0,-1 0 0,1 1 0,-1-1 0,1 1 0,-1 0 0,-23 26 0,23-26 0,-52 66 0,46-61 0,1 1 0,-1-1 0,0 0 0,0 0 0,0-1 0,-1 0 0,-10 5 0,42-36 0,-4 4 0,-16 18 0,18-18 0,32-39 0,-53 60 0,-1 0 0,1-1 0,0 1 0,0 0 0,0 0 0,0 0 0,1 0 0,-1 0 0,0 0 0,0 0 0,1 0 0,-1 1 0,0-1 0,1 0 0,-1 1 0,0-1 0,1 1 0,2-1 0,-1 1 0,0 1 0,0-1 0,0 1 0,0-1 0,0 1 0,0 0 0,5 2 0,5 2 0,-1 1 0,0 0 0,0 0 0,0 1 0,-1 1 0,14 12 0,3 2-455,1-1 0,63 35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23:35:14.523"/>
    </inkml:context>
    <inkml:brush xml:id="br0">
      <inkml:brushProperty name="width" value="0.1" units="cm"/>
      <inkml:brushProperty name="height" value="0.1" units="cm"/>
      <inkml:brushProperty name="color" value="#81D31A"/>
    </inkml:brush>
  </inkml:definitions>
  <inkml:trace contextRef="#ctx0" brushRef="#br0">0 1 24575,'1'2'0,"-1"1"0,1 0 0,0-1 0,0 1 0,0-1 0,0 1 0,3 3 0,3 7 0,137 435 0,-90-287 0,-43-137 0,1-1 0,27 37 0,-35-54 0,4 7 0,1-1 0,1 1 0,-1-2 0,2 1 0,0-1 0,0-1 0,1 0 0,0-1 0,1 0 0,0-1 0,20 10 0,46 12 0,-49-19 0,0 0 0,0 2 0,49 30 0,-64-32-1365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23:35:14.524"/>
    </inkml:context>
    <inkml:brush xml:id="br0">
      <inkml:brushProperty name="width" value="0.1" units="cm"/>
      <inkml:brushProperty name="height" value="0.1" units="cm"/>
      <inkml:brushProperty name="color" value="#81D31A"/>
    </inkml:brush>
  </inkml:definitions>
  <inkml:trace contextRef="#ctx0" brushRef="#br0">861 198 24575,'-1'-1'0,"1"0"0,0 0 0,0 0 0,-1 0 0,1 0 0,-1 0 0,1 0 0,-1 1 0,1-1 0,-1 0 0,1 0 0,-1 1 0,0-1 0,1 0 0,-1 1 0,0-1 0,-1 0 0,-17-12 0,13 10 0,-34-21 0,0 3 0,-67-25 0,-96-15 0,173 55 0,0 2 0,0 1 0,-1 1 0,1 2 0,-44 5 0,24 3 0,-68 20 0,97-23 0,19-4-136,0 0-1,0-1 1,0 1-1,0 0 1,1 0-1,-1 0 1,0 0-1,0 0 0,-2 2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23:35:14.525"/>
    </inkml:context>
    <inkml:brush xml:id="br0">
      <inkml:brushProperty name="width" value="0.1" units="cm"/>
      <inkml:brushProperty name="height" value="0.1" units="cm"/>
      <inkml:brushProperty name="color" value="#81D31A"/>
    </inkml:brush>
  </inkml:definitions>
  <inkml:trace contextRef="#ctx0" brushRef="#br0">0 828 24575,'8'0'0,"0"0"0,0-1 0,0 0 0,-1 0 0,1-1 0,-1 0 0,1 0 0,-1-1 0,1 0 0,-1 0 0,0 0 0,-1-1 0,1 0 0,-1-1 0,1 0 0,7-7 0,20-23 0,-1-2 0,-2-1 0,34-54 0,-65 92 0,5-8 0,0-1 0,-1 0 0,0 0 0,-1 0 0,5-17 0,3-11 0,-6 21 0,-1-1 0,-1 0 0,-1 1 0,0-1 0,-1-33 0,2-17 0,-1 50 0,8-25 0,-6 26 0,4-27 0,-6 25-115,7-114-1135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23:35:14.5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888 1 24575,'25'28'0,"-2"1"0,-1 2 0,20 35 0,-25-39 0,-3-4 0,-1 2 0,-1-1 0,-2 2 0,0-1 0,-1 2 0,5 29 0,-7-13 0,-1 0 0,-2 0 0,-2 49 0,-10 68 0,5-137 0,-1 1 0,0-1 0,-2-1 0,-16 40 0,-4 0 0,11-24 0,-1-1 0,-2 0 0,-31 46 0,23-45 0,17-23 0,-1 0 0,0-1 0,-24 25 0,-10 2 0,3-1 0,-2-2 0,-69 47 0,72-62 0,-2-2 0,-66 24 0,81-35 0,-24 13 0,34-14 0,-34 12 0,36-15 0,1 0 0,-1 1 0,1 1 0,-18 12 0,21-12 0,0-1 0,-1 0 0,0-1 0,0 0 0,-1-1 0,1 0 0,-15 3 0,9-3 0,14-4 0,-1 1 0,1-1 0,0 0 0,0 0 0,-1-1 0,1 1 0,0-1 0,-1 0 0,1 0 0,-9-1 0,12 0 0,1 1 0,-1-1 0,1 1 0,-1-1 0,1 1 0,-1-1 0,1 1 0,0-1 0,-1 1 0,1-1 0,0 0 0,-1 1 0,1-1 0,0 0 0,-1 1 0,1-1 0,0 0 0,0 1 0,0-1 0,0 0 0,0 1 0,0-1 0,0 0 0,0 0 0,0 1 0,0-1 0,0 0 0,0 1 0,1-1 0,-1 0 0,1 0 0,10-26 0,-9 22 0,79-145 0,-71 133 0,0-2 0,-2 0 0,8-24 0,-7 17 0,2-13 0,-9 28 0,1 1 0,4-13 0,-6 44 0,-1-9 0,-5 101 0,3-100 0,0 1 0,-1-1 0,-1 0 0,0 0 0,-1 0 0,-7 15 0,-65 114 0,73-134 0,0-1 0,1 1 0,-1 0 0,1 0 0,1 0 0,-3 10 0,5-16 0,0 1 0,-1 0 0,1-1 0,0 1 0,0-1 0,1 1 0,-1-1 0,0 1 0,1-1 0,0 1 0,0-1 0,-1 1 0,1-1 0,0 0 0,1 1 0,-1-1 0,0 0 0,1 0 0,-1 0 0,1 0 0,0 0 0,0 0 0,0-1 0,2 3 0,16 9 0,1 0 0,1-2 0,43 17 0,26 14 0,38 21 0,-95-47 0,-33-16-32,-1 1 1,1-1-1,0 1 0,0-1 0,0 0 1,-1 1-1,1-1 0,0 0 0,0 0 1,0 1-1,0-1 0,0 0 0,0 0 1,-1 0-1,1 0 0,0 0 0,0 0 1,0 0-1,0 0 0,0-1 0,0 1 1,-1 0-1,1 0 0,0-1 0,0 1 1,0-1-1,-1 1 0,1 0 0,0-1 1,0 0-1,-1 1 0,1-1 0,0 1 1,-1-1-1,1 0 0,-1 1 0,1-1 1,-1 0-1,1 0 0,-1 0 0,1 1 1,-1-3-1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23:35:14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1233 1711 24575,'0'-1'0,"0"0"0,0 0 0,0 1 0,-1-1 0,1 0 0,0 0 0,-1 1 0,1-1 0,-1 0 0,1 0 0,-1 1 0,1-1 0,-1 0 0,1 1 0,-1-1 0,0 1 0,1-1 0,-1 1 0,0-1 0,-1 0 0,-19-9 0,10 5 0,-8-7 0,1 0 0,0 0 0,-28-27 0,-43-52 0,78 79 0,-149-177 0,-28-30 0,178 208 0,-1-1 0,1-1 0,1 0 0,0 0 0,1 0 0,-13-28 0,-7-21 0,9 22 0,2 0 0,-18-63 0,5-35 0,-2-12 0,26 125 0,1 0 0,-1-49 0,6-53 0,2 49 0,-1 56 0,-1 15 0,1 1 0,-1-1 0,0 1 0,0-1 0,-1 1 0,0-1 0,-3-11 0,4 18 0,0-1 0,-1 0 0,1 1 0,-1-1 0,1 1 0,-1-1 0,1 0 0,-1 1 0,0-1 0,1 1 0,-1 0 0,1-1 0,-1 1 0,0-1 0,0 1 0,1 0 0,-1-1 0,0 1 0,1 0 0,-1 0 0,0 0 0,0 0 0,0 0 0,1 0 0,-1 0 0,0 0 0,0 0 0,1 0 0,-1 0 0,0 0 0,0 0 0,1 0 0,-1 1 0,0-1 0,0 0 0,1 1 0,-1-1 0,0 1 0,1-1 0,-2 1 0,-3 3 0,0-1 0,0 1 0,-8 7 0,-42 43 0,-52 65 0,101-113 0,-1 0 0,0 0 0,0 0 0,0-1 0,-1 0 0,0-1 0,0 0 0,-14 6 0,-26 14 0,39-19 0,6-4 0,0 0 0,1 0 0,-1 1 0,1-1 0,0 1 0,-1-1 0,1 1 0,0 0 0,-3 3 0,5-5 0,0 1 0,0-1 0,0 0 0,0 1 0,0-1 0,0 0 0,1 0 0,-1 1 0,0-1 0,0 0 0,0 0 0,1 0 0,-1 1 0,0-1 0,0 0 0,1 0 0,-1 0 0,0 0 0,0 0 0,1 1 0,-1-1 0,0 0 0,1 0 0,-1 0 0,0 0 0,0 0 0,1 0 0,-1 0 0,0 0 0,1 0 0,-1 0 0,0 0 0,0 0 0,1 0 0,-1 0 0,1-1 0,12 0 0,-2-3 0,-1 0 0,1 0 0,-1-1 0,0-1 0,11-7 0,47-38 0,-8 5 0,-50 38 0,0 0 0,-1 0 0,11-13 0,-5 6 0,-1 1 0,1 2 0,28-19 0,-28 22 0,-1-2 0,0 0 0,18-18 0,-31 28 0,0 0 0,0 0 0,-1 0 0,1 0 0,0 1 0,0-1 0,0 0 0,1 0 0,-1 0 0,0 1 0,0-1 0,0 1 0,0-1 0,1 1 0,-1-1 0,0 1 0,0 0 0,3-1 0,-3 2 0,0-1 0,0 0 0,0 1 0,0-1 0,0 1 0,0 0 0,0-1 0,0 1 0,0 0 0,0 0 0,0-1 0,0 1 0,0 0 0,0 0 0,-1 0 0,1 0 0,0 0 0,-1 0 0,2 2 0,4 10 0,-1-1 0,8 26 0,-9-24 0,0-2 0,1 1 0,7 13 0,2-5 0,0-1 0,1-1 0,20 20 0,9 11 0,-34-37 0,1 0 0,1-1 0,0 0 0,0-1 0,1-1 0,1 0 0,-1 0 0,2-2 0,20 11 0,22 3-682,64 17-1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23:35:14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0 717 24575,'2'-1'0,"0"1"0,0-1 0,0 0 0,0 0 0,0 1 0,0-2 0,-1 1 0,1 0 0,0 0 0,-1 0 0,1-1 0,-1 1 0,1-1 0,1-2 0,4-3 0,75-74 0,14-12 0,-5 16 0,121-80 0,-202 150 0,244-150 0,-215 137 0,1 1 0,1 2 0,0 1 0,78-17 0,-63 26 0,0 2 0,104 4 0,-85 2 0,88-2 0,269 10 0,-329 4 0,-86-10 0,-1 1 0,1 1 0,-2 0 0,20 10 0,-14-2 0,0 0 0,28 25 0,-7-6 0,222 170 0,-255-193 0,0 1 0,-1 0 0,0 1 0,-1 0 0,0 0 0,-1 0 0,9 22 0,0-2 0,-4-7 0,-7-16 0,-1 0 0,2 0 0,-1 0 0,1-1 0,6 8 0,-4-5 0,13 19 0,-3-3 0,-3-1 0,-12-21 0,0 1 0,0-1 0,1 0 0,0 0 0,6 7 0,-9-11 0,0 0 0,0 0 0,0 0 0,0 0 0,0 0 0,0 0 0,0 0 0,0 0 0,0 0 0,0 0 0,1 0 0,-1 0 0,0 0 0,0 0 0,0 0 0,0 0 0,0 0 0,0 0 0,0 0 0,0 0 0,0 0 0,0 0 0,1 0 0,-1 0 0,0 0 0,0 0 0,0 0 0,0 0 0,0 0 0,0 0 0,0 0 0,0 0 0,0 0 0,0 0 0,0 0 0,0 0 0,0 0 0,1-1 0,-1 1 0,0 0 0,0 0 0,0 0 0,0 0 0,0 0 0,0 0 0,0 0 0,0 0 0,0 0 0,0 0 0,0-1 0,0 1 0,2-9 0,-1-8 0,-1-1 0,0 1 0,1-1 0,1 1 0,1 0 0,1-1 0,5-16 0,16-28 0,-14 36 0,0 0 0,-2-1 0,-1 0 0,5-34 0,-12 53 0,0 1 0,0-1 0,-1 0 0,-2-14 0,-6 47 0,-45 152 0,41-141 0,-9 41 0,19-67 0,1 0 0,1 0 0,-1 0 0,2 0 0,0-1 0,2 13 0,1 18 0,-4-39 0,0-1 0,0 1 0,0 0 0,1 0 0,-1 0 0,0-1 0,0 1 0,0 0 0,-1 0 0,1-1 0,0 1 0,0 0 0,0-1 0,0 1 0,-1 0 0,1 0 0,0-1 0,-1 1 0,1 0 0,-1-1 0,1 1 0,-1-1 0,1 1 0,-1 0 0,0 0 0,0-1 0,-1 0 0,1 0 0,0 0 0,-1 0 0,1 0 0,0 0 0,0-1 0,-1 1 0,1 0 0,0-1 0,0 1 0,0-1 0,-1 1 0,1-1 0,-2-1 0,-14-9 0,1 0 0,0-1 0,0-1 0,-15-17 0,18 17 0,9 10 0,1 0 0,-1 1 0,1-1 0,-1 1 0,0 0 0,0 0 0,0 0 0,0 1 0,0-1 0,-1 1 0,1 0 0,-7-1 0,-5 1 0,1 0 0,-20 3 0,9-1 0,21-1 0,-210 8 0,151-6-1365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11:11.072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3 1423 24575,'-1'-77'0,"0"16"0,8-80 0,-2 112 0,2 0 0,1 1 0,20-45 0,-13 34 0,25-94 0,-34 107 0,4-10 0,21-75 0,-26 98 0,0 0 0,1 1 0,1 0 0,0 1 0,0-1 0,1 1 0,15-15 0,-11 13 0,2 1 0,-1 1 0,1 1 0,1 0 0,21-11 0,-4 3 0,22-11 0,59-23 0,-62 30 0,58-31 0,-99 48 0,0 1 0,0 1 0,0-1 0,1 2 0,16-3 0,-14 3 0,1-1 0,23-8 0,-5-1 0,-19 8 0,0-1 0,0-1 0,0 0 0,19-13 0,-27 16 0,1 0 0,0 0 0,-1 0 0,1 1 0,7-2 0,-8 2 0,-5 2 0,0 0 0,1 0 0,-1 0 0,0 0 0,0 0 0,0 0 0,0 0 0,0 0 0,0 0 0,0 0 0,0 0 0,1 0 0,-1 0 0,0 0 0,0 0 0,0 0 0,0 0 0,0-1 0,0 1 0,0 0 0,0 0 0,0 0 0,0 0 0,0 0 0,0 0 0,0 0 0,0 0 0,0-1 0,0 1 0,0 0 0,1 0 0,-1 0 0,0 0 0,0 0 0,0 0 0,-1 0 0,1-1 0,0 1 0,0 0 0,0 0 0,0 0 0,0 0 0,0 0 0,0 0 0,0 0 0,-6-7 0,-13-5 0,13 8 0,-93-72 0,90 70 0,0 1 0,0 0 0,0 0 0,-17-4 0,17 6 0,1 0 0,-1-1 0,1 0 0,0 0 0,0-1 0,-10-7 0,61 50 0,114 94 0,-150-127 0,1 0 0,14 5 0,12 8 0,-31-17 0,-1 1 0,0 0 0,1-1 0,-1 1 0,0 0 0,0 0 0,0 1 0,0-1 0,-1 0 0,3 4 0,-3-3 0,0-1 0,-1 1 0,1-1 0,-1 1 0,1 0 0,-1-1 0,0 1 0,0 0 0,0-1 0,-1 6 0,-6 28 0,6-32 0,-32 93 0,-1 6 0,30-90 0,2 0 0,0 0 0,0 1 0,1-1 0,1 25 0,7-3-1365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23:36:03.606"/>
    </inkml:context>
    <inkml:brush xml:id="br0">
      <inkml:brushProperty name="width" value="0.1" units="cm"/>
      <inkml:brushProperty name="height" value="0.1" units="cm"/>
      <inkml:brushProperty name="color" value="#81D31A"/>
    </inkml:brush>
  </inkml:definitions>
  <inkml:trace contextRef="#ctx0" brushRef="#br0">1118 1033 24575,'-154'-114'0,"67"47"0,-261-179 0,302 209 0,-62-63 0,87 77 0,2-2 0,1-1 0,-29-52 0,30 49 0,3 5 0,2 0 0,-16-46 0,28 69 0,0 0 0,0 0 0,-1 0 0,1 0 0,0 0 0,-1 0 0,1 0 0,-1 0 0,1 1 0,-1-1 0,1 0 0,-1 0 0,0 0 0,1 1 0,-1-1 0,0 0 0,0 1 0,1-1 0,-1 1 0,0-1 0,0 1 0,0-1 0,0 1 0,0-1 0,0 1 0,1 0 0,-1 0 0,0-1 0,0 1 0,0 0 0,0 0 0,-1 0 0,-1 1 0,1-1 0,0 1 0,0 0 0,0 0 0,0 0 0,0 0 0,1 0 0,-1 0 0,0 1 0,0-1 0,1 0 0,-1 1 0,1 0 0,-3 2 0,-7 10 0,0 2 0,1 0 0,0 0 0,1 1 0,-8 20 0,-25 93 0,32-96 0,7-24 0,-1 1 0,-7 14 0,7-21 0,2-7 0,0-9 0,5-15 0,0 1 0,1-1 0,2 1 0,16-47 0,-6 23 0,29-68 0,-1-1 0,-44 118 0,1 0 0,-1 0 0,0 1 0,0-1 0,0 0 0,1 0 0,-1 0 0,0 0 0,1 1 0,-1-1 0,1 0 0,-1 0 0,1 0 0,-1 1 0,1-1 0,-1 0 0,1 1 0,0-1 0,-1 1 0,1-1 0,0 1 0,0-1 0,-1 1 0,1-1 0,0 1 0,0 0 0,1-1 0,0 1 0,-1 1 0,1-1 0,-1 1 0,1-1 0,0 1 0,-1 0 0,1-1 0,-1 1 0,1 0 0,-1 0 0,0 0 0,1 0 0,1 3 0,21 20 0,-20-19 0,0-1 0,0 1 0,1-1 0,0 0 0,-1 0 0,2 0 0,-1-1 0,0 1 0,9 3 0,23 4 0,0-1 0,0-2 0,1-2 0,66 3 0,83-8 69,-97-2-1503,-69 1-5392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23:36:07.020"/>
    </inkml:context>
    <inkml:brush xml:id="br0">
      <inkml:brushProperty name="width" value="0.1" units="cm"/>
      <inkml:brushProperty name="height" value="0.1" units="cm"/>
      <inkml:brushProperty name="color" value="#81D31A"/>
    </inkml:brush>
  </inkml:definitions>
  <inkml:trace contextRef="#ctx0" brushRef="#br0">1 1101 24575,'1'-1'0,"0"1"0,0 0 0,0-1 0,0 1 0,0 0 0,0-1 0,0 1 0,0-1 0,0 0 0,0 1 0,-1-1 0,1 0 0,0 1 0,0-1 0,0-1 0,13-16 0,-9 11 0,27-32 0,67-82 0,-74 94 0,2 0 0,36-27 0,112-66 0,-74 55 0,24-17 0,-93 63 0,1 2 0,36-14 0,66-8 0,-52 17 0,-10 0 0,229-62 0,-285 81 0,0 0 0,0 2 0,32 0 0,-31 2 0,0-1 0,31-5 0,-47 5 0,0-1 0,-1 1 0,1-1 0,0 1 0,0-1 0,0 0 0,0 1 0,-1-1 0,1 0 0,0 0 0,-1-1 0,3 0 0,-4 1 0,1 0 0,-1 1 0,0-1 0,1 0 0,-1 0 0,0 1 0,0-1 0,1 0 0,-1 0 0,0 1 0,0-1 0,0 0 0,0 0 0,0 1 0,0-1 0,0 0 0,0 0 0,0 0 0,0 1 0,-1-1 0,1 0 0,0 0 0,-1 1 0,1-1 0,0 0 0,-1 1 0,1-1 0,-1 0 0,1 1 0,-1-1 0,0 0 0,-19-27 0,1-1 0,1 0 0,2-1 0,-18-45 0,32 72 0,1-1 0,-1 1 0,0 0 0,0 1 0,0-1 0,-1 0 0,1 1 0,-1-1 0,1 1 0,-5-4 0,-32-17 0,39 23 0,0-1 0,-1 1 0,1 0 0,0 0 0,0 0 0,0 0 0,0 0 0,0 0 0,-1 0 0,1-1 0,0 1 0,0 0 0,0 0 0,0 0 0,-1 0 0,1 0 0,0 0 0,0 0 0,0 0 0,0 0 0,-1 0 0,1 0 0,0 0 0,0 0 0,0 0 0,-1 0 0,1 0 0,0 0 0,0 0 0,0 0 0,0 0 0,-1 1 0,1-1 0,0 0 0,0 0 0,0 0 0,0 0 0,0 0 0,-1 0 0,1 0 0,0 1 0,0-1 0,0 0 0,0 0 0,0 0 0,0 0 0,0 0 0,0 1 0,0-1 0,-1 0 0,1 0 0,0 0 0,0 1 0,0-1 0,0 0 0,4 16 0,12 20 0,1-9 0,0-1 0,2-1 0,40 42 0,-10-12 0,-38-42 0,-5-5 0,0 0 0,0-1 0,1 0 0,0 0 0,1 0 0,-1-1 0,14 8 0,-20-14 0,0 1 0,0 0 0,0 0 0,-1-1 0,1 1 0,0 0 0,0 0 0,0 0 0,-1 0 0,1 0 0,-1 0 0,1 0 0,-1 1 0,1-1 0,-1 0 0,1 0 0,-1 0 0,0 0 0,0 1 0,0-1 0,0 0 0,0 0 0,0 1 0,0-1 0,0 0 0,0 0 0,0 0 0,-1 1 0,1-1 0,0 0 0,-1 1 0,-2 7 0,-1 0 0,1-1 0,-6 9 0,7-13 0,-65 111 0,51-88 0,1 0-341,1 0 0,1 1-1,-12 37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5T23:36:11.072"/>
    </inkml:context>
    <inkml:brush xml:id="br0">
      <inkml:brushProperty name="width" value="0.1" units="cm"/>
      <inkml:brushProperty name="height" value="0.1" units="cm"/>
      <inkml:brushProperty name="color" value="#81D31A"/>
    </inkml:brush>
  </inkml:definitions>
  <inkml:trace contextRef="#ctx0" brushRef="#br0">565 0 24575,'2'1'0,"0"-1"0,-1 0 0,1 1 0,0 0 0,-1-1 0,1 1 0,-1 0 0,1 0 0,-1 0 0,1-1 0,-1 2 0,0-1 0,1 0 0,-1 0 0,2 3 0,16 22 0,-12-11 0,-2 0 0,0 0 0,0 0 0,-1 1 0,-1-1 0,2 26 0,1 2 0,14 167 0,-19 2 0,-1-167 0,-2-10 0,-1 0 0,-2 0 0,-1-1 0,-2 0 0,-14 38 0,9-39 0,-2 0 0,-23 37 0,-9 21 0,9 15 0,27-74 0,-24 57 0,35-89 0,-22 42 0,2 1 0,-18 57 0,29-64 0,7-24 0,-1 0 0,0-1 0,-10 23 0,-8 16 0,16-35 0,-1 0 0,-1 0 0,-16 27 0,20-39 0,1 1 0,0-1 0,-1 0 0,0 0 0,0-1 0,0 1 0,0-1 0,0 1 0,-1-1 0,1 0 0,-1 0 0,1 0 0,-1-1 0,0 1 0,0-1 0,0 0 0,0 0 0,1 0 0,-1-1 0,-7 1 0,8-1 0,0-1 0,0 1 0,1-1 0,-1 0 0,0 1 0,1-1 0,-1-1 0,1 1 0,-1 0 0,1 0 0,0-1 0,-1 0 0,1 1 0,0-1 0,0 0 0,0 0 0,0 0 0,1 0 0,-1-1 0,0 1 0,1 0 0,-2-5 0,-3-4 0,0-1 0,1 0 0,-4-17 0,-21-62 0,-10-34 0,33 99 0,2 1 0,0-1 0,0-27 0,-3-6 0,29 182 0,-2-55 0,-14-52 0,0 0 0,-1 1 0,0 0 0,1 24 0,2 28 0,-1 6 0,-6-72 0,0 0 0,1 1 0,-1-1 0,0 0 0,1 0 0,0 0 0,0 0 0,0 0 0,0 0 0,0 0 0,0 0 0,1-1 0,0 1 0,2 3 0,-2-4 0,0 0 0,0 0 0,0-1 0,1 1 0,-1-1 0,0 1 0,1-1 0,-1 0 0,1 0 0,0 0 0,-1 0 0,1 0 0,0-1 0,-1 1 0,1-1 0,4 0 0,3 0 0,0 0 0,-1-1 0,1 0 0,0-1 0,-1 0 0,1 0 0,15-7 0,3-4 0,29-17 0,-14 7 0,17-10 0,21-11 0,211-88 0,-279 126-341,0 1 0,1 0-1,18-3 1,-12 5-6485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04:06:30.191"/>
    </inkml:context>
    <inkml:brush xml:id="br0">
      <inkml:brushProperty name="width" value="0.1" units="cm"/>
      <inkml:brushProperty name="height" value="0.1" units="cm"/>
      <inkml:brushProperty name="color" value="#3A7400"/>
    </inkml:brush>
  </inkml:definitions>
  <inkml:trace contextRef="#ctx0" brushRef="#br0">444 0 24575,'-2'82'0,"-1"-47"0,2-1 0,2 1 0,10 65 0,7-58 0,-15-39 0,0 1 0,-1 0 0,1 0 0,-1 1 0,0-1 0,-1 0 0,1 1 0,-1-1 0,0 1 0,0-1 0,0 1 0,0 0 0,-1-1 0,0 1 0,-1 6 0,0-9 0,0 0 0,-1-1 0,1 1 0,-1 0 0,1-1 0,-1 0 0,0 1 0,0-1 0,1 0 0,-1 0 0,0 0 0,0 0 0,0 0 0,-1 0 0,1 0 0,0-1 0,0 1 0,0-1 0,0 0 0,-1 1 0,-2-1 0,-56 0 0,49 0 0,-4-1 0,0 0 0,1 2 0,-1 0 0,1 1 0,-1 0 0,1 1 0,0 1 0,0 1 0,-25 10 0,-136 83-1365,159-87-5461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04:06:32.596"/>
    </inkml:context>
    <inkml:brush xml:id="br0">
      <inkml:brushProperty name="width" value="0.1" units="cm"/>
      <inkml:brushProperty name="height" value="0.1" units="cm"/>
      <inkml:brushProperty name="color" value="#3A7400"/>
    </inkml:brush>
  </inkml:definitions>
  <inkml:trace contextRef="#ctx0" brushRef="#br0">105 1 24575,'-2'15'0,"0"0"0,-1 0 0,0 0 0,-1 0 0,-1-1 0,-9 21 0,-11 36 0,-20 66 0,45-136 0,0 0 0,-1 0 0,1 0 0,0 0 0,0 0 0,-1 0 0,1 0 0,0 0 0,0 0 0,0 1 0,1-1 0,-1 0 0,0 0 0,0 0 0,0 0 0,1 0 0,-1 0 0,1 0 0,-1 0 0,1 0 0,-1 0 0,1 0 0,-1-1 0,1 1 0,0 0 0,-1 0 0,1 0 0,0-1 0,0 1 0,0 0 0,0-1 0,0 1 0,-1-1 0,1 1 0,0-1 0,0 1 0,0-1 0,0 0 0,0 0 0,1 1 0,0-1 0,57 8 0,-36-6 0,-15 0 0,0 0 0,1 1 0,-1 1 0,0-1 0,-1 1 0,1 0 0,-1 1 0,0 0 0,0 0 0,0 1 0,8 8 0,8 11 0,31 42 0,-43-51 0,0 1-1365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6T04:06:40.686"/>
    </inkml:context>
    <inkml:brush xml:id="br0">
      <inkml:brushProperty name="width" value="0.1" units="cm"/>
      <inkml:brushProperty name="height" value="0.1" units="cm"/>
      <inkml:brushProperty name="color" value="#3A7400"/>
    </inkml:brush>
  </inkml:definitions>
  <inkml:trace contextRef="#ctx0" brushRef="#br0">1 308 24575,'4'0'0,"0"-1"0,0 1 0,0-1 0,0 0 0,0 0 0,-1 0 0,1 0 0,0-1 0,0 0 0,-1 1 0,1-1 0,-1-1 0,6-4 0,37-41 0,-5 4 0,-23 29 0,-2 0 0,24-29 0,-34 36 0,0 1 0,-1-2 0,0 1 0,0 0 0,-1-1 0,0 0 0,0 0 0,3-15 0,-7 22 0,0 1 0,1 0 0,-1 0 0,0-1 0,0 1 0,1 0 0,-1 0 0,0 0 0,1-1 0,-1 1 0,1 0 0,0 0 0,-1 0 0,1 0 0,0 0 0,0 0 0,-1 0 0,1 0 0,0 0 0,0 1 0,0-1 0,0 0 0,0 0 0,0 1 0,2-1 0,-2 1 0,1 0 0,-1 0 0,1 0 0,-1 0 0,1 1 0,-1-1 0,1 1 0,-1-1 0,1 1 0,-1-1 0,1 1 0,-1 0 0,0 0 0,0 0 0,1 0 0,-1 0 0,2 1 0,8 10 0,0 1 0,0 0 0,9 15 0,-11-15 0,23 38 0,-28-42 0,1 0 0,0-1 0,0 0 0,1 1 0,0-2 0,1 1 0,0-1 0,8 7 0,2-1-151,1-1-1,1-1 0,-1-1 0,2 0 1,-1-2-1,1 0 0,1-1 1,31 6-1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1:08:28.01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0 376 24575,'497'25'0,"-129"-1"0,918-3 0,-1127-25 0,66-1 0,-200 6 0,-25-1 0,1 0 0,-1 0 0,0 0 0,0 0 0,0 0 0,0 0 0,0 0 0,1 0 0,-1 0 0,0 0 0,0 0 0,0 0 0,0 0 0,1 0 0,-1 0 0,0-1 0,0 1 0,0 0 0,0 0 0,0 0 0,0 0 0,0 0 0,0-1 0,1 1 0,-1 0 0,0 0 0,0 0 0,0 0 0,0 0 0,0-1 0,0 1 0,0 0 0,0 0 0,0 0 0,0 0 0,0-1 0,0 1 0,0 0 0,0 0 0,0 0 0,0 0 0,0-1 0,0 1 0,-3-10 0,3 9 0,-14-31 0,-1 0 0,-2 2 0,-30-44 0,24 38 0,3 6 0,-1 1 0,-36-39 0,52 62 22,0 0 0,1-1 0,0 1 1,0-1-1,-4-10 0,4 9-397,0 0 1,0 0-1,-8-10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1:08:29.69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2673 81 24575,'-127'-2'0,"-132"-18"0,-21-4 0,117 11 0,15 1 0,-616 2 0,500 11 0,75 7 0,160-3 0,14-3 0,-32 2 0,9-5 0,5 0 0,0 1 0,0 2 0,0 1 0,-49 10 0,62-8 0,-36 3 0,9-2 0,46-6 0,1 0 0,-1 0 0,1 0 0,-1 0 0,1 0 0,-1 0 0,1 1 0,-1-1 0,1 0 0,-1 0 0,1 0 0,-1 1 0,1-1 0,-1 0 0,1 1 0,0-1 0,-1 0 0,1 1 0,-1-1 0,1 1 0,0-1 0,0 1 0,-1-1 0,1 0 0,0 1 0,0-1 0,-1 1 0,1-1 0,0 1 0,0 0 0,0-1 0,0 1 0,0-1 0,0 1 0,0-1 0,0 2 0,0 0 0,1 0 0,-1 1 0,1-1 0,0 0 0,0 1 0,0-1 0,2 3 0,6 9 0,1 0 0,1-1 0,1 0 0,-1-1 0,2 0 0,18 13 0,-16-12 0,45 37-455,1-2 0,108 62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1:09:58.626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0 376 24575,'497'25'0,"-129"-1"0,918-3 0,-1127-25 0,66-1 0,-200 6 0,-25-1 0,1 0 0,-1 0 0,0 0 0,0 0 0,0 0 0,0 0 0,0 0 0,1 0 0,-1 0 0,0 0 0,0 0 0,0 0 0,0 0 0,1 0 0,-1 0 0,0-1 0,0 1 0,0 0 0,0 0 0,0 0 0,0 0 0,0 0 0,0-1 0,1 1 0,-1 0 0,0 0 0,0 0 0,0 0 0,0 0 0,0-1 0,0 1 0,0 0 0,0 0 0,0 0 0,0 0 0,0-1 0,0 1 0,0 0 0,0 0 0,0 0 0,0 0 0,0-1 0,0 1 0,-3-10 0,3 9 0,-14-31 0,-1 0 0,-2 2 0,-30-44 0,24 38 0,3 6 0,-1 1 0,-36-39 0,52 62 22,0 0 0,1-1 0,0 1 1,0-1-1,-4-10 0,4 9-397,0 0 1,0 0-1,-8-10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1:09:58.62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2673 81 24575,'-127'-2'0,"-132"-18"0,-21-4 0,117 11 0,15 1 0,-616 2 0,500 11 0,75 7 0,160-3 0,14-3 0,-32 2 0,9-5 0,5 0 0,0 1 0,0 2 0,0 1 0,-49 10 0,62-8 0,-36 3 0,9-2 0,46-6 0,1 0 0,-1 0 0,1 0 0,-1 0 0,1 0 0,-1 0 0,1 1 0,-1-1 0,1 0 0,-1 0 0,1 0 0,-1 1 0,1-1 0,-1 0 0,1 1 0,0-1 0,-1 0 0,1 1 0,-1-1 0,1 1 0,0-1 0,0 1 0,-1-1 0,1 0 0,0 1 0,0-1 0,-1 1 0,1-1 0,0 1 0,0 0 0,0-1 0,0 1 0,0-1 0,0 1 0,0-1 0,0 2 0,0 0 0,1 0 0,-1 1 0,1-1 0,0 0 0,0 1 0,0-1 0,2 3 0,6 9 0,1 0 0,1-1 0,1 0 0,-1-1 0,2 0 0,18 13 0,-16-12 0,45 37-455,1-2 0,108 62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11:12.790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1 1 24575,'28'1'0,"0"1"0,-1 1 0,29 8 0,80 26 0,-100-26 0,88 25 0,177 29 0,136-22 0,-102-34 0,-314-13 120,-12 0-321,-9 3 172,0 1 0,0 0-1,0 0 1,1 0 0,-1 0 0,0 0 0,0 0 0,0-1-1,0 1 1,0 0 0,0 0 0,0 0 0,0 0-1,0 0 1,0-1 0,0 1 0,0 0 0,0 0 0,0 0-1,0 0 1,0 0 0,0-1 0,0 1 0,0 0-1,0 0 1,0 0 0,0 0 0,0-1 0,0 1-1,0 0 1,0 0 0,0 0 0,0 0 0,0 0 0,0-1-1,0 1 1,0 0 0,0 0 0,-1 0 0,1 0-1,0 0 1,0 0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21:29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21:43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24575,'-1'1'0,"-1"1"0,1-1 0,0 0 0,0 1 0,0-1 0,0 1 0,0 0 0,1-1 0,-1 1 0,0 2 0,-4 12 0,1 0 0,1 1 0,0-1 0,2 1 0,-1 27 0,0 3 0,1 165 0,2-108 0,1-76 0,5 39 0,1-9 0,-8-57 0,0-1 0,1 1 0,-1 0 0,0 0 0,1-1 0,-1 1 0,0 0 0,1-1 0,-1 1 0,1 0 0,-1-1 0,1 1 0,-1-1 0,1 1 0,0-1 0,-1 1 0,1-1 0,0 1 0,-1-1 0,1 1 0,0-1 0,-1 0 0,1 0 0,0 1 0,0-1 0,-1 0 0,1 0 0,0 0 0,1 0 0,29 1 0,-22-1 0,131-1 0,68 1 0,-156 2 0,148 5 0,-199-7-101,0 0 58,-1 0-1,0 0 0,1-1 1,-1 1-1,1 0 1,-1 0-1,0 0 0,1 0 1,-1 0-1,1 1 1,-1-1-1,0 0 0,1 0 1,-1 0-1,1 0 1,-1 0-1,0 1 0,1-1 1,-1 0-1,0 0 1,1 0-1,-1 1 1,0-1-1,1 0 0,-1 1 1,0-1-1,1 0 1,-1 1-1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21:4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24575,'-1'123'0,"2"132"0,23-1 0,-20-234 0,12 100 0,-15-104 0,-1 1 0,0 0 0,-1-1 0,-1 1 0,-4 19 0,-18 29 0,24-65 0,1 1 0,-1 0 0,0-1 0,0 1 0,1 0 0,-1-1 0,0 1 0,1-1 0,-1 1 0,0-1 0,1 1 0,-1 0 0,1-1 0,-1 0 0,1 1 0,-1-1 0,1 1 0,0-1 0,-1 0 0,1 1 0,-1-1 0,1 0 0,0 1 0,-1-1 0,1 0 0,1 0 0,23 7 0,-23-6 0,52 9 0,92 5 0,-98-12 0,6 2 0,32 3 0,117-5 0,-190-5-88,1 0 0,-1-1-1,0 0 1,16-7 0,-16 6-836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21:5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24575,'2'2'0,"0"1"0,-1 0 0,1-1 0,-1 1 0,0 0 0,0 0 0,0 0 0,0 0 0,1 6 0,-1-1 0,6 24 0,-2 1 0,0 36 0,-3 67 0,-2-81 0,-2 1257 0,8-1231 0,-1 2 0,-5-79 0,0-1 0,0-1 0,0 1 0,0-1 0,0 1 0,1-1 0,-1 1 0,1-1 0,1 4 0,-2-5 0,1 1 0,0-1 0,0 0 0,0 0 0,0 0 0,0 0 0,0-1 0,0 1 0,1 0 0,-1 0 0,0-1 0,0 1 0,1 0 0,-1-1 0,0 1 0,1-1 0,-1 0 0,0 1 0,3-1 0,38 5 0,0-1 0,74-4 0,-58 0 0,218 10 0,-107-2 0,-149-7-1365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2:21:56.8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0 376 24575,'497'25'0,"-129"-1"0,918-3 0,-1127-25 0,66-1 0,-200 6 0,-25-1 0,1 0 0,-1 0 0,0 0 0,0 0 0,0 0 0,0 0 0,0 0 0,1 0 0,-1 0 0,0 0 0,0 0 0,0 0 0,0 0 0,1 0 0,-1 0 0,0-1 0,0 1 0,0 0 0,0 0 0,0 0 0,0 0 0,0 0 0,0-1 0,1 1 0,-1 0 0,0 0 0,0 0 0,0 0 0,0 0 0,0-1 0,0 1 0,0 0 0,0 0 0,0 0 0,0 0 0,0-1 0,0 1 0,0 0 0,0 0 0,0 0 0,0 0 0,0-1 0,0 1 0,-3-10 0,3 9 0,-14-31 0,-1 0 0,-2 2 0,-30-44 0,24 38 0,3 6 0,-1 1 0,-36-39 0,52 62 22,0 0 0,1-1 0,0 1 1,0-1-1,-4-10 0,4 9-397,0 0 1,0 0-1,-8-10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2:21:56.840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2673 81 24575,'-127'-2'0,"-132"-18"0,-21-4 0,117 11 0,15 1 0,-616 2 0,500 11 0,75 7 0,160-3 0,14-3 0,-32 2 0,9-5 0,5 0 0,0 1 0,0 2 0,0 1 0,-49 10 0,62-8 0,-36 3 0,9-2 0,46-6 0,1 0 0,-1 0 0,1 0 0,-1 0 0,1 0 0,-1 0 0,1 1 0,-1-1 0,1 0 0,-1 0 0,1 0 0,-1 1 0,1-1 0,-1 0 0,1 1 0,0-1 0,-1 0 0,1 1 0,-1-1 0,1 1 0,0-1 0,0 1 0,-1-1 0,1 0 0,0 1 0,0-1 0,-1 1 0,1-1 0,0 1 0,0 0 0,0-1 0,0 1 0,0-1 0,0 1 0,0-1 0,0 2 0,0 0 0,1 0 0,-1 1 0,1-1 0,0 0 0,0 1 0,0-1 0,2 3 0,6 9 0,1 0 0,1-1 0,1 0 0,-1-1 0,2 0 0,18 13 0,-16-12 0,45 37-455,1-2 0,108 62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2:21:56.841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0 376 24575,'497'25'0,"-129"-1"0,918-3 0,-1127-25 0,66-1 0,-200 6 0,-25-1 0,1 0 0,-1 0 0,0 0 0,0 0 0,0 0 0,0 0 0,0 0 0,1 0 0,-1 0 0,0 0 0,0 0 0,0 0 0,0 0 0,1 0 0,-1 0 0,0-1 0,0 1 0,0 0 0,0 0 0,0 0 0,0 0 0,0 0 0,0-1 0,1 1 0,-1 0 0,0 0 0,0 0 0,0 0 0,0 0 0,0-1 0,0 1 0,0 0 0,0 0 0,0 0 0,0 0 0,0-1 0,0 1 0,0 0 0,0 0 0,0 0 0,0 0 0,0-1 0,0 1 0,-3-10 0,3 9 0,-14-31 0,-1 0 0,-2 2 0,-30-44 0,24 38 0,3 6 0,-1 1 0,-36-39 0,52 62 22,0 0 0,1-1 0,0 1 1,0-1-1,-4-10 0,4 9-397,0 0 1,0 0-1,-8-10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2:21:56.842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2673 81 24575,'-127'-2'0,"-132"-18"0,-21-4 0,117 11 0,15 1 0,-616 2 0,500 11 0,75 7 0,160-3 0,14-3 0,-32 2 0,9-5 0,5 0 0,0 1 0,0 2 0,0 1 0,-49 10 0,62-8 0,-36 3 0,9-2 0,46-6 0,1 0 0,-1 0 0,1 0 0,-1 0 0,1 0 0,-1 0 0,1 1 0,-1-1 0,1 0 0,-1 0 0,1 0 0,-1 1 0,1-1 0,-1 0 0,1 1 0,0-1 0,-1 0 0,1 1 0,-1-1 0,1 1 0,0-1 0,0 1 0,-1-1 0,1 0 0,0 1 0,0-1 0,-1 1 0,1-1 0,0 1 0,0 0 0,0-1 0,0 1 0,0-1 0,0 1 0,0-1 0,0 2 0,0 0 0,1 0 0,-1 1 0,1-1 0,0 0 0,0 1 0,0-1 0,2 3 0,6 9 0,1 0 0,1-1 0,1 0 0,-1-1 0,2 0 0,18 13 0,-16-12 0,45 37-455,1-2 0,108 62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11:13.783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0 0 24575,'50'40'0,"-10"-8"0,-12-11 0,54 28 0,-33-19 0,-16-9 0,-25-16 0,-3-3 0,0 1 0,0 0 0,0 1 0,0-1 0,-1 1 0,6 5 0,-10-8 0,1 0 0,-1 0 0,0 0 0,1 0 0,-1 0 0,0 0 0,0 0 0,0 0 0,1 0 0,-1 0 0,0 0 0,0 0 0,-1 1 0,1-1 0,0 0 0,0 0 0,0 0 0,-1 0 0,0 1 0,-10 22 0,8-17 0,-71 135 0,54-107-1365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11:54.676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0 0 24575,'1'2'0,"-1"1"0,1-1 0,0 0 0,-1 0 0,1 0 0,0 0 0,0 0 0,0 0 0,0 0 0,1 0 0,-1 0 0,1-1 0,-1 1 0,1 0 0,-1-1 0,4 3 0,32 21 0,-35-23 0,164 82 0,-52-29 0,126 72 0,-219-117 0,0-1 0,28 7 0,10 4 0,-39-12-455,-1 2 0,35 23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11:55.840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125 0 24575,'3'3'0,"1"0"0,-1 0 0,0 1 0,0-1 0,0 1 0,0-1 0,-1 1 0,1 0 0,-1 0 0,0 0 0,3 7 0,-1-1 0,24 42 0,56 78 0,-77-120 0,-1 1 0,-1 0 0,1 0 0,6 23 0,-12-33 0,1-1 0,-1 1 0,0-1 0,0 1 0,0-1 0,0 1 0,0 0 0,0-1 0,0 1 0,0-1 0,0 1 0,0-1 0,0 1 0,-1-1 0,1 1 0,0-1 0,0 1 0,0-1 0,-1 1 0,1-1 0,0 1 0,-1-1 0,1 1 0,0-1 0,-1 0 0,1 1 0,0-1 0,-2 1 0,-14 7 0,14-7 0,-171 48 0,65-21 0,99-26-1365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23:11:57.148"/>
    </inkml:context>
    <inkml:brush xml:id="br0">
      <inkml:brushProperty name="width" value="0.1" units="cm"/>
      <inkml:brushProperty name="height" value="0.1" units="cm"/>
      <inkml:brushProperty name="color" value="#AA5CD6"/>
    </inkml:brush>
  </inkml:definitions>
  <inkml:trace contextRef="#ctx0" brushRef="#br0">765 397 24575,'-5'-1'0,"0"-1"0,1 1 0,-1-1 0,0 0 0,1 0 0,-1-1 0,1 1 0,-1-1 0,-7-6 0,2 1 0,-32-18 0,-1 3 0,-59-25 0,-95-26 0,147 56 0,31 10 0,1-1 0,0-1 0,0 0 0,-26-22 0,-17-10 0,28 18 0,25 17 0,-1 0 0,-12-6 0,4 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E2B67-D3AB-4129-B8A9-8E89042A5079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DBAF-FB8A-4177-8ABC-D402D47C3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3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C8BC6-9830-4F49-AE6C-B8BE8C4FC91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96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AA64-3646-6D5B-1422-2AFF98ED2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FC6CE-E38F-15FB-A2BD-E72F8F581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9F5EF-4262-C463-98DE-689F7A94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DCA7-42B4-41EC-A77D-57541F74AEC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E482-9710-5B13-ACE5-92A12695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6435-A751-6FD9-BD7B-BA309894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D73-3E7B-4F8F-A4EE-3BB797B9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6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F80F-B42E-F578-0E45-086D966D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06DEC-E614-0369-CC67-2D5DFB6EB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96455-D5B2-2226-D213-3930A73F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DCA7-42B4-41EC-A77D-57541F74AEC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EA57A-35B4-79A8-8162-8BE5CF5D8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81E0D-F8C4-97F4-11A7-2C2CE323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D73-3E7B-4F8F-A4EE-3BB797B9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3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35030-B28F-8752-F13E-1A2106328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689FF-4397-F6A4-5788-BBCBF1FE3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E21A-8546-C974-7366-892D3807B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DCA7-42B4-41EC-A77D-57541F74AEC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A1A07-445F-2A0A-90D8-F29AC0CC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3D3DF-F1B5-72FB-0E6B-FC460DAD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D73-3E7B-4F8F-A4EE-3BB797B9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74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E2401-6F93-BE35-E780-978E36E98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4FE84-8D2E-98E8-93D5-673469218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BC8F-A2C7-DBEB-6C27-D7A85409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91968-2EA3-B5BC-7BE7-595598AB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15FDC-FB97-FEA9-4080-E4EBB662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05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3153-243B-A178-8D1B-2CE209E0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B54F9-D8A5-66BA-ADBB-95278AD3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17E16-27B1-A235-24C4-3F8104EC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A41CA-9D1C-586A-CE79-E9E41519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C83C-4A22-6AF8-38B4-1099CBE1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48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2D71-4DDD-1F9D-9FD2-4E916CBE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D910C-4503-9E23-C02C-50908A0D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BD536-4250-3CBE-1F24-91D9931C8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6479-DBE2-527B-9EB2-D85C18C1F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5565B-2DEB-82E7-A4A6-FC238726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08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6ECC2-4068-6E0E-7A6E-F41FB4A1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0552-BD53-F0DB-8865-FD183654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F2AB-274E-EA17-8BDB-2DE754FE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53E44-B21A-D961-9A82-1F91C95C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6224C-BF75-C9A0-9AFE-5E8414CA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A2F85-50A8-8B67-826C-FDD8264A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24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099C-51F3-EF09-0C9D-2AB398D7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8BA55-94A8-BDCE-C94C-3FEB65E06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5FD0A-BB46-2E84-69AD-E41E5CD64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1AB37-698B-BC06-3E6A-EC057C3B8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D2845-E9DA-3E37-86D8-7AA695BF3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F3F52-9E5C-5F67-A6B4-43F788DC1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9D9EF-AC19-2888-764B-5F41AB15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25610-9E67-8482-FBF1-3E41AA35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1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55713-0A12-0502-7CF3-8B3AA850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985EC5-B48D-A94D-9E35-E2FAEE71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F8015-175C-E065-42A6-E083F58F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9820F-FC37-702B-3DB9-0C3E8F73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4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E03B7-F3C3-1D25-ED18-91E7E6FA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A308B-3BA1-5D33-FA7A-366E724F1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AE01A-B83A-6061-ACFB-CF97431D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150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B8FA-38D3-A96F-6019-B2AA8846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0A19-E7D0-4D4C-291C-EE2E1E56D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3663F-FA0C-0A0D-454E-6A669AD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1F465-9D16-5B97-FB65-A2E3BC09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2BF68-D902-19BD-3D9B-5874CD3B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78C7F-DD0B-B7E2-03FE-BADB0766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8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90DA-9E96-1BCF-5D30-7F340F42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7CAF7-0B4B-9D4C-40A5-B559BD68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9FCD6-8121-B800-B160-864E702A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DCA7-42B4-41EC-A77D-57541F74AEC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D5E2-E18E-E8CF-22E1-5EE5BB26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AF72-B6BD-86F8-22D8-CECCBB18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D73-3E7B-4F8F-A4EE-3BB797B9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48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28C6-C704-EE30-B7FC-8F5DE8E4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12162-1A73-C56F-4D4E-6399C8928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E4372-866A-40FC-ADF3-3FC70C23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9DF3E-7048-D605-1BCC-5CE21D8F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64290-50EE-3A27-BEDB-8C1BC87A1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9E694-AFBF-E4CA-947B-118F3B66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87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E528-9B85-4177-EA90-8CCC6430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35A6E-1341-6433-3815-8D6C10573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5D28-589D-F8DB-752D-07C956F0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E602-8B43-8D27-B677-A7DE4525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DE46D-F125-8699-5EAC-E352ED1B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0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8999D-C6FC-B65F-F433-71A58C1458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F1464-65DF-EF0E-2DCE-7827E9CD9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2D09B-BF46-7FCB-FDC2-8129C1927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9E7C-FC8D-4827-9EB9-C7283206E4A2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A20E-393B-528B-36EA-4EFAC06B3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6B485-D35B-16A9-D0E0-BCA58572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0E28F-957B-4BE5-B45A-400FD71CA5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3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FD42-0DCC-CB8B-5906-22382C50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CE0EE-05F3-AA32-ECF7-08CBFA2AF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74A9-7540-908D-EDC3-91D3850E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DCA7-42B4-41EC-A77D-57541F74AEC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9ECCC-5D5E-43CD-5C07-5EF2045F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787B1-8A30-810A-9BAB-63011DBB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D73-3E7B-4F8F-A4EE-3BB797B9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65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C4F16-F58C-540D-6B88-268C827B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34304-A300-63A8-21E6-2CB53881B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27729-9154-0385-C751-4D5FBF47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D072D-0A22-1C45-283C-B8FEC786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DCA7-42B4-41EC-A77D-57541F74AEC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B7DC0-32CF-DB1F-60F4-AE483994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0BEAF-76EF-6078-0017-65159679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D73-3E7B-4F8F-A4EE-3BB797B9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300B-37A2-2D24-59C7-40F02A6E4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D56D3-F889-DE43-13AC-9FCA194E3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2513E-A975-9A6B-69EB-215880A62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CDCA3-49B9-007E-4FE7-D52CE32E2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9BF0E-0FBC-2DD3-54A4-212A79B11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420BF-402B-68B8-2CCC-F256AAE7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DCA7-42B4-41EC-A77D-57541F74AEC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72E37-2502-720E-7320-27BC31A8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55A61-97B6-2157-BBE6-58D5645D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D73-3E7B-4F8F-A4EE-3BB797B9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4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8890-500D-20DC-EE7F-179559BF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D73DB-B811-C312-0247-631B7513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DCA7-42B4-41EC-A77D-57541F74AEC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FE032-50B5-9CB7-40AC-8D785348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4321F-31E1-4528-B283-F6986A88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D73-3E7B-4F8F-A4EE-3BB797B9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A06E6-923F-BDC0-CFFB-018A8AC8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DCA7-42B4-41EC-A77D-57541F74AEC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5E2ED-4EC4-F051-C80F-ED3204CA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F962A-8B72-A76D-D012-DE1E2AC9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D73-3E7B-4F8F-A4EE-3BB797B9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57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1881-F310-C33C-A160-FA797FDA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E6BA-566A-A54B-59BD-813A5937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A646A-4DF8-354B-77FC-08195302D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EBF04-DB09-8CAE-A42E-07845072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DCA7-42B4-41EC-A77D-57541F74AEC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27C70-01A1-EB1D-D774-3BFA8BB4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DFCB7-E60F-5DF7-FF78-80547B9D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D73-3E7B-4F8F-A4EE-3BB797B9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BB30-6708-0814-1414-F6AA0429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C049F-9303-98F5-79AF-2D720E4D6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F4BA2-F406-C669-D0C3-5AA9167EE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10DB0-0683-760E-F665-C287993F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DCA7-42B4-41EC-A77D-57541F74AEC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3BB75-D2C9-04DC-DD4B-B35AD8F6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533D6-A886-D489-C387-9DEDB68B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18D73-3E7B-4F8F-A4EE-3BB797B9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4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75B24-D192-2611-958B-122DFC25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1636A-D7EE-A3EC-7863-E0B2BAC6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B29C8-7C32-D243-2C03-5A86FB92F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6DCA7-42B4-41EC-A77D-57541F74AEC0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7B561-3296-F883-E524-871D435D1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44A0-C914-2085-EDBA-9D8D36B2C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18D73-3E7B-4F8F-A4EE-3BB797B9D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0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6B942-1DF5-885B-FB59-75E09EC6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B6D54-4A1F-0ECA-CE14-FFF6A47F9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EFDD-DC04-26B0-970D-263EDBFB6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79E7C-FC8D-4827-9EB9-C7283206E4A2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B5543-A885-E2CE-9072-AC73E6225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18EA-33EC-6E52-5775-1EEFBEB10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0E28F-957B-4BE5-B45A-400FD71CA5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21" Type="http://schemas.openxmlformats.org/officeDocument/2006/relationships/image" Target="../media/image25.png"/><Relationship Id="rId34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customXml" Target="../ink/ink21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33" Type="http://schemas.openxmlformats.org/officeDocument/2006/relationships/customXml" Target="../ink/ink31.xml"/><Relationship Id="rId38" Type="http://schemas.openxmlformats.org/officeDocument/2006/relationships/image" Target="../media/image34.png"/><Relationship Id="rId2" Type="http://schemas.openxmlformats.org/officeDocument/2006/relationships/customXml" Target="../ink/ink16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0.png"/><Relationship Id="rId24" Type="http://schemas.openxmlformats.org/officeDocument/2006/relationships/customXml" Target="../ink/ink27.xml"/><Relationship Id="rId32" Type="http://schemas.openxmlformats.org/officeDocument/2006/relationships/image" Target="../media/image31.png"/><Relationship Id="rId37" Type="http://schemas.openxmlformats.org/officeDocument/2006/relationships/customXml" Target="../ink/ink33.xml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29.xml"/><Relationship Id="rId36" Type="http://schemas.openxmlformats.org/officeDocument/2006/relationships/image" Target="../media/image33.png"/><Relationship Id="rId10" Type="http://schemas.openxmlformats.org/officeDocument/2006/relationships/customXml" Target="../ink/ink20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customXml" Target="../ink/ink17.xml"/><Relationship Id="rId9" Type="http://schemas.openxmlformats.org/officeDocument/2006/relationships/image" Target="../media/image19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28.png"/><Relationship Id="rId30" Type="http://schemas.openxmlformats.org/officeDocument/2006/relationships/customXml" Target="../ink/ink30.xml"/><Relationship Id="rId35" Type="http://schemas.openxmlformats.org/officeDocument/2006/relationships/customXml" Target="../ink/ink32.xml"/><Relationship Id="rId8" Type="http://schemas.openxmlformats.org/officeDocument/2006/relationships/customXml" Target="../ink/ink19.xml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5.png"/><Relationship Id="rId26" Type="http://schemas.openxmlformats.org/officeDocument/2006/relationships/image" Target="../media/image50.png"/><Relationship Id="rId39" Type="http://schemas.openxmlformats.org/officeDocument/2006/relationships/image" Target="../media/image59.png"/><Relationship Id="rId21" Type="http://schemas.openxmlformats.org/officeDocument/2006/relationships/image" Target="../media/image47.png"/><Relationship Id="rId34" Type="http://schemas.openxmlformats.org/officeDocument/2006/relationships/image" Target="../media/image54.png"/><Relationship Id="rId42" Type="http://schemas.openxmlformats.org/officeDocument/2006/relationships/image" Target="../media/image6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38.xml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24" Type="http://schemas.openxmlformats.org/officeDocument/2006/relationships/image" Target="../media/image49.png"/><Relationship Id="rId32" Type="http://schemas.openxmlformats.org/officeDocument/2006/relationships/image" Target="../media/image53.png"/><Relationship Id="rId37" Type="http://schemas.openxmlformats.org/officeDocument/2006/relationships/image" Target="../media/image57.png"/><Relationship Id="rId40" Type="http://schemas.openxmlformats.org/officeDocument/2006/relationships/image" Target="../media/image60.png"/><Relationship Id="rId45" Type="http://schemas.openxmlformats.org/officeDocument/2006/relationships/customXml" Target="../ink/ink48.xml"/><Relationship Id="rId5" Type="http://schemas.openxmlformats.org/officeDocument/2006/relationships/image" Target="../media/image37.png"/><Relationship Id="rId15" Type="http://schemas.openxmlformats.org/officeDocument/2006/relationships/image" Target="../media/image43.png"/><Relationship Id="rId23" Type="http://schemas.openxmlformats.org/officeDocument/2006/relationships/customXml" Target="../ink/ink40.xml"/><Relationship Id="rId28" Type="http://schemas.openxmlformats.org/officeDocument/2006/relationships/image" Target="../media/image51.png"/><Relationship Id="rId36" Type="http://schemas.openxmlformats.org/officeDocument/2006/relationships/image" Target="../media/image56.png"/><Relationship Id="rId10" Type="http://schemas.openxmlformats.org/officeDocument/2006/relationships/customXml" Target="../ink/ink35.xml"/><Relationship Id="rId19" Type="http://schemas.openxmlformats.org/officeDocument/2006/relationships/customXml" Target="../ink/ink39.xml"/><Relationship Id="rId31" Type="http://schemas.openxmlformats.org/officeDocument/2006/relationships/customXml" Target="../ink/ink44.xml"/><Relationship Id="rId44" Type="http://schemas.openxmlformats.org/officeDocument/2006/relationships/image" Target="../media/image62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customXml" Target="../ink/ink37.xml"/><Relationship Id="rId22" Type="http://schemas.openxmlformats.org/officeDocument/2006/relationships/image" Target="../media/image48.png"/><Relationship Id="rId27" Type="http://schemas.openxmlformats.org/officeDocument/2006/relationships/customXml" Target="../ink/ink42.xml"/><Relationship Id="rId30" Type="http://schemas.openxmlformats.org/officeDocument/2006/relationships/image" Target="../media/image52.png"/><Relationship Id="rId35" Type="http://schemas.openxmlformats.org/officeDocument/2006/relationships/image" Target="../media/image55.png"/><Relationship Id="rId43" Type="http://schemas.openxmlformats.org/officeDocument/2006/relationships/customXml" Target="../ink/ink47.xml"/><Relationship Id="rId8" Type="http://schemas.openxmlformats.org/officeDocument/2006/relationships/customXml" Target="../ink/ink34.xml"/><Relationship Id="rId3" Type="http://schemas.openxmlformats.org/officeDocument/2006/relationships/image" Target="../media/image35.png"/><Relationship Id="rId12" Type="http://schemas.openxmlformats.org/officeDocument/2006/relationships/customXml" Target="../ink/ink36.xml"/><Relationship Id="rId17" Type="http://schemas.openxmlformats.org/officeDocument/2006/relationships/image" Target="../media/image44.png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38" Type="http://schemas.openxmlformats.org/officeDocument/2006/relationships/image" Target="../media/image58.png"/><Relationship Id="rId46" Type="http://schemas.openxmlformats.org/officeDocument/2006/relationships/customXml" Target="../ink/ink49.xml"/><Relationship Id="rId20" Type="http://schemas.openxmlformats.org/officeDocument/2006/relationships/image" Target="../media/image46.png"/><Relationship Id="rId41" Type="http://schemas.openxmlformats.org/officeDocument/2006/relationships/customXml" Target="../ink/ink4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39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customXml" Target="../ink/ink51.xml"/><Relationship Id="rId3" Type="http://schemas.openxmlformats.org/officeDocument/2006/relationships/image" Target="../media/image72.png"/><Relationship Id="rId21" Type="http://schemas.openxmlformats.org/officeDocument/2006/relationships/image" Target="../media/image86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4.png"/><Relationship Id="rId2" Type="http://schemas.openxmlformats.org/officeDocument/2006/relationships/image" Target="../media/image71.png"/><Relationship Id="rId16" Type="http://schemas.openxmlformats.org/officeDocument/2006/relationships/customXml" Target="../ink/ink50.xml"/><Relationship Id="rId20" Type="http://schemas.openxmlformats.org/officeDocument/2006/relationships/customXml" Target="../ink/ink5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87.png"/><Relationship Id="rId10" Type="http://schemas.openxmlformats.org/officeDocument/2006/relationships/image" Target="../media/image78.png"/><Relationship Id="rId19" Type="http://schemas.openxmlformats.org/officeDocument/2006/relationships/image" Target="../media/image85.png"/><Relationship Id="rId4" Type="http://schemas.openxmlformats.org/officeDocument/2006/relationships/image" Target="../media/image39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customXml" Target="../ink/ink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customXml" Target="../ink/ink57.xml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56.xml"/><Relationship Id="rId5" Type="http://schemas.openxmlformats.org/officeDocument/2006/relationships/image" Target="../media/image62.png"/><Relationship Id="rId4" Type="http://schemas.openxmlformats.org/officeDocument/2006/relationships/customXml" Target="../ink/ink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431070-9E3E-1D62-6CF0-45BFAEC50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22" y="388278"/>
            <a:ext cx="11719850" cy="162848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Qualitative Mechanism Independence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56258E6-D249-1765-32FB-6020345DAA3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102" y="3216062"/>
            <a:ext cx="11439526" cy="88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describe qualitative aspects of probability such as (conditional) (in)dependence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with (directed) hypergraphs whose arcs represent </a:t>
            </a:r>
            <a:r>
              <a:rPr lang="en-US" i="1" dirty="0">
                <a:solidFill>
                  <a:srgbClr val="AA5CD6"/>
                </a:solidFill>
              </a:rPr>
              <a:t>independent mechanisms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47F02E-247A-0AA2-5FFE-8FE7F567CE4A}"/>
              </a:ext>
            </a:extLst>
          </p:cNvPr>
          <p:cNvSpPr/>
          <p:nvPr/>
        </p:nvSpPr>
        <p:spPr>
          <a:xfrm>
            <a:off x="4523949" y="4590866"/>
            <a:ext cx="413284" cy="4298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Georgia Pro" panose="02040502050405020303" pitchFamily="18" charset="0"/>
              </a:rPr>
              <a:t>U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66AFAD8-710C-CB98-4BBF-63819D24368C}"/>
              </a:ext>
            </a:extLst>
          </p:cNvPr>
          <p:cNvSpPr/>
          <p:nvPr/>
        </p:nvSpPr>
        <p:spPr>
          <a:xfrm>
            <a:off x="5776859" y="4539504"/>
            <a:ext cx="413284" cy="4298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Georgia Pro" panose="02040502050405020303" pitchFamily="18" charset="0"/>
              </a:rPr>
              <a:t>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F9A383-1649-5EF5-0D11-BF51FFB6A638}"/>
              </a:ext>
            </a:extLst>
          </p:cNvPr>
          <p:cNvSpPr/>
          <p:nvPr/>
        </p:nvSpPr>
        <p:spPr>
          <a:xfrm>
            <a:off x="4982766" y="5467502"/>
            <a:ext cx="413284" cy="4298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Georgia Pro" panose="02040502050405020303" pitchFamily="18" charset="0"/>
              </a:rPr>
              <a:t>Z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0CE9153-0C8F-FE46-99D1-C5901D94B9D6}"/>
              </a:ext>
            </a:extLst>
          </p:cNvPr>
          <p:cNvSpPr/>
          <p:nvPr/>
        </p:nvSpPr>
        <p:spPr>
          <a:xfrm>
            <a:off x="7011905" y="4655837"/>
            <a:ext cx="413284" cy="4298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Georgia Pro" panose="02040502050405020303" pitchFamily="18" charset="0"/>
              </a:rPr>
              <a:t>V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3AA516F-55A4-B3B5-7516-0E6A319556D0}"/>
              </a:ext>
            </a:extLst>
          </p:cNvPr>
          <p:cNvSpPr/>
          <p:nvPr/>
        </p:nvSpPr>
        <p:spPr>
          <a:xfrm>
            <a:off x="6150538" y="5559655"/>
            <a:ext cx="413284" cy="4298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Georgia Pro" panose="02040502050405020303" pitchFamily="18" charset="0"/>
              </a:rPr>
              <a:t>W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ACFE18-38A4-4EE8-C6F7-55DAC613D75D}"/>
              </a:ext>
            </a:extLst>
          </p:cNvPr>
          <p:cNvGrpSpPr/>
          <p:nvPr/>
        </p:nvGrpSpPr>
        <p:grpSpPr>
          <a:xfrm>
            <a:off x="3818708" y="4655837"/>
            <a:ext cx="553680" cy="316800"/>
            <a:chOff x="3838163" y="4967122"/>
            <a:chExt cx="55368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46C5A3-C61F-76EB-1258-B5BF8C29AAE2}"/>
                    </a:ext>
                  </a:extLst>
                </p14:cNvPr>
                <p14:cNvContentPartPr/>
                <p14:nvPr/>
              </p14:nvContentPartPr>
              <p14:xfrm>
                <a:off x="3838163" y="5105362"/>
                <a:ext cx="54828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46C5A3-C61F-76EB-1258-B5BF8C29AA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20523" y="5087362"/>
                  <a:ext cx="583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4C33BF9-8B86-FE9C-E936-325BE88834A6}"/>
                    </a:ext>
                  </a:extLst>
                </p14:cNvPr>
                <p14:cNvContentPartPr/>
                <p14:nvPr/>
              </p14:nvContentPartPr>
              <p14:xfrm>
                <a:off x="4224083" y="4967122"/>
                <a:ext cx="167760" cy="316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4C33BF9-8B86-FE9C-E936-325BE88834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06443" y="4949122"/>
                  <a:ext cx="203400" cy="35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75BA2E3-E59B-6380-7603-96FCBCFDBFCE}"/>
                  </a:ext>
                </a:extLst>
              </p14:cNvPr>
              <p14:cNvContentPartPr/>
              <p14:nvPr/>
            </p14:nvContentPartPr>
            <p14:xfrm>
              <a:off x="5085548" y="4884437"/>
              <a:ext cx="207720" cy="1422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75BA2E3-E59B-6380-7603-96FCBCFDBF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67908" y="4866437"/>
                <a:ext cx="243360" cy="17784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646E186D-7F51-6322-894E-39CED0284432}"/>
              </a:ext>
            </a:extLst>
          </p:cNvPr>
          <p:cNvSpPr/>
          <p:nvPr/>
        </p:nvSpPr>
        <p:spPr>
          <a:xfrm>
            <a:off x="7993165" y="5055835"/>
            <a:ext cx="413284" cy="4298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Georgia Pro" panose="02040502050405020303" pitchFamily="18" charset="0"/>
              </a:rPr>
              <a:t>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0BD05E3-87BD-9979-BF0E-02719B58A31A}"/>
                  </a:ext>
                </a:extLst>
              </p14:cNvPr>
              <p14:cNvContentPartPr/>
              <p14:nvPr/>
            </p14:nvContentPartPr>
            <p14:xfrm>
              <a:off x="5232394" y="4831915"/>
              <a:ext cx="372960" cy="512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0BD05E3-87BD-9979-BF0E-02719B58A3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4754" y="4814275"/>
                <a:ext cx="408600" cy="54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6FBAC05-5859-E669-70B7-84BE6BD6EE2F}"/>
              </a:ext>
            </a:extLst>
          </p:cNvPr>
          <p:cNvGrpSpPr/>
          <p:nvPr/>
        </p:nvGrpSpPr>
        <p:grpSpPr>
          <a:xfrm>
            <a:off x="6276802" y="4784559"/>
            <a:ext cx="593640" cy="167040"/>
            <a:chOff x="6317089" y="5119440"/>
            <a:chExt cx="59364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E3B479E-F2DC-08F2-20FD-BD2BC3CD703B}"/>
                    </a:ext>
                  </a:extLst>
                </p14:cNvPr>
                <p14:cNvContentPartPr/>
                <p14:nvPr/>
              </p14:nvContentPartPr>
              <p14:xfrm>
                <a:off x="6317089" y="5119440"/>
                <a:ext cx="554760" cy="78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E3B479E-F2DC-08F2-20FD-BD2BC3CD70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99449" y="5101800"/>
                  <a:ext cx="590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4B5DCF6-DC05-6BDB-8CD8-A46785FFBE82}"/>
                    </a:ext>
                  </a:extLst>
                </p14:cNvPr>
                <p14:cNvContentPartPr/>
                <p14:nvPr/>
              </p14:nvContentPartPr>
              <p14:xfrm>
                <a:off x="6791209" y="5121960"/>
                <a:ext cx="119520" cy="164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4B5DCF6-DC05-6BDB-8CD8-A46785FFBE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3209" y="5103960"/>
                  <a:ext cx="15516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20B2E7A-C55E-B544-7248-A6842C07DE19}"/>
              </a:ext>
            </a:extLst>
          </p:cNvPr>
          <p:cNvGrpSpPr/>
          <p:nvPr/>
        </p:nvGrpSpPr>
        <p:grpSpPr>
          <a:xfrm>
            <a:off x="7478074" y="4856035"/>
            <a:ext cx="352800" cy="374040"/>
            <a:chOff x="7497529" y="5167320"/>
            <a:chExt cx="35280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D8E01D-D963-F7D9-AE3E-602D78981CEC}"/>
                    </a:ext>
                  </a:extLst>
                </p14:cNvPr>
                <p14:cNvContentPartPr/>
                <p14:nvPr/>
              </p14:nvContentPartPr>
              <p14:xfrm>
                <a:off x="7543609" y="5167320"/>
                <a:ext cx="297000" cy="156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D8E01D-D963-F7D9-AE3E-602D78981C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25609" y="5149320"/>
                  <a:ext cx="332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DB72BB-1B70-2A98-A1FB-2FB51F468947}"/>
                    </a:ext>
                  </a:extLst>
                </p14:cNvPr>
                <p14:cNvContentPartPr/>
                <p14:nvPr/>
              </p14:nvContentPartPr>
              <p14:xfrm>
                <a:off x="7736929" y="5214840"/>
                <a:ext cx="11340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DB72BB-1B70-2A98-A1FB-2FB51F4689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18929" y="5196840"/>
                  <a:ext cx="149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3DB792E-D836-7A23-8D72-3A95F92531F8}"/>
                    </a:ext>
                  </a:extLst>
                </p14:cNvPr>
                <p14:cNvContentPartPr/>
                <p14:nvPr/>
              </p14:nvContentPartPr>
              <p14:xfrm>
                <a:off x="7542169" y="5398440"/>
                <a:ext cx="275400" cy="142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3DB792E-D836-7A23-8D72-3A95F92531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24529" y="5380800"/>
                  <a:ext cx="311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F79C54D-8C6F-8E17-BAAD-65A3B8E9276C}"/>
                    </a:ext>
                  </a:extLst>
                </p14:cNvPr>
                <p14:cNvContentPartPr/>
                <p14:nvPr/>
              </p14:nvContentPartPr>
              <p14:xfrm>
                <a:off x="7497529" y="5338680"/>
                <a:ext cx="96480" cy="155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F79C54D-8C6F-8E17-BAAD-65A3B8E927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79529" y="5320680"/>
                  <a:ext cx="13212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300D062-5FEC-DF7B-9D71-74561D76316B}"/>
              </a:ext>
            </a:extLst>
          </p:cNvPr>
          <p:cNvGrpSpPr/>
          <p:nvPr/>
        </p:nvGrpSpPr>
        <p:grpSpPr>
          <a:xfrm>
            <a:off x="6704434" y="5560555"/>
            <a:ext cx="1212120" cy="355680"/>
            <a:chOff x="6723889" y="5871840"/>
            <a:chExt cx="121212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ED9E49-9620-265C-4E42-2B52525BD6E2}"/>
                    </a:ext>
                  </a:extLst>
                </p14:cNvPr>
                <p14:cNvContentPartPr/>
                <p14:nvPr/>
              </p14:nvContentPartPr>
              <p14:xfrm>
                <a:off x="6777529" y="5871840"/>
                <a:ext cx="1158480" cy="230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ED9E49-9620-265C-4E42-2B52525BD6E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59529" y="5854200"/>
                  <a:ext cx="1194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942D7F9-96AB-5396-3B2D-EEF2FEC57B44}"/>
                    </a:ext>
                  </a:extLst>
                </p14:cNvPr>
                <p14:cNvContentPartPr/>
                <p14:nvPr/>
              </p14:nvContentPartPr>
              <p14:xfrm>
                <a:off x="6723889" y="5981640"/>
                <a:ext cx="96120" cy="245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942D7F9-96AB-5396-3B2D-EEF2FEC57B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05889" y="5963640"/>
                  <a:ext cx="13176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4AAE142-86F0-CAAE-D9C9-5238B2E5B86A}"/>
              </a:ext>
            </a:extLst>
          </p:cNvPr>
          <p:cNvGrpSpPr/>
          <p:nvPr/>
        </p:nvGrpSpPr>
        <p:grpSpPr>
          <a:xfrm>
            <a:off x="5529345" y="5129125"/>
            <a:ext cx="505440" cy="661320"/>
            <a:chOff x="5548800" y="5440410"/>
            <a:chExt cx="505440" cy="6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D45B4BE-A27E-DFDB-D93F-9FD46BA8CC62}"/>
                    </a:ext>
                  </a:extLst>
                </p14:cNvPr>
                <p14:cNvContentPartPr/>
                <p14:nvPr/>
              </p14:nvContentPartPr>
              <p14:xfrm>
                <a:off x="5548800" y="5440410"/>
                <a:ext cx="411480" cy="565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D45B4BE-A27E-DFDB-D93F-9FD46BA8CC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30800" y="5422770"/>
                  <a:ext cx="44712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1D7494E-6BB4-3454-8FE8-AE1028386378}"/>
                    </a:ext>
                  </a:extLst>
                </p14:cNvPr>
                <p14:cNvContentPartPr/>
                <p14:nvPr/>
              </p14:nvContentPartPr>
              <p14:xfrm>
                <a:off x="5554920" y="5874930"/>
                <a:ext cx="52920" cy="226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1D7494E-6BB4-3454-8FE8-AE10283863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37280" y="5856930"/>
                  <a:ext cx="88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D93DFD5-5B50-91D6-D636-E1D5AB749992}"/>
                    </a:ext>
                  </a:extLst>
                </p14:cNvPr>
                <p14:cNvContentPartPr/>
                <p14:nvPr/>
              </p14:nvContentPartPr>
              <p14:xfrm>
                <a:off x="5840400" y="5907330"/>
                <a:ext cx="213840" cy="154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D93DFD5-5B50-91D6-D636-E1D5AB7499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22760" y="5889330"/>
                  <a:ext cx="249480" cy="19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739EB00-8DDB-0B67-28D5-238644DECE5F}"/>
              </a:ext>
            </a:extLst>
          </p:cNvPr>
          <p:cNvSpPr txBox="1"/>
          <p:nvPr/>
        </p:nvSpPr>
        <p:spPr>
          <a:xfrm>
            <a:off x="2935484" y="2054089"/>
            <a:ext cx="6509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Oliver Richardson,   Spencer Peters,   and   Joseph Halpern</a:t>
            </a:r>
          </a:p>
        </p:txBody>
      </p:sp>
    </p:spTree>
    <p:extLst>
      <p:ext uri="{BB962C8B-B14F-4D97-AF65-F5344CB8AC3E}">
        <p14:creationId xmlns:p14="http://schemas.microsoft.com/office/powerpoint/2010/main" val="129624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B86FDD-B156-2BE6-E39E-5A31DA72DB69}"/>
              </a:ext>
            </a:extLst>
          </p:cNvPr>
          <p:cNvSpPr/>
          <p:nvPr/>
        </p:nvSpPr>
        <p:spPr>
          <a:xfrm>
            <a:off x="1436296" y="1194436"/>
            <a:ext cx="413284" cy="429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Georgia Pro" panose="02040502050405020303" pitchFamily="18" charset="0"/>
              </a:rPr>
              <a:t>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B20D00-6559-A1C5-3F70-278BCC5C4F26}"/>
              </a:ext>
            </a:extLst>
          </p:cNvPr>
          <p:cNvSpPr/>
          <p:nvPr/>
        </p:nvSpPr>
        <p:spPr>
          <a:xfrm>
            <a:off x="1436296" y="1845176"/>
            <a:ext cx="413284" cy="4298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Georgia Pro" panose="02040502050405020303" pitchFamily="18" charset="0"/>
              </a:rPr>
              <a:t>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8E5483-66B6-2218-F476-A55AAFC7423D}"/>
              </a:ext>
            </a:extLst>
          </p:cNvPr>
          <p:cNvSpPr/>
          <p:nvPr/>
        </p:nvSpPr>
        <p:spPr>
          <a:xfrm>
            <a:off x="2341123" y="3882672"/>
            <a:ext cx="436256" cy="4537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Georgia Pro" panose="02040502050405020303" pitchFamily="18" charset="0"/>
              </a:rPr>
              <a:t>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0D1D710-C2E6-DAF7-D22C-2CBAE158DA99}"/>
              </a:ext>
            </a:extLst>
          </p:cNvPr>
          <p:cNvSpPr/>
          <p:nvPr/>
        </p:nvSpPr>
        <p:spPr>
          <a:xfrm>
            <a:off x="695785" y="2731523"/>
            <a:ext cx="413284" cy="429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Georgia Pro" panose="02040502050405020303" pitchFamily="18" charset="0"/>
              </a:rPr>
              <a:t>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31DFF28-F1DE-28BB-DB9B-2EB806749BDA}"/>
              </a:ext>
            </a:extLst>
          </p:cNvPr>
          <p:cNvSpPr/>
          <p:nvPr/>
        </p:nvSpPr>
        <p:spPr>
          <a:xfrm>
            <a:off x="1712576" y="2731523"/>
            <a:ext cx="413284" cy="4298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Georgia Pro" panose="02040502050405020303" pitchFamily="18" charset="0"/>
              </a:rPr>
              <a:t>Z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8C12E16-BF1A-D193-6066-2E4BFC7B493C}"/>
              </a:ext>
            </a:extLst>
          </p:cNvPr>
          <p:cNvSpPr/>
          <p:nvPr/>
        </p:nvSpPr>
        <p:spPr>
          <a:xfrm>
            <a:off x="2700799" y="2731524"/>
            <a:ext cx="413284" cy="429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Georgia Pro" panose="02040502050405020303" pitchFamily="18" charset="0"/>
              </a:rPr>
              <a:t>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3C227ED-F455-7BE4-05EC-15C1CAE6767F}"/>
              </a:ext>
            </a:extLst>
          </p:cNvPr>
          <p:cNvSpPr/>
          <p:nvPr/>
        </p:nvSpPr>
        <p:spPr>
          <a:xfrm>
            <a:off x="2655750" y="1415360"/>
            <a:ext cx="413284" cy="429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Georgia Pro" panose="02040502050405020303" pitchFamily="18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A3CA521-3859-B284-8D47-2267EAA0EC1B}"/>
                  </a:ext>
                </a:extLst>
              </p14:cNvPr>
              <p14:cNvContentPartPr/>
              <p14:nvPr/>
            </p14:nvContentPartPr>
            <p14:xfrm>
              <a:off x="870015" y="1315835"/>
              <a:ext cx="400680" cy="196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A3CA521-3859-B284-8D47-2267EAA0EC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1015" y="1307195"/>
                <a:ext cx="41832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FE23765C-7BB6-13EB-2E0C-B242811210AB}"/>
              </a:ext>
            </a:extLst>
          </p:cNvPr>
          <p:cNvGrpSpPr/>
          <p:nvPr/>
        </p:nvGrpSpPr>
        <p:grpSpPr>
          <a:xfrm>
            <a:off x="929415" y="2014595"/>
            <a:ext cx="367920" cy="156600"/>
            <a:chOff x="1928610" y="3051019"/>
            <a:chExt cx="36792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06384B6-158C-7B2A-7665-56B03FE4B6FF}"/>
                    </a:ext>
                  </a:extLst>
                </p14:cNvPr>
                <p14:cNvContentPartPr/>
                <p14:nvPr/>
              </p14:nvContentPartPr>
              <p14:xfrm>
                <a:off x="1928610" y="3051019"/>
                <a:ext cx="367920" cy="87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06384B6-158C-7B2A-7665-56B03FE4B6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19970" y="3042019"/>
                  <a:ext cx="385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0DA83FA-14D3-7068-5917-EA713EBA4569}"/>
                    </a:ext>
                  </a:extLst>
                </p14:cNvPr>
                <p14:cNvContentPartPr/>
                <p14:nvPr/>
              </p14:nvContentPartPr>
              <p14:xfrm>
                <a:off x="2195010" y="3124099"/>
                <a:ext cx="95760" cy="83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0DA83FA-14D3-7068-5917-EA713EBA456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86370" y="3115099"/>
                  <a:ext cx="11340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741D76F-9115-0EC9-D847-1BAB944B24D6}"/>
                  </a:ext>
                </a:extLst>
              </p14:cNvPr>
              <p14:cNvContentPartPr/>
              <p14:nvPr/>
            </p14:nvContentPartPr>
            <p14:xfrm>
              <a:off x="1962984" y="1402904"/>
              <a:ext cx="506880" cy="3146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741D76F-9115-0EC9-D847-1BAB944B24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53984" y="1394264"/>
                <a:ext cx="52452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67F9087-407C-998F-A5B5-02B22E884078}"/>
                  </a:ext>
                </a:extLst>
              </p14:cNvPr>
              <p14:cNvContentPartPr/>
              <p14:nvPr/>
            </p14:nvContentPartPr>
            <p14:xfrm>
              <a:off x="1948584" y="1642304"/>
              <a:ext cx="386280" cy="341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67F9087-407C-998F-A5B5-02B22E8840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9944" y="1633664"/>
                <a:ext cx="4039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BD8E7B5-4FEA-1C2D-7FEF-15CEA5B55E91}"/>
                  </a:ext>
                </a:extLst>
              </p14:cNvPr>
              <p14:cNvContentPartPr/>
              <p14:nvPr/>
            </p14:nvContentPartPr>
            <p14:xfrm>
              <a:off x="274883" y="2893839"/>
              <a:ext cx="286560" cy="138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BD8E7B5-4FEA-1C2D-7FEF-15CEA5B55E9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883" y="2885199"/>
                <a:ext cx="304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6ECA0DB-4A13-B354-ED96-C9B80D421A83}"/>
                  </a:ext>
                </a:extLst>
              </p14:cNvPr>
              <p14:cNvContentPartPr/>
              <p14:nvPr/>
            </p14:nvContentPartPr>
            <p14:xfrm>
              <a:off x="1182083" y="2877999"/>
              <a:ext cx="368280" cy="1396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6ECA0DB-4A13-B354-ED96-C9B80D421A8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3083" y="2869359"/>
                <a:ext cx="38592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FF9C574-7472-D21D-7236-07F9034429C9}"/>
              </a:ext>
            </a:extLst>
          </p:cNvPr>
          <p:cNvGrpSpPr/>
          <p:nvPr/>
        </p:nvGrpSpPr>
        <p:grpSpPr>
          <a:xfrm>
            <a:off x="2216723" y="2851719"/>
            <a:ext cx="368640" cy="154440"/>
            <a:chOff x="3412179" y="4192708"/>
            <a:chExt cx="36864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847E599-CCF7-5493-D8B9-6BCFA48F55E6}"/>
                    </a:ext>
                  </a:extLst>
                </p14:cNvPr>
                <p14:cNvContentPartPr/>
                <p14:nvPr/>
              </p14:nvContentPartPr>
              <p14:xfrm>
                <a:off x="3412179" y="4192708"/>
                <a:ext cx="368640" cy="83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847E599-CCF7-5493-D8B9-6BCFA48F55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03179" y="4183708"/>
                  <a:ext cx="386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237CFE5-94C2-0F1D-4AC5-65AAEC5BAE3B}"/>
                    </a:ext>
                  </a:extLst>
                </p14:cNvPr>
                <p14:cNvContentPartPr/>
                <p14:nvPr/>
              </p14:nvContentPartPr>
              <p14:xfrm>
                <a:off x="3711699" y="4260028"/>
                <a:ext cx="68760" cy="87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237CFE5-94C2-0F1D-4AC5-65AAEC5BAE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03059" y="4251028"/>
                  <a:ext cx="8640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643F6B4-8630-CA8D-CEEC-7721ED965B94}"/>
              </a:ext>
            </a:extLst>
          </p:cNvPr>
          <p:cNvGrpSpPr/>
          <p:nvPr/>
        </p:nvGrpSpPr>
        <p:grpSpPr>
          <a:xfrm rot="16488212">
            <a:off x="1725819" y="3956164"/>
            <a:ext cx="603720" cy="306720"/>
            <a:chOff x="2354130" y="5233785"/>
            <a:chExt cx="60372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7C80B39-975B-9084-6ECC-0D85ED1CB6D1}"/>
                    </a:ext>
                  </a:extLst>
                </p14:cNvPr>
                <p14:cNvContentPartPr/>
                <p14:nvPr/>
              </p14:nvContentPartPr>
              <p14:xfrm>
                <a:off x="2354130" y="5233785"/>
                <a:ext cx="278280" cy="291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7C80B39-975B-9084-6ECC-0D85ED1CB6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45490" y="5224785"/>
                  <a:ext cx="295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5239B45-D6AB-2925-D59A-C3DC66C4983B}"/>
                    </a:ext>
                  </a:extLst>
                </p14:cNvPr>
                <p14:cNvContentPartPr/>
                <p14:nvPr/>
              </p14:nvContentPartPr>
              <p14:xfrm>
                <a:off x="2527290" y="5460945"/>
                <a:ext cx="71280" cy="63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5239B45-D6AB-2925-D59A-C3DC66C498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18290" y="5451945"/>
                  <a:ext cx="88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3F7F87D-5759-B7C1-C7A1-9A7520DDE29F}"/>
                    </a:ext>
                  </a:extLst>
                </p14:cNvPr>
                <p14:cNvContentPartPr/>
                <p14:nvPr/>
              </p14:nvContentPartPr>
              <p14:xfrm>
                <a:off x="2742210" y="5264025"/>
                <a:ext cx="215640" cy="270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3F7F87D-5759-B7C1-C7A1-9A7520DDE2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33570" y="5255025"/>
                  <a:ext cx="2332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1EC5571-975C-365F-C96E-2E110F63AA7B}"/>
                    </a:ext>
                  </a:extLst>
                </p14:cNvPr>
                <p14:cNvContentPartPr/>
                <p14:nvPr/>
              </p14:nvContentPartPr>
              <p14:xfrm>
                <a:off x="2769930" y="5492985"/>
                <a:ext cx="129960" cy="47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1EC5571-975C-365F-C96E-2E110F63AA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1290" y="5484345"/>
                  <a:ext cx="147600" cy="65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C702844E-034A-431E-9B76-F430585F7D8F}"/>
              </a:ext>
            </a:extLst>
          </p:cNvPr>
          <p:cNvSpPr txBox="1"/>
          <p:nvPr/>
        </p:nvSpPr>
        <p:spPr>
          <a:xfrm>
            <a:off x="3608356" y="1430213"/>
            <a:ext cx="2868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 and Y are independent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331162-07AB-F1AB-4E70-890A6F0F81DF}"/>
              </a:ext>
            </a:extLst>
          </p:cNvPr>
          <p:cNvSpPr txBox="1"/>
          <p:nvPr/>
        </p:nvSpPr>
        <p:spPr>
          <a:xfrm>
            <a:off x="3539480" y="2480064"/>
            <a:ext cx="3005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 and Y are conditionally independent given Z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ABEA240-CDE9-70CD-F0FC-D5D350E45310}"/>
              </a:ext>
            </a:extLst>
          </p:cNvPr>
          <p:cNvSpPr txBox="1"/>
          <p:nvPr/>
        </p:nvSpPr>
        <p:spPr>
          <a:xfrm>
            <a:off x="3431489" y="3698948"/>
            <a:ext cx="358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X is constant</a:t>
            </a:r>
            <a:br>
              <a:rPr lang="en-US" sz="2000" dirty="0"/>
            </a:br>
            <a:r>
              <a:rPr lang="en-US" sz="2000" dirty="0"/>
              <a:t> (i.e., X and X are independent)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891DDF8-21C0-FDC3-1B83-609291F473CC}"/>
              </a:ext>
            </a:extLst>
          </p:cNvPr>
          <p:cNvSpPr txBox="1"/>
          <p:nvPr/>
        </p:nvSpPr>
        <p:spPr>
          <a:xfrm>
            <a:off x="3871197" y="3097054"/>
            <a:ext cx="2674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and Z is a function of X</a:t>
            </a: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4FAABE0F-2847-F5C9-C163-F04556F2C82F}"/>
              </a:ext>
            </a:extLst>
          </p:cNvPr>
          <p:cNvGrpSpPr/>
          <p:nvPr/>
        </p:nvGrpSpPr>
        <p:grpSpPr>
          <a:xfrm>
            <a:off x="1183589" y="2949611"/>
            <a:ext cx="302760" cy="117360"/>
            <a:chOff x="1805983" y="3918643"/>
            <a:chExt cx="302760" cy="11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39B15F72-9EE6-155B-798D-03A0BCAAD15E}"/>
                    </a:ext>
                  </a:extLst>
                </p14:cNvPr>
                <p14:cNvContentPartPr/>
                <p14:nvPr/>
              </p14:nvContentPartPr>
              <p14:xfrm>
                <a:off x="1805983" y="3918643"/>
                <a:ext cx="302760" cy="7416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39B15F72-9EE6-155B-798D-03A0BCAAD1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97343" y="3910003"/>
                  <a:ext cx="320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DC39DA17-53DE-FB20-17FC-A241F53FEDDB}"/>
                    </a:ext>
                  </a:extLst>
                </p14:cNvPr>
                <p14:cNvContentPartPr/>
                <p14:nvPr/>
              </p14:nvContentPartPr>
              <p14:xfrm>
                <a:off x="2064103" y="3970483"/>
                <a:ext cx="37440" cy="6552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DC39DA17-53DE-FB20-17FC-A241F53FEDD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55463" y="3961843"/>
                  <a:ext cx="55080" cy="8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D5376FB-4DD5-A081-088C-D0A594232F56}"/>
              </a:ext>
            </a:extLst>
          </p:cNvPr>
          <p:cNvSpPr txBox="1"/>
          <p:nvPr/>
        </p:nvSpPr>
        <p:spPr>
          <a:xfrm>
            <a:off x="712398" y="316643"/>
            <a:ext cx="20649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Examples: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69EE22CB-7ED4-2329-EF03-D80313B361EF}"/>
                  </a:ext>
                </a:extLst>
              </p:cNvPr>
              <p:cNvSpPr txBox="1"/>
              <p:nvPr/>
            </p:nvSpPr>
            <p:spPr>
              <a:xfrm>
                <a:off x="2008762" y="5388563"/>
                <a:ext cx="832960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When can a joint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arise from independent randomized mechanisms with inputs/outputs given by a (directed) hypergraph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i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69EE22CB-7ED4-2329-EF03-D80313B36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62" y="5388563"/>
                <a:ext cx="8329607" cy="707886"/>
              </a:xfrm>
              <a:prstGeom prst="rect">
                <a:avLst/>
              </a:prstGeom>
              <a:blipFill>
                <a:blip r:embed="rId32"/>
                <a:stretch>
                  <a:fillRect l="-805" t="-6034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084AF674-2323-C4B6-68B7-F7271DA7362F}"/>
              </a:ext>
            </a:extLst>
          </p:cNvPr>
          <p:cNvSpPr/>
          <p:nvPr/>
        </p:nvSpPr>
        <p:spPr>
          <a:xfrm>
            <a:off x="9378051" y="1836733"/>
            <a:ext cx="413284" cy="429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Georgia Pro" panose="02040502050405020303" pitchFamily="18" charset="0"/>
              </a:rPr>
              <a:t>X</a:t>
            </a:r>
          </a:p>
        </p:txBody>
      </p:sp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9171834F-CBC7-3BC7-4671-14E3359C6140}"/>
              </a:ext>
            </a:extLst>
          </p:cNvPr>
          <p:cNvSpPr/>
          <p:nvPr/>
        </p:nvSpPr>
        <p:spPr>
          <a:xfrm>
            <a:off x="10428327" y="1817464"/>
            <a:ext cx="413284" cy="4298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Georgia Pro" panose="02040502050405020303" pitchFamily="18" charset="0"/>
              </a:rPr>
              <a:t>Y</a:t>
            </a: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0E7974AB-A4FB-3014-317B-1954A1C0C69B}"/>
              </a:ext>
            </a:extLst>
          </p:cNvPr>
          <p:cNvSpPr/>
          <p:nvPr/>
        </p:nvSpPr>
        <p:spPr>
          <a:xfrm>
            <a:off x="9912504" y="2667238"/>
            <a:ext cx="413284" cy="4298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  <a:latin typeface="Georgia Pro" panose="02040502050405020303" pitchFamily="18" charset="0"/>
              </a:rPr>
              <a:t>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3E77923B-92B6-A0B4-A3E8-FD89B5D4C94A}"/>
                  </a:ext>
                </a:extLst>
              </p14:cNvPr>
              <p14:cNvContentPartPr/>
              <p14:nvPr/>
            </p14:nvContentPartPr>
            <p14:xfrm>
              <a:off x="9903849" y="1914576"/>
              <a:ext cx="434520" cy="118080"/>
            </p14:xfrm>
          </p:contentPart>
        </mc:Choice>
        <mc:Fallback xmlns=""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3E77923B-92B6-A0B4-A3E8-FD89B5D4C9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895209" y="1905936"/>
                <a:ext cx="45216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1EFE9364-005B-6AE7-EBC2-FB8A9F6B99B4}"/>
                  </a:ext>
                </a:extLst>
              </p14:cNvPr>
              <p14:cNvContentPartPr/>
              <p14:nvPr/>
            </p14:nvContentPartPr>
            <p14:xfrm>
              <a:off x="10434489" y="2369256"/>
              <a:ext cx="229680" cy="385560"/>
            </p14:xfrm>
          </p:contentPart>
        </mc:Choice>
        <mc:Fallback xmlns=""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1EFE9364-005B-6AE7-EBC2-FB8A9F6B99B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425849" y="2360256"/>
                <a:ext cx="2473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41718185-0FE7-95E8-4BF3-B316B5900484}"/>
                  </a:ext>
                </a:extLst>
              </p14:cNvPr>
              <p14:cNvContentPartPr/>
              <p14:nvPr/>
            </p14:nvContentPartPr>
            <p14:xfrm>
              <a:off x="9636009" y="2431896"/>
              <a:ext cx="170640" cy="354600"/>
            </p14:xfrm>
          </p:contentPart>
        </mc:Choice>
        <mc:Fallback xmlns=""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41718185-0FE7-95E8-4BF3-B316B590048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27369" y="2422896"/>
                <a:ext cx="188280" cy="372240"/>
              </a:xfrm>
              <a:prstGeom prst="rect">
                <a:avLst/>
              </a:prstGeom>
            </p:spPr>
          </p:pic>
        </mc:Fallback>
      </mc:AlternateContent>
      <p:sp>
        <p:nvSpPr>
          <p:cNvPr id="1054" name="TextBox 1053">
            <a:extLst>
              <a:ext uri="{FF2B5EF4-FFF2-40B4-BE49-F238E27FC236}">
                <a16:creationId xmlns:a16="http://schemas.microsoft.com/office/drawing/2014/main" id="{464D9128-951F-9E51-458A-AEF6A06057C8}"/>
              </a:ext>
            </a:extLst>
          </p:cNvPr>
          <p:cNvSpPr txBox="1"/>
          <p:nvPr/>
        </p:nvSpPr>
        <p:spPr>
          <a:xfrm>
            <a:off x="7747143" y="2027954"/>
            <a:ext cx="1364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does this mean: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F51E99D-E701-63B0-8D66-D416AD7B9881}"/>
              </a:ext>
            </a:extLst>
          </p:cNvPr>
          <p:cNvSpPr txBox="1"/>
          <p:nvPr/>
        </p:nvSpPr>
        <p:spPr>
          <a:xfrm>
            <a:off x="11060215" y="2009196"/>
            <a:ext cx="463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062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  <p:bldP spid="45" grpId="0" animBg="1"/>
      <p:bldP spid="46" grpId="0" animBg="1"/>
      <p:bldP spid="47" grpId="0" animBg="1"/>
      <p:bldP spid="56" grpId="0" animBg="1"/>
      <p:bldP spid="115" grpId="0"/>
      <p:bldP spid="117" grpId="0"/>
      <p:bldP spid="118" grpId="0"/>
      <p:bldP spid="1029" grpId="0"/>
      <p:bldP spid="1044" grpId="0"/>
      <p:bldP spid="1045" grpId="0" animBg="1"/>
      <p:bldP spid="1046" grpId="0" animBg="1"/>
      <p:bldP spid="1047" grpId="0" animBg="1"/>
      <p:bldP spid="1054" grpId="0"/>
      <p:bldP spid="105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Rectangle: Rounded Corners 1078">
            <a:extLst>
              <a:ext uri="{FF2B5EF4-FFF2-40B4-BE49-F238E27FC236}">
                <a16:creationId xmlns:a16="http://schemas.microsoft.com/office/drawing/2014/main" id="{1C5AF5D0-A726-30B0-9205-C7FC4593E3F8}"/>
              </a:ext>
            </a:extLst>
          </p:cNvPr>
          <p:cNvSpPr/>
          <p:nvPr/>
        </p:nvSpPr>
        <p:spPr>
          <a:xfrm>
            <a:off x="281131" y="231376"/>
            <a:ext cx="6496081" cy="3185550"/>
          </a:xfrm>
          <a:custGeom>
            <a:avLst/>
            <a:gdLst>
              <a:gd name="connsiteX0" fmla="*/ 0 w 6496081"/>
              <a:gd name="connsiteY0" fmla="*/ 252264 h 3185550"/>
              <a:gd name="connsiteX1" fmla="*/ 252264 w 6496081"/>
              <a:gd name="connsiteY1" fmla="*/ 0 h 3185550"/>
              <a:gd name="connsiteX2" fmla="*/ 798161 w 6496081"/>
              <a:gd name="connsiteY2" fmla="*/ 0 h 3185550"/>
              <a:gd name="connsiteX3" fmla="*/ 1583720 w 6496081"/>
              <a:gd name="connsiteY3" fmla="*/ 0 h 3185550"/>
              <a:gd name="connsiteX4" fmla="*/ 2129617 w 6496081"/>
              <a:gd name="connsiteY4" fmla="*/ 0 h 3185550"/>
              <a:gd name="connsiteX5" fmla="*/ 2855261 w 6496081"/>
              <a:gd name="connsiteY5" fmla="*/ 0 h 3185550"/>
              <a:gd name="connsiteX6" fmla="*/ 3461073 w 6496081"/>
              <a:gd name="connsiteY6" fmla="*/ 0 h 3185550"/>
              <a:gd name="connsiteX7" fmla="*/ 4006971 w 6496081"/>
              <a:gd name="connsiteY7" fmla="*/ 0 h 3185550"/>
              <a:gd name="connsiteX8" fmla="*/ 4492952 w 6496081"/>
              <a:gd name="connsiteY8" fmla="*/ 0 h 3185550"/>
              <a:gd name="connsiteX9" fmla="*/ 5218596 w 6496081"/>
              <a:gd name="connsiteY9" fmla="*/ 0 h 3185550"/>
              <a:gd name="connsiteX10" fmla="*/ 6243817 w 6496081"/>
              <a:gd name="connsiteY10" fmla="*/ 0 h 3185550"/>
              <a:gd name="connsiteX11" fmla="*/ 6496081 w 6496081"/>
              <a:gd name="connsiteY11" fmla="*/ 252264 h 3185550"/>
              <a:gd name="connsiteX12" fmla="*/ 6496081 w 6496081"/>
              <a:gd name="connsiteY12" fmla="*/ 922520 h 3185550"/>
              <a:gd name="connsiteX13" fmla="*/ 6496081 w 6496081"/>
              <a:gd name="connsiteY13" fmla="*/ 1646395 h 3185550"/>
              <a:gd name="connsiteX14" fmla="*/ 6496081 w 6496081"/>
              <a:gd name="connsiteY14" fmla="*/ 2263031 h 3185550"/>
              <a:gd name="connsiteX15" fmla="*/ 6496081 w 6496081"/>
              <a:gd name="connsiteY15" fmla="*/ 2933286 h 3185550"/>
              <a:gd name="connsiteX16" fmla="*/ 6243817 w 6496081"/>
              <a:gd name="connsiteY16" fmla="*/ 3185550 h 3185550"/>
              <a:gd name="connsiteX17" fmla="*/ 5578089 w 6496081"/>
              <a:gd name="connsiteY17" fmla="*/ 3185550 h 3185550"/>
              <a:gd name="connsiteX18" fmla="*/ 4972276 w 6496081"/>
              <a:gd name="connsiteY18" fmla="*/ 3185550 h 3185550"/>
              <a:gd name="connsiteX19" fmla="*/ 4486295 w 6496081"/>
              <a:gd name="connsiteY19" fmla="*/ 3185550 h 3185550"/>
              <a:gd name="connsiteX20" fmla="*/ 3820567 w 6496081"/>
              <a:gd name="connsiteY20" fmla="*/ 3185550 h 3185550"/>
              <a:gd name="connsiteX21" fmla="*/ 3274670 w 6496081"/>
              <a:gd name="connsiteY21" fmla="*/ 3185550 h 3185550"/>
              <a:gd name="connsiteX22" fmla="*/ 2608942 w 6496081"/>
              <a:gd name="connsiteY22" fmla="*/ 3185550 h 3185550"/>
              <a:gd name="connsiteX23" fmla="*/ 1823382 w 6496081"/>
              <a:gd name="connsiteY23" fmla="*/ 3185550 h 3185550"/>
              <a:gd name="connsiteX24" fmla="*/ 1097739 w 6496081"/>
              <a:gd name="connsiteY24" fmla="*/ 3185550 h 3185550"/>
              <a:gd name="connsiteX25" fmla="*/ 252264 w 6496081"/>
              <a:gd name="connsiteY25" fmla="*/ 3185550 h 3185550"/>
              <a:gd name="connsiteX26" fmla="*/ 0 w 6496081"/>
              <a:gd name="connsiteY26" fmla="*/ 2933286 h 3185550"/>
              <a:gd name="connsiteX27" fmla="*/ 0 w 6496081"/>
              <a:gd name="connsiteY27" fmla="*/ 2316651 h 3185550"/>
              <a:gd name="connsiteX28" fmla="*/ 0 w 6496081"/>
              <a:gd name="connsiteY28" fmla="*/ 1592775 h 3185550"/>
              <a:gd name="connsiteX29" fmla="*/ 0 w 6496081"/>
              <a:gd name="connsiteY29" fmla="*/ 1002950 h 3185550"/>
              <a:gd name="connsiteX30" fmla="*/ 0 w 6496081"/>
              <a:gd name="connsiteY30" fmla="*/ 252264 h 3185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496081" h="3185550" fill="none" extrusionOk="0">
                <a:moveTo>
                  <a:pt x="0" y="252264"/>
                </a:moveTo>
                <a:cubicBezTo>
                  <a:pt x="4243" y="109374"/>
                  <a:pt x="101817" y="-23682"/>
                  <a:pt x="252264" y="0"/>
                </a:cubicBezTo>
                <a:cubicBezTo>
                  <a:pt x="413384" y="-8659"/>
                  <a:pt x="576285" y="4262"/>
                  <a:pt x="798161" y="0"/>
                </a:cubicBezTo>
                <a:cubicBezTo>
                  <a:pt x="1020037" y="-4262"/>
                  <a:pt x="1192744" y="3834"/>
                  <a:pt x="1583720" y="0"/>
                </a:cubicBezTo>
                <a:cubicBezTo>
                  <a:pt x="1974696" y="-3834"/>
                  <a:pt x="1979797" y="-22935"/>
                  <a:pt x="2129617" y="0"/>
                </a:cubicBezTo>
                <a:cubicBezTo>
                  <a:pt x="2279437" y="22935"/>
                  <a:pt x="2695466" y="-35297"/>
                  <a:pt x="2855261" y="0"/>
                </a:cubicBezTo>
                <a:cubicBezTo>
                  <a:pt x="3015056" y="35297"/>
                  <a:pt x="3313547" y="17356"/>
                  <a:pt x="3461073" y="0"/>
                </a:cubicBezTo>
                <a:cubicBezTo>
                  <a:pt x="3608599" y="-17356"/>
                  <a:pt x="3892802" y="5968"/>
                  <a:pt x="4006971" y="0"/>
                </a:cubicBezTo>
                <a:cubicBezTo>
                  <a:pt x="4121140" y="-5968"/>
                  <a:pt x="4337054" y="10069"/>
                  <a:pt x="4492952" y="0"/>
                </a:cubicBezTo>
                <a:cubicBezTo>
                  <a:pt x="4648850" y="-10069"/>
                  <a:pt x="5057025" y="21648"/>
                  <a:pt x="5218596" y="0"/>
                </a:cubicBezTo>
                <a:cubicBezTo>
                  <a:pt x="5380167" y="-21648"/>
                  <a:pt x="5953547" y="-22286"/>
                  <a:pt x="6243817" y="0"/>
                </a:cubicBezTo>
                <a:cubicBezTo>
                  <a:pt x="6401830" y="9441"/>
                  <a:pt x="6496205" y="116473"/>
                  <a:pt x="6496081" y="252264"/>
                </a:cubicBezTo>
                <a:cubicBezTo>
                  <a:pt x="6469820" y="452435"/>
                  <a:pt x="6510725" y="709232"/>
                  <a:pt x="6496081" y="922520"/>
                </a:cubicBezTo>
                <a:cubicBezTo>
                  <a:pt x="6481437" y="1135808"/>
                  <a:pt x="6509579" y="1321459"/>
                  <a:pt x="6496081" y="1646395"/>
                </a:cubicBezTo>
                <a:cubicBezTo>
                  <a:pt x="6482583" y="1971332"/>
                  <a:pt x="6521479" y="2055253"/>
                  <a:pt x="6496081" y="2263031"/>
                </a:cubicBezTo>
                <a:cubicBezTo>
                  <a:pt x="6470683" y="2470809"/>
                  <a:pt x="6525579" y="2641580"/>
                  <a:pt x="6496081" y="2933286"/>
                </a:cubicBezTo>
                <a:cubicBezTo>
                  <a:pt x="6476159" y="3088172"/>
                  <a:pt x="6384005" y="3207317"/>
                  <a:pt x="6243817" y="3185550"/>
                </a:cubicBezTo>
                <a:cubicBezTo>
                  <a:pt x="5972475" y="3185089"/>
                  <a:pt x="5817927" y="3204255"/>
                  <a:pt x="5578089" y="3185550"/>
                </a:cubicBezTo>
                <a:cubicBezTo>
                  <a:pt x="5338251" y="3166845"/>
                  <a:pt x="5110890" y="3209492"/>
                  <a:pt x="4972276" y="3185550"/>
                </a:cubicBezTo>
                <a:cubicBezTo>
                  <a:pt x="4833662" y="3161608"/>
                  <a:pt x="4662504" y="3206318"/>
                  <a:pt x="4486295" y="3185550"/>
                </a:cubicBezTo>
                <a:cubicBezTo>
                  <a:pt x="4310086" y="3164782"/>
                  <a:pt x="4146109" y="3165515"/>
                  <a:pt x="3820567" y="3185550"/>
                </a:cubicBezTo>
                <a:cubicBezTo>
                  <a:pt x="3495025" y="3205585"/>
                  <a:pt x="3385724" y="3183536"/>
                  <a:pt x="3274670" y="3185550"/>
                </a:cubicBezTo>
                <a:cubicBezTo>
                  <a:pt x="3163616" y="3187564"/>
                  <a:pt x="2796617" y="3161842"/>
                  <a:pt x="2608942" y="3185550"/>
                </a:cubicBezTo>
                <a:cubicBezTo>
                  <a:pt x="2421267" y="3209258"/>
                  <a:pt x="2186477" y="3215729"/>
                  <a:pt x="1823382" y="3185550"/>
                </a:cubicBezTo>
                <a:cubicBezTo>
                  <a:pt x="1460287" y="3155371"/>
                  <a:pt x="1360210" y="3173425"/>
                  <a:pt x="1097739" y="3185550"/>
                </a:cubicBezTo>
                <a:cubicBezTo>
                  <a:pt x="835268" y="3197675"/>
                  <a:pt x="491316" y="3198767"/>
                  <a:pt x="252264" y="3185550"/>
                </a:cubicBezTo>
                <a:cubicBezTo>
                  <a:pt x="112650" y="3212247"/>
                  <a:pt x="7209" y="3067070"/>
                  <a:pt x="0" y="2933286"/>
                </a:cubicBezTo>
                <a:cubicBezTo>
                  <a:pt x="-8020" y="2708150"/>
                  <a:pt x="1068" y="2488518"/>
                  <a:pt x="0" y="2316651"/>
                </a:cubicBezTo>
                <a:cubicBezTo>
                  <a:pt x="-1068" y="2144784"/>
                  <a:pt x="16367" y="1837121"/>
                  <a:pt x="0" y="1592775"/>
                </a:cubicBezTo>
                <a:cubicBezTo>
                  <a:pt x="-16367" y="1348429"/>
                  <a:pt x="12261" y="1222864"/>
                  <a:pt x="0" y="1002950"/>
                </a:cubicBezTo>
                <a:cubicBezTo>
                  <a:pt x="-12261" y="783037"/>
                  <a:pt x="-29577" y="573002"/>
                  <a:pt x="0" y="252264"/>
                </a:cubicBezTo>
                <a:close/>
              </a:path>
              <a:path w="6496081" h="3185550" stroke="0" extrusionOk="0">
                <a:moveTo>
                  <a:pt x="0" y="252264"/>
                </a:moveTo>
                <a:cubicBezTo>
                  <a:pt x="15496" y="109193"/>
                  <a:pt x="144800" y="-1575"/>
                  <a:pt x="252264" y="0"/>
                </a:cubicBezTo>
                <a:cubicBezTo>
                  <a:pt x="453582" y="22388"/>
                  <a:pt x="699851" y="18732"/>
                  <a:pt x="977908" y="0"/>
                </a:cubicBezTo>
                <a:cubicBezTo>
                  <a:pt x="1255965" y="-18732"/>
                  <a:pt x="1514255" y="34289"/>
                  <a:pt x="1703551" y="0"/>
                </a:cubicBezTo>
                <a:cubicBezTo>
                  <a:pt x="1892847" y="-34289"/>
                  <a:pt x="2198143" y="24156"/>
                  <a:pt x="2489110" y="0"/>
                </a:cubicBezTo>
                <a:cubicBezTo>
                  <a:pt x="2780077" y="-24156"/>
                  <a:pt x="2995862" y="-10486"/>
                  <a:pt x="3154839" y="0"/>
                </a:cubicBezTo>
                <a:cubicBezTo>
                  <a:pt x="3313816" y="10486"/>
                  <a:pt x="3775222" y="-18419"/>
                  <a:pt x="3940398" y="0"/>
                </a:cubicBezTo>
                <a:cubicBezTo>
                  <a:pt x="4105574" y="18419"/>
                  <a:pt x="4248001" y="22838"/>
                  <a:pt x="4426379" y="0"/>
                </a:cubicBezTo>
                <a:cubicBezTo>
                  <a:pt x="4604757" y="-22838"/>
                  <a:pt x="4817856" y="9841"/>
                  <a:pt x="5092107" y="0"/>
                </a:cubicBezTo>
                <a:cubicBezTo>
                  <a:pt x="5366358" y="-9841"/>
                  <a:pt x="5897938" y="-30388"/>
                  <a:pt x="6243817" y="0"/>
                </a:cubicBezTo>
                <a:cubicBezTo>
                  <a:pt x="6366345" y="30406"/>
                  <a:pt x="6502769" y="136190"/>
                  <a:pt x="6496081" y="252264"/>
                </a:cubicBezTo>
                <a:cubicBezTo>
                  <a:pt x="6519954" y="380184"/>
                  <a:pt x="6467562" y="603769"/>
                  <a:pt x="6496081" y="842089"/>
                </a:cubicBezTo>
                <a:cubicBezTo>
                  <a:pt x="6524600" y="1080410"/>
                  <a:pt x="6504916" y="1320691"/>
                  <a:pt x="6496081" y="1539155"/>
                </a:cubicBezTo>
                <a:cubicBezTo>
                  <a:pt x="6487246" y="1757619"/>
                  <a:pt x="6480742" y="1957422"/>
                  <a:pt x="6496081" y="2209410"/>
                </a:cubicBezTo>
                <a:cubicBezTo>
                  <a:pt x="6511420" y="2461399"/>
                  <a:pt x="6466309" y="2637796"/>
                  <a:pt x="6496081" y="2933286"/>
                </a:cubicBezTo>
                <a:cubicBezTo>
                  <a:pt x="6517913" y="3079752"/>
                  <a:pt x="6368903" y="3158172"/>
                  <a:pt x="6243817" y="3185550"/>
                </a:cubicBezTo>
                <a:cubicBezTo>
                  <a:pt x="5989263" y="3178773"/>
                  <a:pt x="5842828" y="3173253"/>
                  <a:pt x="5638004" y="3185550"/>
                </a:cubicBezTo>
                <a:cubicBezTo>
                  <a:pt x="5433180" y="3197847"/>
                  <a:pt x="5194144" y="3171696"/>
                  <a:pt x="4972276" y="3185550"/>
                </a:cubicBezTo>
                <a:cubicBezTo>
                  <a:pt x="4750408" y="3199404"/>
                  <a:pt x="4589771" y="3185835"/>
                  <a:pt x="4486295" y="3185550"/>
                </a:cubicBezTo>
                <a:cubicBezTo>
                  <a:pt x="4382819" y="3185265"/>
                  <a:pt x="4124380" y="3168840"/>
                  <a:pt x="4000313" y="3185550"/>
                </a:cubicBezTo>
                <a:cubicBezTo>
                  <a:pt x="3876246" y="3202260"/>
                  <a:pt x="3384592" y="3209992"/>
                  <a:pt x="3214754" y="3185550"/>
                </a:cubicBezTo>
                <a:cubicBezTo>
                  <a:pt x="3044916" y="3161108"/>
                  <a:pt x="2871227" y="3156422"/>
                  <a:pt x="2608942" y="3185550"/>
                </a:cubicBezTo>
                <a:cubicBezTo>
                  <a:pt x="2346657" y="3214678"/>
                  <a:pt x="2104637" y="3187391"/>
                  <a:pt x="1943213" y="3185550"/>
                </a:cubicBezTo>
                <a:cubicBezTo>
                  <a:pt x="1781789" y="3183709"/>
                  <a:pt x="1522687" y="3183954"/>
                  <a:pt x="1217570" y="3185550"/>
                </a:cubicBezTo>
                <a:cubicBezTo>
                  <a:pt x="912453" y="3187146"/>
                  <a:pt x="570809" y="3158178"/>
                  <a:pt x="252264" y="3185550"/>
                </a:cubicBezTo>
                <a:cubicBezTo>
                  <a:pt x="96005" y="3177432"/>
                  <a:pt x="-9051" y="3076401"/>
                  <a:pt x="0" y="2933286"/>
                </a:cubicBezTo>
                <a:cubicBezTo>
                  <a:pt x="9897" y="2639959"/>
                  <a:pt x="-27957" y="2585765"/>
                  <a:pt x="0" y="2289841"/>
                </a:cubicBezTo>
                <a:cubicBezTo>
                  <a:pt x="27957" y="1993917"/>
                  <a:pt x="-6286" y="1808517"/>
                  <a:pt x="0" y="1592775"/>
                </a:cubicBezTo>
                <a:cubicBezTo>
                  <a:pt x="6286" y="1377033"/>
                  <a:pt x="7743" y="1218256"/>
                  <a:pt x="0" y="976140"/>
                </a:cubicBezTo>
                <a:cubicBezTo>
                  <a:pt x="-7743" y="734025"/>
                  <a:pt x="-32293" y="610172"/>
                  <a:pt x="0" y="252264"/>
                </a:cubicBezTo>
                <a:close/>
              </a:path>
            </a:pathLst>
          </a:custGeom>
          <a:solidFill>
            <a:srgbClr val="F8E4F6"/>
          </a:solidFill>
          <a:ln w="38100" cap="flat" cmpd="sng" algn="ctr">
            <a:solidFill>
              <a:srgbClr val="A02B93">
                <a:lumMod val="75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582906911">
                  <a:prstGeom prst="roundRect">
                    <a:avLst>
                      <a:gd name="adj" fmla="val 791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04D954-6360-1101-3833-C7C45B9DB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45996" y="1645428"/>
            <a:ext cx="1255859" cy="38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46E9B8-5CF2-B52A-B7C1-1959F9BF3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099" y="1625036"/>
            <a:ext cx="226414" cy="40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4408B-4A3D-8197-864E-A0A58B751D87}"/>
              </a:ext>
            </a:extLst>
          </p:cNvPr>
          <p:cNvSpPr txBox="1"/>
          <p:nvPr/>
        </p:nvSpPr>
        <p:spPr>
          <a:xfrm>
            <a:off x="1538513" y="1641873"/>
            <a:ext cx="23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Light"/>
                <a:ea typeface="+mn-ea"/>
                <a:cs typeface="+mn-cs"/>
              </a:rPr>
              <a:t> extension (“witness”)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120DD-1A2B-07F2-E8EB-21B67F97873C}"/>
              </a:ext>
            </a:extLst>
          </p:cNvPr>
          <p:cNvSpPr txBox="1"/>
          <p:nvPr/>
        </p:nvSpPr>
        <p:spPr>
          <a:xfrm>
            <a:off x="524376" y="2065580"/>
            <a:ext cx="3748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Light"/>
                <a:ea typeface="+mn-ea"/>
                <a:cs typeface="+mn-cs"/>
              </a:rPr>
              <a:t>   to mutually independent  variables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90464-6306-1FEA-111C-EB5511ECE462}"/>
              </a:ext>
            </a:extLst>
          </p:cNvPr>
          <p:cNvSpPr txBox="1"/>
          <p:nvPr/>
        </p:nvSpPr>
        <p:spPr>
          <a:xfrm>
            <a:off x="700140" y="2419940"/>
            <a:ext cx="3124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Light"/>
                <a:ea typeface="+mn-ea"/>
                <a:cs typeface="+mn-cs"/>
              </a:rPr>
              <a:t>such that,        arcs               </a:t>
            </a:r>
            <a:r>
              <a:rPr lang="en-US" dirty="0">
                <a:solidFill>
                  <a:prstClr val="black"/>
                </a:solidFill>
                <a:latin typeface="Georgia Pro Light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Light"/>
                <a:ea typeface="+mn-ea"/>
                <a:cs typeface="+mn-cs"/>
              </a:rPr>
              <a:t>,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BE6F627A-E0BD-50C6-8CD8-AD8C4B3E3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8" t="-26474" b="-1"/>
          <a:stretch/>
        </p:blipFill>
        <p:spPr bwMode="auto">
          <a:xfrm>
            <a:off x="4308807" y="2042907"/>
            <a:ext cx="1351683" cy="41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238D679B-9695-4DEC-5091-803BA26A6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22572" y="2861539"/>
            <a:ext cx="369825" cy="33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318B30-1054-2163-484E-9BF445833732}"/>
              </a:ext>
            </a:extLst>
          </p:cNvPr>
          <p:cNvSpPr txBox="1"/>
          <p:nvPr/>
        </p:nvSpPr>
        <p:spPr>
          <a:xfrm>
            <a:off x="1644838" y="2795224"/>
            <a:ext cx="135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Light"/>
                <a:ea typeface="+mn-ea"/>
                <a:cs typeface="+mn-cs"/>
              </a:rPr>
              <a:t>and sources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23D087-DFFF-E146-80A7-7BFBF3F4B2D3}"/>
              </a:ext>
            </a:extLst>
          </p:cNvPr>
          <p:cNvSpPr txBox="1"/>
          <p:nvPr/>
        </p:nvSpPr>
        <p:spPr>
          <a:xfrm>
            <a:off x="3190989" y="2773657"/>
            <a:ext cx="240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Light"/>
                <a:ea typeface="+mn-ea"/>
                <a:cs typeface="+mn-cs"/>
              </a:rPr>
              <a:t>determine targets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039997-5F9B-EE14-F31A-05285533BDCC}"/>
              </a:ext>
            </a:extLst>
          </p:cNvPr>
          <p:cNvSpPr txBox="1"/>
          <p:nvPr/>
        </p:nvSpPr>
        <p:spPr>
          <a:xfrm>
            <a:off x="5751634" y="2733446"/>
            <a:ext cx="162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Light"/>
                <a:ea typeface="+mn-ea"/>
                <a:cs typeface="+mn-cs"/>
              </a:rPr>
              <a:t>.</a:t>
            </a:r>
          </a:p>
        </p:txBody>
      </p:sp>
      <p:sp>
        <p:nvSpPr>
          <p:cNvPr id="1047" name="Title 1">
            <a:extLst>
              <a:ext uri="{FF2B5EF4-FFF2-40B4-BE49-F238E27FC236}">
                <a16:creationId xmlns:a16="http://schemas.microsoft.com/office/drawing/2014/main" id="{245F3C14-6FDC-F9C6-D6E5-F06C721C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50" y="318880"/>
            <a:ext cx="5807182" cy="1325563"/>
          </a:xfrm>
        </p:spPr>
        <p:txBody>
          <a:bodyPr>
            <a:normAutofit fontScale="90000"/>
          </a:bodyPr>
          <a:lstStyle/>
          <a:p>
            <a:pPr>
              <a:lnSpc>
                <a:spcPct val="80000"/>
              </a:lnSpc>
            </a:pPr>
            <a:r>
              <a:rPr lang="en-US" sz="3200" b="1" dirty="0" err="1"/>
              <a:t>Defn</a:t>
            </a:r>
            <a:r>
              <a:rPr lang="en-US" sz="3600" b="1" dirty="0"/>
              <a:t>.</a:t>
            </a:r>
            <a:r>
              <a:rPr lang="en-US" sz="3600" dirty="0"/>
              <a:t>  Joint distribution</a:t>
            </a:r>
            <a:br>
              <a:rPr lang="en-US" sz="3600" dirty="0"/>
            </a:br>
            <a:r>
              <a:rPr lang="en-US" sz="3600" dirty="0">
                <a:solidFill>
                  <a:srgbClr val="78206E"/>
                </a:solidFill>
              </a:rPr>
              <a:t>(QIM-)</a:t>
            </a:r>
            <a:r>
              <a:rPr lang="en-US" sz="3600" i="1" dirty="0">
                <a:solidFill>
                  <a:srgbClr val="78206E"/>
                </a:solidFill>
              </a:rPr>
              <a:t>compatible</a:t>
            </a:r>
            <a:r>
              <a:rPr lang="en-US" sz="3600" dirty="0">
                <a:solidFill>
                  <a:srgbClr val="78206E"/>
                </a:solidFill>
              </a:rPr>
              <a:t> </a:t>
            </a:r>
            <a:r>
              <a:rPr lang="en-US" sz="3200" dirty="0"/>
              <a:t>with</a:t>
            </a:r>
            <a:r>
              <a:rPr lang="en-US" sz="3600" dirty="0"/>
              <a:t> </a:t>
            </a:r>
            <a:r>
              <a:rPr lang="en-US" sz="3200" dirty="0"/>
              <a:t>hypergraph</a:t>
            </a:r>
            <a:r>
              <a:rPr lang="en-US" sz="4000" dirty="0"/>
              <a:t>   </a:t>
            </a:r>
            <a:endParaRPr lang="en-US" dirty="0"/>
          </a:p>
        </p:txBody>
      </p:sp>
      <p:pic>
        <p:nvPicPr>
          <p:cNvPr id="1052" name="Picture 28">
            <a:extLst>
              <a:ext uri="{FF2B5EF4-FFF2-40B4-BE49-F238E27FC236}">
                <a16:creationId xmlns:a16="http://schemas.microsoft.com/office/drawing/2014/main" id="{51B18807-739B-5C2D-59C9-1D224EB97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84" y="1046901"/>
            <a:ext cx="311695" cy="30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54" name="Ink 1053">
                <a:extLst>
                  <a:ext uri="{FF2B5EF4-FFF2-40B4-BE49-F238E27FC236}">
                    <a16:creationId xmlns:a16="http://schemas.microsoft.com/office/drawing/2014/main" id="{464DEABC-0833-FA1C-EF29-1AAB8E8A5843}"/>
                  </a:ext>
                </a:extLst>
              </p14:cNvPr>
              <p14:cNvContentPartPr/>
              <p14:nvPr/>
            </p14:nvContentPartPr>
            <p14:xfrm>
              <a:off x="9713012" y="763658"/>
              <a:ext cx="250920" cy="365400"/>
            </p14:xfrm>
          </p:contentPart>
        </mc:Choice>
        <mc:Fallback xmlns="">
          <p:pic>
            <p:nvPicPr>
              <p:cNvPr id="1054" name="Ink 1053">
                <a:extLst>
                  <a:ext uri="{FF2B5EF4-FFF2-40B4-BE49-F238E27FC236}">
                    <a16:creationId xmlns:a16="http://schemas.microsoft.com/office/drawing/2014/main" id="{464DEABC-0833-FA1C-EF29-1AAB8E8A58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95012" y="745658"/>
                <a:ext cx="28656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55" name="Ink 1054">
                <a:extLst>
                  <a:ext uri="{FF2B5EF4-FFF2-40B4-BE49-F238E27FC236}">
                    <a16:creationId xmlns:a16="http://schemas.microsoft.com/office/drawing/2014/main" id="{827B5F50-91C8-DF05-5D92-435BFC5F9CEC}"/>
                  </a:ext>
                </a:extLst>
              </p14:cNvPr>
              <p14:cNvContentPartPr/>
              <p14:nvPr/>
            </p14:nvContentPartPr>
            <p14:xfrm>
              <a:off x="10695478" y="2737699"/>
              <a:ext cx="310320" cy="71280"/>
            </p14:xfrm>
          </p:contentPart>
        </mc:Choice>
        <mc:Fallback xmlns="">
          <p:pic>
            <p:nvPicPr>
              <p:cNvPr id="1055" name="Ink 1054">
                <a:extLst>
                  <a:ext uri="{FF2B5EF4-FFF2-40B4-BE49-F238E27FC236}">
                    <a16:creationId xmlns:a16="http://schemas.microsoft.com/office/drawing/2014/main" id="{827B5F50-91C8-DF05-5D92-435BFC5F9C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77478" y="2719789"/>
                <a:ext cx="345960" cy="1067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28733978-02DE-25D5-7D80-B7C09546B578}"/>
                  </a:ext>
                </a:extLst>
              </p14:cNvPr>
              <p14:cNvContentPartPr/>
              <p14:nvPr/>
            </p14:nvContentPartPr>
            <p14:xfrm>
              <a:off x="8946478" y="2717382"/>
              <a:ext cx="140040" cy="298440"/>
            </p14:xfrm>
          </p:contentPart>
        </mc:Choice>
        <mc:Fallback xmlns=""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28733978-02DE-25D5-7D80-B7C09546B5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28524" y="2699382"/>
                <a:ext cx="175589" cy="334080"/>
              </a:xfrm>
              <a:prstGeom prst="rect">
                <a:avLst/>
              </a:prstGeom>
            </p:spPr>
          </p:pic>
        </mc:Fallback>
      </mc:AlternateContent>
      <p:sp>
        <p:nvSpPr>
          <p:cNvPr id="1057" name="Rectangle: Rounded Corners 1056">
            <a:extLst>
              <a:ext uri="{FF2B5EF4-FFF2-40B4-BE49-F238E27FC236}">
                <a16:creationId xmlns:a16="http://schemas.microsoft.com/office/drawing/2014/main" id="{32035F78-5154-BE61-F4CF-D4666CEBBD96}"/>
              </a:ext>
            </a:extLst>
          </p:cNvPr>
          <p:cNvSpPr/>
          <p:nvPr/>
        </p:nvSpPr>
        <p:spPr>
          <a:xfrm>
            <a:off x="9586586" y="2773339"/>
            <a:ext cx="638645" cy="662573"/>
          </a:xfrm>
          <a:prstGeom prst="roundRect">
            <a:avLst>
              <a:gd name="adj" fmla="val 25887"/>
            </a:avLst>
          </a:prstGeom>
          <a:solidFill>
            <a:srgbClr val="F5F5F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058" name="Rectangle: Rounded Corners 1057">
            <a:extLst>
              <a:ext uri="{FF2B5EF4-FFF2-40B4-BE49-F238E27FC236}">
                <a16:creationId xmlns:a16="http://schemas.microsoft.com/office/drawing/2014/main" id="{1454B800-6CA0-F443-3591-73FF2C77C9BA}"/>
              </a:ext>
            </a:extLst>
          </p:cNvPr>
          <p:cNvSpPr/>
          <p:nvPr/>
        </p:nvSpPr>
        <p:spPr>
          <a:xfrm>
            <a:off x="8780962" y="1498819"/>
            <a:ext cx="638645" cy="662573"/>
          </a:xfrm>
          <a:prstGeom prst="roundRect">
            <a:avLst>
              <a:gd name="adj" fmla="val 25887"/>
            </a:avLst>
          </a:prstGeom>
          <a:solidFill>
            <a:srgbClr val="F5F5F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05BBDAEA-A9EB-C83C-BC98-8DDFDD3C0F70}"/>
              </a:ext>
            </a:extLst>
          </p:cNvPr>
          <p:cNvSpPr/>
          <p:nvPr/>
        </p:nvSpPr>
        <p:spPr>
          <a:xfrm>
            <a:off x="10419238" y="1498819"/>
            <a:ext cx="638645" cy="662573"/>
          </a:xfrm>
          <a:prstGeom prst="roundRect">
            <a:avLst>
              <a:gd name="adj" fmla="val 25887"/>
            </a:avLst>
          </a:prstGeom>
          <a:solidFill>
            <a:srgbClr val="F5F5F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2BEB128C-8279-01BA-6EB8-CA7E65517052}"/>
                  </a:ext>
                </a:extLst>
              </p14:cNvPr>
              <p14:cNvContentPartPr/>
              <p14:nvPr/>
            </p14:nvContentPartPr>
            <p14:xfrm>
              <a:off x="10379418" y="2284812"/>
              <a:ext cx="402480" cy="743760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2BEB128C-8279-01BA-6EB8-CA7E655170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61418" y="2266812"/>
                <a:ext cx="438120" cy="7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DB6A1171-1706-6769-C120-CB616513CE8A}"/>
                  </a:ext>
                </a:extLst>
              </p14:cNvPr>
              <p14:cNvContentPartPr/>
              <p14:nvPr/>
            </p14:nvContentPartPr>
            <p14:xfrm>
              <a:off x="8883618" y="2342412"/>
              <a:ext cx="444240" cy="616320"/>
            </p14:xfrm>
          </p:contentPart>
        </mc:Choice>
        <mc:Fallback xmlns=""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DB6A1171-1706-6769-C120-CB616513CE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65603" y="2324412"/>
                <a:ext cx="479909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Rectangle: Rounded Corners 1061">
                <a:extLst>
                  <a:ext uri="{FF2B5EF4-FFF2-40B4-BE49-F238E27FC236}">
                    <a16:creationId xmlns:a16="http://schemas.microsoft.com/office/drawing/2014/main" id="{EA8248A8-ABB7-A49E-6F7C-7F640CB97FDD}"/>
                  </a:ext>
                </a:extLst>
              </p:cNvPr>
              <p:cNvSpPr/>
              <p:nvPr/>
            </p:nvSpPr>
            <p:spPr>
              <a:xfrm>
                <a:off x="9419608" y="193348"/>
                <a:ext cx="578012" cy="483513"/>
              </a:xfrm>
              <a:prstGeom prst="roundRect">
                <a:avLst>
                  <a:gd name="adj" fmla="val 2588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2" name="Rectangle: Rounded Corners 1061">
                <a:extLst>
                  <a:ext uri="{FF2B5EF4-FFF2-40B4-BE49-F238E27FC236}">
                    <a16:creationId xmlns:a16="http://schemas.microsoft.com/office/drawing/2014/main" id="{EA8248A8-ABB7-A49E-6F7C-7F640CB97F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608" y="193348"/>
                <a:ext cx="578012" cy="483513"/>
              </a:xfrm>
              <a:prstGeom prst="roundRect">
                <a:avLst>
                  <a:gd name="adj" fmla="val 25887"/>
                </a:avLst>
              </a:prstGeom>
              <a:blipFill>
                <a:blip r:embed="rId18"/>
                <a:stretch>
                  <a:fillRect/>
                </a:stretch>
              </a:blipFill>
              <a:ln w="952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27AF78BE-19C5-B8C3-40A0-9B3E54572D7F}"/>
                  </a:ext>
                </a:extLst>
              </p14:cNvPr>
              <p14:cNvContentPartPr/>
              <p14:nvPr/>
            </p14:nvContentPartPr>
            <p14:xfrm>
              <a:off x="9422758" y="1153902"/>
              <a:ext cx="1049040" cy="25812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27AF78BE-19C5-B8C3-40A0-9B3E54572D7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04758" y="1135902"/>
                <a:ext cx="10846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Rectangle: Rounded Corners 1063">
                <a:extLst>
                  <a:ext uri="{FF2B5EF4-FFF2-40B4-BE49-F238E27FC236}">
                    <a16:creationId xmlns:a16="http://schemas.microsoft.com/office/drawing/2014/main" id="{82EF81FE-B907-9F29-4202-79C6A344C9E4}"/>
                  </a:ext>
                </a:extLst>
              </p:cNvPr>
              <p:cNvSpPr/>
              <p:nvPr/>
            </p:nvSpPr>
            <p:spPr>
              <a:xfrm>
                <a:off x="11128438" y="2657411"/>
                <a:ext cx="578012" cy="483513"/>
              </a:xfrm>
              <a:prstGeom prst="roundRect">
                <a:avLst>
                  <a:gd name="adj" fmla="val 2588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4" name="Rectangle: Rounded Corners 1063">
                <a:extLst>
                  <a:ext uri="{FF2B5EF4-FFF2-40B4-BE49-F238E27FC236}">
                    <a16:creationId xmlns:a16="http://schemas.microsoft.com/office/drawing/2014/main" id="{82EF81FE-B907-9F29-4202-79C6A344C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438" y="2657411"/>
                <a:ext cx="578012" cy="483513"/>
              </a:xfrm>
              <a:prstGeom prst="roundRect">
                <a:avLst>
                  <a:gd name="adj" fmla="val 25887"/>
                </a:avLst>
              </a:prstGeom>
              <a:blipFill>
                <a:blip r:embed="rId21"/>
                <a:stretch>
                  <a:fillRect/>
                </a:stretch>
              </a:blipFill>
              <a:ln w="952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5" name="Rectangle: Rounded Corners 1064">
                <a:extLst>
                  <a:ext uri="{FF2B5EF4-FFF2-40B4-BE49-F238E27FC236}">
                    <a16:creationId xmlns:a16="http://schemas.microsoft.com/office/drawing/2014/main" id="{D77FCBA5-374E-4101-3C06-BA64586229E2}"/>
                  </a:ext>
                </a:extLst>
              </p:cNvPr>
              <p:cNvSpPr/>
              <p:nvPr/>
            </p:nvSpPr>
            <p:spPr>
              <a:xfrm>
                <a:off x="8276337" y="2895756"/>
                <a:ext cx="578012" cy="483513"/>
              </a:xfrm>
              <a:prstGeom prst="roundRect">
                <a:avLst>
                  <a:gd name="adj" fmla="val 2588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5" name="Rectangle: Rounded Corners 1064">
                <a:extLst>
                  <a:ext uri="{FF2B5EF4-FFF2-40B4-BE49-F238E27FC236}">
                    <a16:creationId xmlns:a16="http://schemas.microsoft.com/office/drawing/2014/main" id="{D77FCBA5-374E-4101-3C06-BA64586229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337" y="2895756"/>
                <a:ext cx="578012" cy="483513"/>
              </a:xfrm>
              <a:prstGeom prst="roundRect">
                <a:avLst>
                  <a:gd name="adj" fmla="val 25887"/>
                </a:avLst>
              </a:prstGeom>
              <a:blipFill>
                <a:blip r:embed="rId22"/>
                <a:stretch>
                  <a:fillRect/>
                </a:stretch>
              </a:blipFill>
              <a:ln w="9525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72" name="Ink 1071">
                <a:extLst>
                  <a:ext uri="{FF2B5EF4-FFF2-40B4-BE49-F238E27FC236}">
                    <a16:creationId xmlns:a16="http://schemas.microsoft.com/office/drawing/2014/main" id="{1BED30BE-47E6-D36E-69E0-6F3B21099A1B}"/>
                  </a:ext>
                </a:extLst>
              </p14:cNvPr>
              <p14:cNvContentPartPr/>
              <p14:nvPr/>
            </p14:nvContentPartPr>
            <p14:xfrm>
              <a:off x="8652898" y="3564066"/>
              <a:ext cx="402480" cy="372240"/>
            </p14:xfrm>
          </p:contentPart>
        </mc:Choice>
        <mc:Fallback xmlns="">
          <p:pic>
            <p:nvPicPr>
              <p:cNvPr id="1072" name="Ink 1071">
                <a:extLst>
                  <a:ext uri="{FF2B5EF4-FFF2-40B4-BE49-F238E27FC236}">
                    <a16:creationId xmlns:a16="http://schemas.microsoft.com/office/drawing/2014/main" id="{1BED30BE-47E6-D36E-69E0-6F3B21099A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34914" y="3546066"/>
                <a:ext cx="438088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73" name="Ink 1072">
                <a:extLst>
                  <a:ext uri="{FF2B5EF4-FFF2-40B4-BE49-F238E27FC236}">
                    <a16:creationId xmlns:a16="http://schemas.microsoft.com/office/drawing/2014/main" id="{58E4B06C-9DAA-7A8E-CDB5-45963D360D44}"/>
                  </a:ext>
                </a:extLst>
              </p14:cNvPr>
              <p14:cNvContentPartPr/>
              <p14:nvPr/>
            </p14:nvContentPartPr>
            <p14:xfrm>
              <a:off x="8627449" y="381343"/>
              <a:ext cx="614520" cy="396720"/>
            </p14:xfrm>
          </p:contentPart>
        </mc:Choice>
        <mc:Fallback xmlns="">
          <p:pic>
            <p:nvPicPr>
              <p:cNvPr id="1073" name="Ink 1072">
                <a:extLst>
                  <a:ext uri="{FF2B5EF4-FFF2-40B4-BE49-F238E27FC236}">
                    <a16:creationId xmlns:a16="http://schemas.microsoft.com/office/drawing/2014/main" id="{58E4B06C-9DAA-7A8E-CDB5-45963D360D4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09438" y="363343"/>
                <a:ext cx="650181" cy="43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74" name="Ink 1073">
                <a:extLst>
                  <a:ext uri="{FF2B5EF4-FFF2-40B4-BE49-F238E27FC236}">
                    <a16:creationId xmlns:a16="http://schemas.microsoft.com/office/drawing/2014/main" id="{BD8BA2B0-9775-9FE2-C089-0DE43FB6A354}"/>
                  </a:ext>
                </a:extLst>
              </p14:cNvPr>
              <p14:cNvContentPartPr/>
              <p14:nvPr/>
            </p14:nvContentPartPr>
            <p14:xfrm>
              <a:off x="11429519" y="1869598"/>
              <a:ext cx="318240" cy="667800"/>
            </p14:xfrm>
          </p:contentPart>
        </mc:Choice>
        <mc:Fallback xmlns="">
          <p:pic>
            <p:nvPicPr>
              <p:cNvPr id="1074" name="Ink 1073">
                <a:extLst>
                  <a:ext uri="{FF2B5EF4-FFF2-40B4-BE49-F238E27FC236}">
                    <a16:creationId xmlns:a16="http://schemas.microsoft.com/office/drawing/2014/main" id="{BD8BA2B0-9775-9FE2-C089-0DE43FB6A35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411539" y="1851598"/>
                <a:ext cx="353840" cy="7034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3AD9EEA-5B3B-A9BE-B4ED-6FEAE54A5464}"/>
              </a:ext>
            </a:extLst>
          </p:cNvPr>
          <p:cNvSpPr txBox="1"/>
          <p:nvPr/>
        </p:nvSpPr>
        <p:spPr>
          <a:xfrm>
            <a:off x="414736" y="3729393"/>
            <a:ext cx="8640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Light"/>
              </a:rPr>
              <a:t>Generalizes independencies of Bayesian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Captures arbitrary functional dependencies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Gives meaning to cyclic and over-constrained models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Ligh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15DC3AD-340B-7540-FEFD-11449F8057F8}"/>
                  </a:ext>
                </a:extLst>
              </p14:cNvPr>
              <p14:cNvContentPartPr/>
              <p14:nvPr/>
            </p14:nvContentPartPr>
            <p14:xfrm>
              <a:off x="10187204" y="1098111"/>
              <a:ext cx="176760" cy="204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15DC3AD-340B-7540-FEFD-11449F8057F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69204" y="1080111"/>
                <a:ext cx="2124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8F63097-F36B-897E-65E2-0D2A3B1D3E25}"/>
                  </a:ext>
                </a:extLst>
              </p14:cNvPr>
              <p14:cNvContentPartPr/>
              <p14:nvPr/>
            </p14:nvContentPartPr>
            <p14:xfrm>
              <a:off x="10485644" y="2750511"/>
              <a:ext cx="109440" cy="201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8F63097-F36B-897E-65E2-0D2A3B1D3E2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467644" y="2732479"/>
                <a:ext cx="145080" cy="2373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6680183-73DC-E7FC-B1F2-0BDA5BE1977F}"/>
                  </a:ext>
                </a:extLst>
              </p14:cNvPr>
              <p14:cNvContentPartPr/>
              <p14:nvPr/>
            </p14:nvContentPartPr>
            <p14:xfrm>
              <a:off x="8908484" y="2449551"/>
              <a:ext cx="240840" cy="113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6680183-73DC-E7FC-B1F2-0BDA5BE1977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90484" y="2431493"/>
                <a:ext cx="276480" cy="148794"/>
              </a:xfrm>
              <a:prstGeom prst="rect">
                <a:avLst/>
              </a:prstGeom>
            </p:spPr>
          </p:pic>
        </mc:Fallback>
      </mc:AlternateContent>
      <p:pic>
        <p:nvPicPr>
          <p:cNvPr id="1071" name="Picture 1070">
            <a:extLst>
              <a:ext uri="{FF2B5EF4-FFF2-40B4-BE49-F238E27FC236}">
                <a16:creationId xmlns:a16="http://schemas.microsoft.com/office/drawing/2014/main" id="{687A16D1-7EDB-1812-F471-8231DC66FC54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267874" y="193348"/>
            <a:ext cx="3542083" cy="3804234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9B795104-6C50-3E90-3070-5FBF846F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308" y="525896"/>
            <a:ext cx="868679" cy="40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AE34AF2-224A-470F-8FCB-AFB13843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02" y="2842824"/>
            <a:ext cx="350989" cy="30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D21A85-F202-2908-21A8-72C2A4BE8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03" y="2832717"/>
            <a:ext cx="364026" cy="31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AA52BA3E-0FBF-B157-1D7A-C970BC8DE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65471" y="2490420"/>
            <a:ext cx="203173" cy="25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AE9D847-570C-B2A6-623B-2F042CF4D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388" y="2481429"/>
            <a:ext cx="707304" cy="21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EFAE806-3D29-9BF3-4C65-561A48EE0BB0}"/>
              </a:ext>
            </a:extLst>
          </p:cNvPr>
          <p:cNvSpPr/>
          <p:nvPr/>
        </p:nvSpPr>
        <p:spPr>
          <a:xfrm>
            <a:off x="647500" y="5312903"/>
            <a:ext cx="3099724" cy="10146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Causality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8DC5088-5F82-3F28-B994-FF5FCCEBA0B5}"/>
              </a:ext>
            </a:extLst>
          </p:cNvPr>
          <p:cNvSpPr/>
          <p:nvPr/>
        </p:nvSpPr>
        <p:spPr>
          <a:xfrm>
            <a:off x="8986243" y="5217615"/>
            <a:ext cx="2891993" cy="10146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29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Information Theory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11135DEE-4C57-DA87-7E5C-7CB4F27B4AC8}"/>
              </a:ext>
            </a:extLst>
          </p:cNvPr>
          <p:cNvGrpSpPr/>
          <p:nvPr/>
        </p:nvGrpSpPr>
        <p:grpSpPr>
          <a:xfrm>
            <a:off x="4165932" y="5660472"/>
            <a:ext cx="964800" cy="363600"/>
            <a:chOff x="4114510" y="5617795"/>
            <a:chExt cx="96480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123A6AB2-8523-BB43-9EF8-BAC7AD32074A}"/>
                    </a:ext>
                  </a:extLst>
                </p14:cNvPr>
                <p14:cNvContentPartPr/>
                <p14:nvPr/>
              </p14:nvContentPartPr>
              <p14:xfrm>
                <a:off x="4155910" y="5617795"/>
                <a:ext cx="923400" cy="16092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123A6AB2-8523-BB43-9EF8-BAC7AD32074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37910" y="5599795"/>
                  <a:ext cx="959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B9FDCE75-E5E4-DD4D-16B7-9C2EF431371D}"/>
                    </a:ext>
                  </a:extLst>
                </p14:cNvPr>
                <p14:cNvContentPartPr/>
                <p14:nvPr/>
              </p14:nvContentPartPr>
              <p14:xfrm>
                <a:off x="4114510" y="5831995"/>
                <a:ext cx="962640" cy="14940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B9FDCE75-E5E4-DD4D-16B7-9C2EF431371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96870" y="5813995"/>
                  <a:ext cx="99828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9CE74CC8-05E1-AFEC-1F5B-2707DC83F610}"/>
              </a:ext>
            </a:extLst>
          </p:cNvPr>
          <p:cNvGrpSpPr/>
          <p:nvPr/>
        </p:nvGrpSpPr>
        <p:grpSpPr>
          <a:xfrm>
            <a:off x="7714071" y="5639592"/>
            <a:ext cx="964800" cy="363600"/>
            <a:chOff x="4114510" y="5617795"/>
            <a:chExt cx="96480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58686B5F-69E6-B547-10A8-F7D13B3055D3}"/>
                    </a:ext>
                  </a:extLst>
                </p14:cNvPr>
                <p14:cNvContentPartPr/>
                <p14:nvPr/>
              </p14:nvContentPartPr>
              <p14:xfrm>
                <a:off x="4155910" y="5617795"/>
                <a:ext cx="923400" cy="160920"/>
              </p14:xfrm>
            </p:contentPart>
          </mc:Choice>
          <mc:Fallback xmlns=""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58686B5F-69E6-B547-10A8-F7D13B3055D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37910" y="5599795"/>
                  <a:ext cx="959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BB71ADC6-DC75-0448-8F9E-73A9BB08CD38}"/>
                    </a:ext>
                  </a:extLst>
                </p14:cNvPr>
                <p14:cNvContentPartPr/>
                <p14:nvPr/>
              </p14:nvContentPartPr>
              <p14:xfrm>
                <a:off x="4114510" y="5831995"/>
                <a:ext cx="962640" cy="14940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BB71ADC6-DC75-0448-8F9E-73A9BB08CD3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096870" y="5813995"/>
                  <a:ext cx="998280" cy="185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83" name="Rectangle: Rounded Corners 1082">
            <a:extLst>
              <a:ext uri="{FF2B5EF4-FFF2-40B4-BE49-F238E27FC236}">
                <a16:creationId xmlns:a16="http://schemas.microsoft.com/office/drawing/2014/main" id="{BCFBF945-714F-2E35-9002-0328BDCBCCB7}"/>
              </a:ext>
            </a:extLst>
          </p:cNvPr>
          <p:cNvSpPr/>
          <p:nvPr/>
        </p:nvSpPr>
        <p:spPr>
          <a:xfrm>
            <a:off x="5839102" y="5515217"/>
            <a:ext cx="1222168" cy="717058"/>
          </a:xfrm>
          <a:custGeom>
            <a:avLst/>
            <a:gdLst>
              <a:gd name="connsiteX0" fmla="*/ 0 w 1222168"/>
              <a:gd name="connsiteY0" fmla="*/ 56784 h 717058"/>
              <a:gd name="connsiteX1" fmla="*/ 56784 w 1222168"/>
              <a:gd name="connsiteY1" fmla="*/ 0 h 717058"/>
              <a:gd name="connsiteX2" fmla="*/ 577826 w 1222168"/>
              <a:gd name="connsiteY2" fmla="*/ 0 h 717058"/>
              <a:gd name="connsiteX3" fmla="*/ 1165384 w 1222168"/>
              <a:gd name="connsiteY3" fmla="*/ 0 h 717058"/>
              <a:gd name="connsiteX4" fmla="*/ 1222168 w 1222168"/>
              <a:gd name="connsiteY4" fmla="*/ 56784 h 717058"/>
              <a:gd name="connsiteX5" fmla="*/ 1222168 w 1222168"/>
              <a:gd name="connsiteY5" fmla="*/ 660274 h 717058"/>
              <a:gd name="connsiteX6" fmla="*/ 1165384 w 1222168"/>
              <a:gd name="connsiteY6" fmla="*/ 717058 h 717058"/>
              <a:gd name="connsiteX7" fmla="*/ 622170 w 1222168"/>
              <a:gd name="connsiteY7" fmla="*/ 717058 h 717058"/>
              <a:gd name="connsiteX8" fmla="*/ 56784 w 1222168"/>
              <a:gd name="connsiteY8" fmla="*/ 717058 h 717058"/>
              <a:gd name="connsiteX9" fmla="*/ 0 w 1222168"/>
              <a:gd name="connsiteY9" fmla="*/ 660274 h 717058"/>
              <a:gd name="connsiteX10" fmla="*/ 0 w 1222168"/>
              <a:gd name="connsiteY10" fmla="*/ 56784 h 71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168" h="717058" fill="none" extrusionOk="0">
                <a:moveTo>
                  <a:pt x="0" y="56784"/>
                </a:moveTo>
                <a:cubicBezTo>
                  <a:pt x="-2078" y="21829"/>
                  <a:pt x="19947" y="3764"/>
                  <a:pt x="56784" y="0"/>
                </a:cubicBezTo>
                <a:cubicBezTo>
                  <a:pt x="257972" y="9821"/>
                  <a:pt x="367045" y="4121"/>
                  <a:pt x="577826" y="0"/>
                </a:cubicBezTo>
                <a:cubicBezTo>
                  <a:pt x="788607" y="-4121"/>
                  <a:pt x="995894" y="10297"/>
                  <a:pt x="1165384" y="0"/>
                </a:cubicBezTo>
                <a:cubicBezTo>
                  <a:pt x="1193958" y="-6719"/>
                  <a:pt x="1219941" y="28350"/>
                  <a:pt x="1222168" y="56784"/>
                </a:cubicBezTo>
                <a:cubicBezTo>
                  <a:pt x="1248930" y="262971"/>
                  <a:pt x="1214127" y="455316"/>
                  <a:pt x="1222168" y="660274"/>
                </a:cubicBezTo>
                <a:cubicBezTo>
                  <a:pt x="1221356" y="698313"/>
                  <a:pt x="1199526" y="718761"/>
                  <a:pt x="1165384" y="717058"/>
                </a:cubicBezTo>
                <a:cubicBezTo>
                  <a:pt x="910349" y="740674"/>
                  <a:pt x="839720" y="736388"/>
                  <a:pt x="622170" y="717058"/>
                </a:cubicBezTo>
                <a:cubicBezTo>
                  <a:pt x="404620" y="697728"/>
                  <a:pt x="310886" y="734614"/>
                  <a:pt x="56784" y="717058"/>
                </a:cubicBezTo>
                <a:cubicBezTo>
                  <a:pt x="30194" y="714842"/>
                  <a:pt x="3871" y="697570"/>
                  <a:pt x="0" y="660274"/>
                </a:cubicBezTo>
                <a:cubicBezTo>
                  <a:pt x="-1603" y="421451"/>
                  <a:pt x="27149" y="229135"/>
                  <a:pt x="0" y="56784"/>
                </a:cubicBezTo>
                <a:close/>
              </a:path>
              <a:path w="1222168" h="717058" stroke="0" extrusionOk="0">
                <a:moveTo>
                  <a:pt x="0" y="56784"/>
                </a:moveTo>
                <a:cubicBezTo>
                  <a:pt x="6825" y="23772"/>
                  <a:pt x="32194" y="-335"/>
                  <a:pt x="56784" y="0"/>
                </a:cubicBezTo>
                <a:cubicBezTo>
                  <a:pt x="259496" y="-27952"/>
                  <a:pt x="366849" y="-6261"/>
                  <a:pt x="622170" y="0"/>
                </a:cubicBezTo>
                <a:cubicBezTo>
                  <a:pt x="877491" y="6261"/>
                  <a:pt x="1036980" y="18230"/>
                  <a:pt x="1165384" y="0"/>
                </a:cubicBezTo>
                <a:cubicBezTo>
                  <a:pt x="1198725" y="-6876"/>
                  <a:pt x="1228179" y="29567"/>
                  <a:pt x="1222168" y="56784"/>
                </a:cubicBezTo>
                <a:cubicBezTo>
                  <a:pt x="1241238" y="210784"/>
                  <a:pt x="1206876" y="459309"/>
                  <a:pt x="1222168" y="660274"/>
                </a:cubicBezTo>
                <a:cubicBezTo>
                  <a:pt x="1219899" y="684382"/>
                  <a:pt x="1195464" y="713566"/>
                  <a:pt x="1165384" y="717058"/>
                </a:cubicBezTo>
                <a:cubicBezTo>
                  <a:pt x="998001" y="698583"/>
                  <a:pt x="880625" y="739752"/>
                  <a:pt x="599998" y="717058"/>
                </a:cubicBezTo>
                <a:cubicBezTo>
                  <a:pt x="319371" y="694364"/>
                  <a:pt x="294171" y="694835"/>
                  <a:pt x="56784" y="717058"/>
                </a:cubicBezTo>
                <a:cubicBezTo>
                  <a:pt x="26197" y="716350"/>
                  <a:pt x="-1369" y="691710"/>
                  <a:pt x="0" y="660274"/>
                </a:cubicBezTo>
                <a:cubicBezTo>
                  <a:pt x="29795" y="463445"/>
                  <a:pt x="-18456" y="248648"/>
                  <a:pt x="0" y="56784"/>
                </a:cubicBezTo>
                <a:close/>
              </a:path>
            </a:pathLst>
          </a:custGeom>
          <a:solidFill>
            <a:srgbClr val="F8E4F6"/>
          </a:solidFill>
          <a:ln w="38100" cap="flat" cmpd="sng" algn="ctr">
            <a:solidFill>
              <a:srgbClr val="A02B93">
                <a:lumMod val="75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582906911">
                  <a:prstGeom prst="roundRect">
                    <a:avLst>
                      <a:gd name="adj" fmla="val 791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A02B93">
                    <a:lumMod val="75000"/>
                  </a:srgbClr>
                </a:solidFill>
                <a:effectLst/>
                <a:uLnTx/>
                <a:uFillTx/>
                <a:latin typeface="Georgia Pro" panose="02040502050405020303" pitchFamily="18" charset="0"/>
              </a:rPr>
              <a:t>QIM</a:t>
            </a: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50B0683B-58A3-7748-D5F8-6865F006902A}"/>
              </a:ext>
            </a:extLst>
          </p:cNvPr>
          <p:cNvSpPr txBox="1"/>
          <p:nvPr/>
        </p:nvSpPr>
        <p:spPr>
          <a:xfrm>
            <a:off x="345842" y="1636075"/>
            <a:ext cx="98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 Pro Light"/>
                <a:ea typeface="+mn-ea"/>
                <a:cs typeface="+mn-cs"/>
              </a:rPr>
              <a:t> </a:t>
            </a:r>
            <a:r>
              <a:rPr lang="en-US" dirty="0">
                <a:solidFill>
                  <a:prstClr val="black"/>
                </a:solidFill>
                <a:latin typeface="Georgia Pro Light"/>
              </a:rPr>
              <a:t>means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6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3" grpId="0"/>
      <p:bldP spid="21" grpId="0"/>
      <p:bldP spid="1057" grpId="0" animBg="1"/>
      <p:bldP spid="1058" grpId="0" animBg="1"/>
      <p:bldP spid="1059" grpId="0" animBg="1"/>
      <p:bldP spid="1062" grpId="0" animBg="1"/>
      <p:bldP spid="1062" grpId="1" animBg="1"/>
      <p:bldP spid="1064" grpId="0" animBg="1"/>
      <p:bldP spid="1064" grpId="1" animBg="1"/>
      <p:bldP spid="1065" grpId="0" animBg="1"/>
      <p:bldP spid="1065" grpId="1" animBg="1"/>
      <p:bldP spid="22" grpId="0"/>
      <p:bldP spid="56" grpId="0"/>
      <p:bldP spid="57" grpId="0"/>
      <p:bldP spid="1083" grpId="0" animBg="1"/>
      <p:bldP spid="108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AEFB3-6566-FBF0-95DD-057795DCFB7B}"/>
                  </a:ext>
                </a:extLst>
              </p:cNvPr>
              <p:cNvSpPr txBox="1"/>
              <p:nvPr/>
            </p:nvSpPr>
            <p:spPr>
              <a:xfrm>
                <a:off x="154357" y="3149400"/>
                <a:ext cx="28738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(even though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75000"/>
                      </a:schemeClr>
                    </a:solidFill>
                    <a:effectLst/>
                    <a:uLnTx/>
                    <a:uFillTx/>
                    <a:latin typeface="Georgia Pro Light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doesn’t say anything about probability-zero counterfactuals)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9AEFB3-6566-FBF0-95DD-057795DCF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57" y="3149400"/>
                <a:ext cx="2873899" cy="923330"/>
              </a:xfrm>
              <a:prstGeom prst="rect">
                <a:avLst/>
              </a:prstGeom>
              <a:blipFill>
                <a:blip r:embed="rId2"/>
                <a:stretch>
                  <a:fillRect l="-1483" t="-3974" r="-169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A1497B9-1F94-DE6E-E2E5-20B2535DD971}"/>
              </a:ext>
            </a:extLst>
          </p:cNvPr>
          <p:cNvSpPr txBox="1"/>
          <p:nvPr/>
        </p:nvSpPr>
        <p:spPr>
          <a:xfrm>
            <a:off x="8808117" y="3141347"/>
            <a:ext cx="2873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(even though 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Georgia Pro Light"/>
              </a:rPr>
              <a:t>M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doesn’t specify choice between fixed points)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3F74008-5A1B-3CCF-935D-3C5F899E169E}"/>
              </a:ext>
            </a:extLst>
          </p:cNvPr>
          <p:cNvSpPr/>
          <p:nvPr/>
        </p:nvSpPr>
        <p:spPr>
          <a:xfrm>
            <a:off x="1497714" y="1382367"/>
            <a:ext cx="3448545" cy="673840"/>
          </a:xfrm>
          <a:custGeom>
            <a:avLst/>
            <a:gdLst>
              <a:gd name="connsiteX0" fmla="*/ 0 w 3448545"/>
              <a:gd name="connsiteY0" fmla="*/ 53361 h 673840"/>
              <a:gd name="connsiteX1" fmla="*/ 53361 w 3448545"/>
              <a:gd name="connsiteY1" fmla="*/ 0 h 673840"/>
              <a:gd name="connsiteX2" fmla="*/ 788562 w 3448545"/>
              <a:gd name="connsiteY2" fmla="*/ 0 h 673840"/>
              <a:gd name="connsiteX3" fmla="*/ 1523763 w 3448545"/>
              <a:gd name="connsiteY3" fmla="*/ 0 h 673840"/>
              <a:gd name="connsiteX4" fmla="*/ 2158709 w 3448545"/>
              <a:gd name="connsiteY4" fmla="*/ 0 h 673840"/>
              <a:gd name="connsiteX5" fmla="*/ 3395184 w 3448545"/>
              <a:gd name="connsiteY5" fmla="*/ 0 h 673840"/>
              <a:gd name="connsiteX6" fmla="*/ 3448545 w 3448545"/>
              <a:gd name="connsiteY6" fmla="*/ 53361 h 673840"/>
              <a:gd name="connsiteX7" fmla="*/ 3448545 w 3448545"/>
              <a:gd name="connsiteY7" fmla="*/ 620479 h 673840"/>
              <a:gd name="connsiteX8" fmla="*/ 3395184 w 3448545"/>
              <a:gd name="connsiteY8" fmla="*/ 673840 h 673840"/>
              <a:gd name="connsiteX9" fmla="*/ 2726819 w 3448545"/>
              <a:gd name="connsiteY9" fmla="*/ 673840 h 673840"/>
              <a:gd name="connsiteX10" fmla="*/ 2125291 w 3448545"/>
              <a:gd name="connsiteY10" fmla="*/ 673840 h 673840"/>
              <a:gd name="connsiteX11" fmla="*/ 1490345 w 3448545"/>
              <a:gd name="connsiteY11" fmla="*/ 673840 h 673840"/>
              <a:gd name="connsiteX12" fmla="*/ 855399 w 3448545"/>
              <a:gd name="connsiteY12" fmla="*/ 673840 h 673840"/>
              <a:gd name="connsiteX13" fmla="*/ 53361 w 3448545"/>
              <a:gd name="connsiteY13" fmla="*/ 673840 h 673840"/>
              <a:gd name="connsiteX14" fmla="*/ 0 w 3448545"/>
              <a:gd name="connsiteY14" fmla="*/ 620479 h 673840"/>
              <a:gd name="connsiteX15" fmla="*/ 0 w 3448545"/>
              <a:gd name="connsiteY15" fmla="*/ 53361 h 67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8545" h="673840" fill="none" extrusionOk="0">
                <a:moveTo>
                  <a:pt x="0" y="53361"/>
                </a:moveTo>
                <a:cubicBezTo>
                  <a:pt x="1340" y="26428"/>
                  <a:pt x="22107" y="-3752"/>
                  <a:pt x="53361" y="0"/>
                </a:cubicBezTo>
                <a:cubicBezTo>
                  <a:pt x="358549" y="21266"/>
                  <a:pt x="477669" y="32074"/>
                  <a:pt x="788562" y="0"/>
                </a:cubicBezTo>
                <a:cubicBezTo>
                  <a:pt x="1099455" y="-32074"/>
                  <a:pt x="1374798" y="-31850"/>
                  <a:pt x="1523763" y="0"/>
                </a:cubicBezTo>
                <a:cubicBezTo>
                  <a:pt x="1672728" y="31850"/>
                  <a:pt x="1909525" y="-1023"/>
                  <a:pt x="2158709" y="0"/>
                </a:cubicBezTo>
                <a:cubicBezTo>
                  <a:pt x="2407893" y="1023"/>
                  <a:pt x="2825327" y="24012"/>
                  <a:pt x="3395184" y="0"/>
                </a:cubicBezTo>
                <a:cubicBezTo>
                  <a:pt x="3431167" y="-3025"/>
                  <a:pt x="3449133" y="24792"/>
                  <a:pt x="3448545" y="53361"/>
                </a:cubicBezTo>
                <a:cubicBezTo>
                  <a:pt x="3452818" y="238693"/>
                  <a:pt x="3473393" y="485805"/>
                  <a:pt x="3448545" y="620479"/>
                </a:cubicBezTo>
                <a:cubicBezTo>
                  <a:pt x="3444698" y="649718"/>
                  <a:pt x="3425116" y="677856"/>
                  <a:pt x="3395184" y="673840"/>
                </a:cubicBezTo>
                <a:cubicBezTo>
                  <a:pt x="3255005" y="654189"/>
                  <a:pt x="2891956" y="702088"/>
                  <a:pt x="2726819" y="673840"/>
                </a:cubicBezTo>
                <a:cubicBezTo>
                  <a:pt x="2561682" y="645592"/>
                  <a:pt x="2382047" y="654249"/>
                  <a:pt x="2125291" y="673840"/>
                </a:cubicBezTo>
                <a:cubicBezTo>
                  <a:pt x="1868535" y="693431"/>
                  <a:pt x="1773320" y="690544"/>
                  <a:pt x="1490345" y="673840"/>
                </a:cubicBezTo>
                <a:cubicBezTo>
                  <a:pt x="1207370" y="657136"/>
                  <a:pt x="1116924" y="643593"/>
                  <a:pt x="855399" y="673840"/>
                </a:cubicBezTo>
                <a:cubicBezTo>
                  <a:pt x="593874" y="704087"/>
                  <a:pt x="342914" y="679616"/>
                  <a:pt x="53361" y="673840"/>
                </a:cubicBezTo>
                <a:cubicBezTo>
                  <a:pt x="19802" y="675001"/>
                  <a:pt x="-4277" y="651011"/>
                  <a:pt x="0" y="620479"/>
                </a:cubicBezTo>
                <a:cubicBezTo>
                  <a:pt x="12658" y="391587"/>
                  <a:pt x="5034" y="230469"/>
                  <a:pt x="0" y="53361"/>
                </a:cubicBezTo>
                <a:close/>
              </a:path>
              <a:path w="3448545" h="673840" stroke="0" extrusionOk="0">
                <a:moveTo>
                  <a:pt x="0" y="53361"/>
                </a:moveTo>
                <a:cubicBezTo>
                  <a:pt x="4929" y="22699"/>
                  <a:pt x="28362" y="-221"/>
                  <a:pt x="53361" y="0"/>
                </a:cubicBezTo>
                <a:cubicBezTo>
                  <a:pt x="395545" y="-9004"/>
                  <a:pt x="522579" y="3251"/>
                  <a:pt x="755144" y="0"/>
                </a:cubicBezTo>
                <a:cubicBezTo>
                  <a:pt x="987709" y="-3251"/>
                  <a:pt x="1305460" y="18253"/>
                  <a:pt x="1456927" y="0"/>
                </a:cubicBezTo>
                <a:cubicBezTo>
                  <a:pt x="1608394" y="-18253"/>
                  <a:pt x="1896790" y="35395"/>
                  <a:pt x="2192128" y="0"/>
                </a:cubicBezTo>
                <a:cubicBezTo>
                  <a:pt x="2487466" y="-35395"/>
                  <a:pt x="2997765" y="42586"/>
                  <a:pt x="3395184" y="0"/>
                </a:cubicBezTo>
                <a:cubicBezTo>
                  <a:pt x="3423993" y="1772"/>
                  <a:pt x="3447591" y="25451"/>
                  <a:pt x="3448545" y="53361"/>
                </a:cubicBezTo>
                <a:cubicBezTo>
                  <a:pt x="3454262" y="307701"/>
                  <a:pt x="3474039" y="486670"/>
                  <a:pt x="3448545" y="620479"/>
                </a:cubicBezTo>
                <a:cubicBezTo>
                  <a:pt x="3455875" y="649458"/>
                  <a:pt x="3421214" y="677700"/>
                  <a:pt x="3395184" y="673840"/>
                </a:cubicBezTo>
                <a:cubicBezTo>
                  <a:pt x="3135147" y="655929"/>
                  <a:pt x="2869158" y="685627"/>
                  <a:pt x="2693401" y="673840"/>
                </a:cubicBezTo>
                <a:cubicBezTo>
                  <a:pt x="2517644" y="662053"/>
                  <a:pt x="2381786" y="647237"/>
                  <a:pt x="2091873" y="673840"/>
                </a:cubicBezTo>
                <a:cubicBezTo>
                  <a:pt x="1801960" y="700443"/>
                  <a:pt x="1597197" y="708103"/>
                  <a:pt x="1390090" y="673840"/>
                </a:cubicBezTo>
                <a:cubicBezTo>
                  <a:pt x="1182983" y="639577"/>
                  <a:pt x="951718" y="656020"/>
                  <a:pt x="721726" y="673840"/>
                </a:cubicBezTo>
                <a:cubicBezTo>
                  <a:pt x="491734" y="691660"/>
                  <a:pt x="216136" y="655182"/>
                  <a:pt x="53361" y="673840"/>
                </a:cubicBezTo>
                <a:cubicBezTo>
                  <a:pt x="28858" y="675465"/>
                  <a:pt x="-2103" y="645905"/>
                  <a:pt x="0" y="620479"/>
                </a:cubicBezTo>
                <a:cubicBezTo>
                  <a:pt x="4437" y="444827"/>
                  <a:pt x="-22447" y="209588"/>
                  <a:pt x="0" y="53361"/>
                </a:cubicBezTo>
                <a:close/>
              </a:path>
            </a:pathLst>
          </a:custGeom>
          <a:solidFill>
            <a:srgbClr val="F8E4F6"/>
          </a:solidFill>
          <a:ln w="38100" cap="flat" cmpd="sng" algn="ctr">
            <a:solidFill>
              <a:srgbClr val="A02B93">
                <a:lumMod val="75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582906911">
                  <a:prstGeom prst="roundRect">
                    <a:avLst>
                      <a:gd name="adj" fmla="val 791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i="0" u="none" strike="noStrike" kern="0" cap="none" spc="0" normalizeH="0" baseline="0" noProof="0" dirty="0">
              <a:ln>
                <a:noFill/>
              </a:ln>
              <a:solidFill>
                <a:srgbClr val="A02B93">
                  <a:lumMod val="75000"/>
                </a:srgbClr>
              </a:solidFill>
              <a:effectLst/>
              <a:uLnTx/>
              <a:uFillTx/>
              <a:latin typeface="Georgia Pro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129E2E-13CC-290B-AFCF-C591056D5AE7}"/>
                  </a:ext>
                </a:extLst>
              </p:cNvPr>
              <p:cNvSpPr txBox="1"/>
              <p:nvPr/>
            </p:nvSpPr>
            <p:spPr>
              <a:xfrm>
                <a:off x="2721405" y="2589635"/>
                <a:ext cx="629646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Georgia Pro Light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Georgia Pro Light"/>
                  </a:rPr>
                  <a:t>  Deep relationship 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  <a:latin typeface="Georgia Pro Light"/>
                  </a:rPr>
                  <a:t>(an adjunction)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</a:rPr>
                  <a:t>between </a:t>
                </a:r>
                <a:br>
                  <a:rPr lang="en-US" sz="2400" dirty="0">
                    <a:solidFill>
                      <a:prstClr val="black"/>
                    </a:solidFill>
                    <a:latin typeface="Georgia Pro Light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Georgia Pro Light"/>
                  </a:rPr>
                  <a:t>witnesses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75000"/>
                      </a:schemeClr>
                    </a:solidFill>
                    <a:effectLst/>
                    <a:uLnTx/>
                    <a:uFillTx/>
                    <a:latin typeface="Georgia Pro Light"/>
                  </a:rPr>
                  <a:t>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</a:rPr>
                  <a:t>and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Georgia Pro Light"/>
                  </a:rPr>
                  <a:t>causal models 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Georgia Pro Light"/>
                  </a:rPr>
                  <a:t>M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</a:rPr>
                  <a:t>:</a:t>
                </a:r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 Pr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129E2E-13CC-290B-AFCF-C591056D5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405" y="2589635"/>
                <a:ext cx="6296469" cy="954107"/>
              </a:xfrm>
              <a:prstGeom prst="rect">
                <a:avLst/>
              </a:prstGeom>
              <a:blipFill>
                <a:blip r:embed="rId3"/>
                <a:stretch>
                  <a:fillRect l="-1839" t="-4487" r="-2420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>
            <a:extLst>
              <a:ext uri="{FF2B5EF4-FFF2-40B4-BE49-F238E27FC236}">
                <a16:creationId xmlns:a16="http://schemas.microsoft.com/office/drawing/2014/main" id="{32EDF4D8-3FC6-5D6C-B737-3128E7EC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149" y="3916160"/>
            <a:ext cx="713439" cy="23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1AA813-58B3-9CEA-53D2-BE914848544A}"/>
                  </a:ext>
                </a:extLst>
              </p:cNvPr>
              <p:cNvSpPr txBox="1"/>
              <p:nvPr/>
            </p:nvSpPr>
            <p:spPr>
              <a:xfrm>
                <a:off x="3382994" y="3649179"/>
                <a:ext cx="216621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M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 can be derived from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</m:e>
                    </m:ac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75000"/>
                      </a:schemeClr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eorgia Pro Ligh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1AA813-58B3-9CEA-53D2-BE9148485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994" y="3649179"/>
                <a:ext cx="2166210" cy="830997"/>
              </a:xfrm>
              <a:prstGeom prst="rect">
                <a:avLst/>
              </a:prstGeom>
              <a:blipFill>
                <a:blip r:embed="rId5"/>
                <a:stretch>
                  <a:fillRect l="-2817" t="-5882" r="-15211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EABB65-F6B6-1A34-1145-99398DCB6F0E}"/>
                  </a:ext>
                </a:extLst>
              </p:cNvPr>
              <p:cNvSpPr txBox="1"/>
              <p:nvPr/>
            </p:nvSpPr>
            <p:spPr>
              <a:xfrm>
                <a:off x="6490276" y="3683373"/>
                <a:ext cx="160836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lumMod val="75000"/>
                      </a:schemeClr>
                    </a:solidFill>
                    <a:effectLst/>
                    <a:uLnTx/>
                    <a:uFillTx/>
                    <a:latin typeface="Georgia Pro Light"/>
                  </a:rPr>
                  <a:t>  </a:t>
                </a:r>
                <a:r>
                  <a:rPr lang="en-US" sz="2400" dirty="0">
                    <a:solidFill>
                      <a:prstClr val="black"/>
                    </a:solidFill>
                    <a:latin typeface="Georgia Pro Light"/>
                  </a:rPr>
                  <a:t>satisfies </a:t>
                </a:r>
                <a:r>
                  <a:rPr lang="en-US" sz="2400" dirty="0" err="1">
                    <a:solidFill>
                      <a:prstClr val="black"/>
                    </a:solidFill>
                    <a:latin typeface="Georgia Pro Light"/>
                  </a:rPr>
                  <a:t>eqns</a:t>
                </a:r>
                <a:r>
                  <a:rPr lang="en-US" sz="2400" dirty="0">
                    <a:solidFill>
                      <a:prstClr val="black"/>
                    </a:solidFill>
                    <a:latin typeface="Georgia Pro Light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</a:rPr>
                  <a:t>of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Georgia Pro Light"/>
                  </a:rPr>
                  <a:t>M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EABB65-F6B6-1A34-1145-99398DCB6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0276" y="3683373"/>
                <a:ext cx="1608366" cy="830997"/>
              </a:xfrm>
              <a:prstGeom prst="rect">
                <a:avLst/>
              </a:prstGeom>
              <a:blipFill>
                <a:blip r:embed="rId6"/>
                <a:stretch>
                  <a:fillRect l="-1515" t="-5839" r="-7576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D034F6-F59B-0FD5-09DE-FCD19EC7E7B6}"/>
                  </a:ext>
                </a:extLst>
              </p:cNvPr>
              <p:cNvSpPr txBox="1"/>
              <p:nvPr/>
            </p:nvSpPr>
            <p:spPr>
              <a:xfrm>
                <a:off x="2664529" y="5165923"/>
                <a:ext cx="668467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   Relationship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 extends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 even to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interventions</a:t>
                </a:r>
                <a:r>
                  <a:rPr lang="en-US" sz="2400" dirty="0">
                    <a:solidFill>
                      <a:prstClr val="black"/>
                    </a:solidFill>
                    <a:latin typeface="Georgia Pro Light"/>
                  </a:rPr>
                  <a:t>; 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hey correspond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 to conditionals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</m:e>
                    </m:acc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 !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D034F6-F59B-0FD5-09DE-FCD19EC7E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529" y="5165923"/>
                <a:ext cx="6684678" cy="954107"/>
              </a:xfrm>
              <a:prstGeom prst="rect">
                <a:avLst/>
              </a:prstGeom>
              <a:blipFill>
                <a:blip r:embed="rId7"/>
                <a:stretch>
                  <a:fillRect t="-3822" r="-456" b="-13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E9EDB-8C09-96EE-A323-B986B8FD2EA8}"/>
                  </a:ext>
                </a:extLst>
              </p:cNvPr>
              <p:cNvSpPr txBox="1"/>
              <p:nvPr/>
            </p:nvSpPr>
            <p:spPr>
              <a:xfrm>
                <a:off x="6267376" y="1314464"/>
                <a:ext cx="50133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𝜇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  can arise in a randomized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causal model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 with dependency structure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9E9EDB-8C09-96EE-A323-B986B8FD2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376" y="1314464"/>
                <a:ext cx="5013368" cy="830997"/>
              </a:xfrm>
              <a:prstGeom prst="rect">
                <a:avLst/>
              </a:prstGeom>
              <a:blipFill>
                <a:blip r:embed="rId8"/>
                <a:stretch>
                  <a:fillRect l="-1823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7CF9DA-9F2C-D9F8-E18F-42D6B1669880}"/>
                  </a:ext>
                </a:extLst>
              </p:cNvPr>
              <p:cNvSpPr txBox="1"/>
              <p:nvPr/>
            </p:nvSpPr>
            <p:spPr>
              <a:xfrm>
                <a:off x="1697421" y="1478200"/>
                <a:ext cx="3248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𝜇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 </a:t>
                </a:r>
                <a:r>
                  <a:rPr lang="en-US" sz="2400" dirty="0">
                    <a:solidFill>
                      <a:prstClr val="black"/>
                    </a:solidFill>
                    <a:latin typeface="Georgia Pro Light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compatible with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7CF9DA-9F2C-D9F8-E18F-42D6B1669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21" y="1478200"/>
                <a:ext cx="3248838" cy="461665"/>
              </a:xfrm>
              <a:prstGeom prst="rect">
                <a:avLst/>
              </a:prstGeom>
              <a:blipFill>
                <a:blip r:embed="rId9"/>
                <a:stretch>
                  <a:fillRect l="-37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>
            <a:extLst>
              <a:ext uri="{FF2B5EF4-FFF2-40B4-BE49-F238E27FC236}">
                <a16:creationId xmlns:a16="http://schemas.microsoft.com/office/drawing/2014/main" id="{868A7E98-5102-6E75-9433-B4C00AAD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098" y="1671030"/>
            <a:ext cx="713439" cy="23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8">
            <a:extLst>
              <a:ext uri="{FF2B5EF4-FFF2-40B4-BE49-F238E27FC236}">
                <a16:creationId xmlns:a16="http://schemas.microsoft.com/office/drawing/2014/main" id="{194F6770-FEC3-C48A-ED5F-086A0B54B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569" y="1574160"/>
            <a:ext cx="309398" cy="30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8">
            <a:extLst>
              <a:ext uri="{FF2B5EF4-FFF2-40B4-BE49-F238E27FC236}">
                <a16:creationId xmlns:a16="http://schemas.microsoft.com/office/drawing/2014/main" id="{DD0167F6-709D-FC9B-7600-ED7BB925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7761" y="1751569"/>
            <a:ext cx="309398" cy="30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ACD73FCA-ACBA-1BF0-6A5B-C801BD84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123" y="48836"/>
            <a:ext cx="3389346" cy="1325563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Causality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C50419-4347-A027-6F48-D1296D3C3ABD}"/>
              </a:ext>
            </a:extLst>
          </p:cNvPr>
          <p:cNvSpPr txBox="1"/>
          <p:nvPr/>
        </p:nvSpPr>
        <p:spPr>
          <a:xfrm>
            <a:off x="804041" y="1467632"/>
            <a:ext cx="1275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Georgia Pro Light"/>
              </a:rPr>
              <a:t>    	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1584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7" grpId="0"/>
      <p:bldP spid="8" grpId="0"/>
      <p:bldP spid="9" grpId="0"/>
      <p:bldP spid="11" grpId="0"/>
      <p:bldP spid="13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D82D4F8-4BC6-C9F2-19AC-E0BAAC2A714E}"/>
              </a:ext>
            </a:extLst>
          </p:cNvPr>
          <p:cNvSpPr/>
          <p:nvPr/>
        </p:nvSpPr>
        <p:spPr>
          <a:xfrm>
            <a:off x="6096000" y="1713186"/>
            <a:ext cx="3920359" cy="1004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glow rad="101600">
              <a:schemeClr val="tx2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8F1AE-63C7-2B7D-FB98-78B3AD95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11" y="254894"/>
            <a:ext cx="6266793" cy="1325563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329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Information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392D26-E178-8DD0-6632-3D82FCEDCD3A}"/>
                  </a:ext>
                </a:extLst>
              </p:cNvPr>
              <p:cNvSpPr txBox="1"/>
              <p:nvPr/>
            </p:nvSpPr>
            <p:spPr>
              <a:xfrm>
                <a:off x="10238063" y="1876930"/>
                <a:ext cx="4361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6392D26-E178-8DD0-6632-3D82FCEDC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8063" y="1876930"/>
                <a:ext cx="436179" cy="461665"/>
              </a:xfrm>
              <a:prstGeom prst="rect">
                <a:avLst/>
              </a:prstGeom>
              <a:blipFill>
                <a:blip r:embed="rId2"/>
                <a:stretch>
                  <a:fillRect l="-2778" r="-5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6BBB04A-0ADE-4C79-A2E8-60BBA7998D0D}"/>
              </a:ext>
            </a:extLst>
          </p:cNvPr>
          <p:cNvGrpSpPr/>
          <p:nvPr/>
        </p:nvGrpSpPr>
        <p:grpSpPr>
          <a:xfrm>
            <a:off x="1044006" y="1763651"/>
            <a:ext cx="3448545" cy="673840"/>
            <a:chOff x="1595799" y="1873294"/>
            <a:chExt cx="3448545" cy="673840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449D3A9-574C-F939-323A-9936BFF5DC2C}"/>
                </a:ext>
              </a:extLst>
            </p:cNvPr>
            <p:cNvSpPr/>
            <p:nvPr/>
          </p:nvSpPr>
          <p:spPr>
            <a:xfrm>
              <a:off x="1595799" y="1873294"/>
              <a:ext cx="3448545" cy="673840"/>
            </a:xfrm>
            <a:custGeom>
              <a:avLst/>
              <a:gdLst>
                <a:gd name="connsiteX0" fmla="*/ 0 w 3448545"/>
                <a:gd name="connsiteY0" fmla="*/ 53361 h 673840"/>
                <a:gd name="connsiteX1" fmla="*/ 53361 w 3448545"/>
                <a:gd name="connsiteY1" fmla="*/ 0 h 673840"/>
                <a:gd name="connsiteX2" fmla="*/ 788562 w 3448545"/>
                <a:gd name="connsiteY2" fmla="*/ 0 h 673840"/>
                <a:gd name="connsiteX3" fmla="*/ 1523763 w 3448545"/>
                <a:gd name="connsiteY3" fmla="*/ 0 h 673840"/>
                <a:gd name="connsiteX4" fmla="*/ 2158709 w 3448545"/>
                <a:gd name="connsiteY4" fmla="*/ 0 h 673840"/>
                <a:gd name="connsiteX5" fmla="*/ 3395184 w 3448545"/>
                <a:gd name="connsiteY5" fmla="*/ 0 h 673840"/>
                <a:gd name="connsiteX6" fmla="*/ 3448545 w 3448545"/>
                <a:gd name="connsiteY6" fmla="*/ 53361 h 673840"/>
                <a:gd name="connsiteX7" fmla="*/ 3448545 w 3448545"/>
                <a:gd name="connsiteY7" fmla="*/ 620479 h 673840"/>
                <a:gd name="connsiteX8" fmla="*/ 3395184 w 3448545"/>
                <a:gd name="connsiteY8" fmla="*/ 673840 h 673840"/>
                <a:gd name="connsiteX9" fmla="*/ 2726819 w 3448545"/>
                <a:gd name="connsiteY9" fmla="*/ 673840 h 673840"/>
                <a:gd name="connsiteX10" fmla="*/ 2125291 w 3448545"/>
                <a:gd name="connsiteY10" fmla="*/ 673840 h 673840"/>
                <a:gd name="connsiteX11" fmla="*/ 1490345 w 3448545"/>
                <a:gd name="connsiteY11" fmla="*/ 673840 h 673840"/>
                <a:gd name="connsiteX12" fmla="*/ 855399 w 3448545"/>
                <a:gd name="connsiteY12" fmla="*/ 673840 h 673840"/>
                <a:gd name="connsiteX13" fmla="*/ 53361 w 3448545"/>
                <a:gd name="connsiteY13" fmla="*/ 673840 h 673840"/>
                <a:gd name="connsiteX14" fmla="*/ 0 w 3448545"/>
                <a:gd name="connsiteY14" fmla="*/ 620479 h 673840"/>
                <a:gd name="connsiteX15" fmla="*/ 0 w 3448545"/>
                <a:gd name="connsiteY15" fmla="*/ 53361 h 67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48545" h="673840" fill="none" extrusionOk="0">
                  <a:moveTo>
                    <a:pt x="0" y="53361"/>
                  </a:moveTo>
                  <a:cubicBezTo>
                    <a:pt x="1340" y="26428"/>
                    <a:pt x="22107" y="-3752"/>
                    <a:pt x="53361" y="0"/>
                  </a:cubicBezTo>
                  <a:cubicBezTo>
                    <a:pt x="358549" y="21266"/>
                    <a:pt x="477669" y="32074"/>
                    <a:pt x="788562" y="0"/>
                  </a:cubicBezTo>
                  <a:cubicBezTo>
                    <a:pt x="1099455" y="-32074"/>
                    <a:pt x="1374798" y="-31850"/>
                    <a:pt x="1523763" y="0"/>
                  </a:cubicBezTo>
                  <a:cubicBezTo>
                    <a:pt x="1672728" y="31850"/>
                    <a:pt x="1909525" y="-1023"/>
                    <a:pt x="2158709" y="0"/>
                  </a:cubicBezTo>
                  <a:cubicBezTo>
                    <a:pt x="2407893" y="1023"/>
                    <a:pt x="2825327" y="24012"/>
                    <a:pt x="3395184" y="0"/>
                  </a:cubicBezTo>
                  <a:cubicBezTo>
                    <a:pt x="3431167" y="-3025"/>
                    <a:pt x="3449133" y="24792"/>
                    <a:pt x="3448545" y="53361"/>
                  </a:cubicBezTo>
                  <a:cubicBezTo>
                    <a:pt x="3452818" y="238693"/>
                    <a:pt x="3473393" y="485805"/>
                    <a:pt x="3448545" y="620479"/>
                  </a:cubicBezTo>
                  <a:cubicBezTo>
                    <a:pt x="3444698" y="649718"/>
                    <a:pt x="3425116" y="677856"/>
                    <a:pt x="3395184" y="673840"/>
                  </a:cubicBezTo>
                  <a:cubicBezTo>
                    <a:pt x="3255005" y="654189"/>
                    <a:pt x="2891956" y="702088"/>
                    <a:pt x="2726819" y="673840"/>
                  </a:cubicBezTo>
                  <a:cubicBezTo>
                    <a:pt x="2561682" y="645592"/>
                    <a:pt x="2382047" y="654249"/>
                    <a:pt x="2125291" y="673840"/>
                  </a:cubicBezTo>
                  <a:cubicBezTo>
                    <a:pt x="1868535" y="693431"/>
                    <a:pt x="1773320" y="690544"/>
                    <a:pt x="1490345" y="673840"/>
                  </a:cubicBezTo>
                  <a:cubicBezTo>
                    <a:pt x="1207370" y="657136"/>
                    <a:pt x="1116924" y="643593"/>
                    <a:pt x="855399" y="673840"/>
                  </a:cubicBezTo>
                  <a:cubicBezTo>
                    <a:pt x="593874" y="704087"/>
                    <a:pt x="342914" y="679616"/>
                    <a:pt x="53361" y="673840"/>
                  </a:cubicBezTo>
                  <a:cubicBezTo>
                    <a:pt x="19802" y="675001"/>
                    <a:pt x="-4277" y="651011"/>
                    <a:pt x="0" y="620479"/>
                  </a:cubicBezTo>
                  <a:cubicBezTo>
                    <a:pt x="12658" y="391587"/>
                    <a:pt x="5034" y="230469"/>
                    <a:pt x="0" y="53361"/>
                  </a:cubicBezTo>
                  <a:close/>
                </a:path>
                <a:path w="3448545" h="673840" stroke="0" extrusionOk="0">
                  <a:moveTo>
                    <a:pt x="0" y="53361"/>
                  </a:moveTo>
                  <a:cubicBezTo>
                    <a:pt x="4929" y="22699"/>
                    <a:pt x="28362" y="-221"/>
                    <a:pt x="53361" y="0"/>
                  </a:cubicBezTo>
                  <a:cubicBezTo>
                    <a:pt x="395545" y="-9004"/>
                    <a:pt x="522579" y="3251"/>
                    <a:pt x="755144" y="0"/>
                  </a:cubicBezTo>
                  <a:cubicBezTo>
                    <a:pt x="987709" y="-3251"/>
                    <a:pt x="1305460" y="18253"/>
                    <a:pt x="1456927" y="0"/>
                  </a:cubicBezTo>
                  <a:cubicBezTo>
                    <a:pt x="1608394" y="-18253"/>
                    <a:pt x="1896790" y="35395"/>
                    <a:pt x="2192128" y="0"/>
                  </a:cubicBezTo>
                  <a:cubicBezTo>
                    <a:pt x="2487466" y="-35395"/>
                    <a:pt x="2997765" y="42586"/>
                    <a:pt x="3395184" y="0"/>
                  </a:cubicBezTo>
                  <a:cubicBezTo>
                    <a:pt x="3423993" y="1772"/>
                    <a:pt x="3447591" y="25451"/>
                    <a:pt x="3448545" y="53361"/>
                  </a:cubicBezTo>
                  <a:cubicBezTo>
                    <a:pt x="3454262" y="307701"/>
                    <a:pt x="3474039" y="486670"/>
                    <a:pt x="3448545" y="620479"/>
                  </a:cubicBezTo>
                  <a:cubicBezTo>
                    <a:pt x="3455875" y="649458"/>
                    <a:pt x="3421214" y="677700"/>
                    <a:pt x="3395184" y="673840"/>
                  </a:cubicBezTo>
                  <a:cubicBezTo>
                    <a:pt x="3135147" y="655929"/>
                    <a:pt x="2869158" y="685627"/>
                    <a:pt x="2693401" y="673840"/>
                  </a:cubicBezTo>
                  <a:cubicBezTo>
                    <a:pt x="2517644" y="662053"/>
                    <a:pt x="2381786" y="647237"/>
                    <a:pt x="2091873" y="673840"/>
                  </a:cubicBezTo>
                  <a:cubicBezTo>
                    <a:pt x="1801960" y="700443"/>
                    <a:pt x="1597197" y="708103"/>
                    <a:pt x="1390090" y="673840"/>
                  </a:cubicBezTo>
                  <a:cubicBezTo>
                    <a:pt x="1182983" y="639577"/>
                    <a:pt x="951718" y="656020"/>
                    <a:pt x="721726" y="673840"/>
                  </a:cubicBezTo>
                  <a:cubicBezTo>
                    <a:pt x="491734" y="691660"/>
                    <a:pt x="216136" y="655182"/>
                    <a:pt x="53361" y="673840"/>
                  </a:cubicBezTo>
                  <a:cubicBezTo>
                    <a:pt x="28858" y="675465"/>
                    <a:pt x="-2103" y="645905"/>
                    <a:pt x="0" y="620479"/>
                  </a:cubicBezTo>
                  <a:cubicBezTo>
                    <a:pt x="4437" y="444827"/>
                    <a:pt x="-22447" y="209588"/>
                    <a:pt x="0" y="53361"/>
                  </a:cubicBezTo>
                  <a:close/>
                </a:path>
              </a:pathLst>
            </a:custGeom>
            <a:solidFill>
              <a:srgbClr val="F8E4F6"/>
            </a:solidFill>
            <a:ln w="38100" cap="flat" cmpd="sng" algn="ctr">
              <a:solidFill>
                <a:srgbClr val="A02B93">
                  <a:lumMod val="75000"/>
                </a:srgbClr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82906911">
                    <a:prstGeom prst="roundRect">
                      <a:avLst>
                        <a:gd name="adj" fmla="val 7919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A02B93">
                    <a:lumMod val="75000"/>
                  </a:srgbClr>
                </a:solidFill>
                <a:effectLst/>
                <a:uLnTx/>
                <a:uFillTx/>
                <a:latin typeface="Georgia Pro" panose="02040502050405020303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49B6769-C476-DB6F-7B6A-1BC04229E95E}"/>
                    </a:ext>
                  </a:extLst>
                </p:cNvPr>
                <p:cNvSpPr txBox="1"/>
                <p:nvPr/>
              </p:nvSpPr>
              <p:spPr>
                <a:xfrm>
                  <a:off x="1795506" y="1969127"/>
                  <a:ext cx="324883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𝜇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 Pro Light"/>
                      <a:ea typeface="+mn-ea"/>
                      <a:cs typeface="+mn-cs"/>
                    </a:rPr>
                    <a:t> </a:t>
                  </a:r>
                  <a:r>
                    <a:rPr lang="en-US" sz="2400" dirty="0">
                      <a:solidFill>
                        <a:prstClr val="black"/>
                      </a:solidFill>
                      <a:latin typeface="Georgia Pro Light"/>
                    </a:rPr>
                    <a:t> </a:t>
                  </a: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8206E"/>
                      </a:solidFill>
                      <a:effectLst/>
                      <a:uLnTx/>
                      <a:uFillTx/>
                      <a:latin typeface="Georgia Pro Light"/>
                      <a:ea typeface="+mn-ea"/>
                      <a:cs typeface="+mn-cs"/>
                    </a:rPr>
                    <a:t>compatible with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49B6769-C476-DB6F-7B6A-1BC04229E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5506" y="1969127"/>
                  <a:ext cx="3248838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37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2FEFE09-4CB9-DE84-6456-CC522EB8CB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27654" y="2065087"/>
              <a:ext cx="309398" cy="304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765FABB0-DDEF-5597-010D-30D943AADED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03669" y="1769264"/>
            <a:ext cx="3697287" cy="88476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093F2F9-E2C1-5146-90A0-0677C205E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900" y="1931700"/>
            <a:ext cx="905436" cy="33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88EBF8-04E7-3B74-41A2-6E9FAA6FE8B4}"/>
              </a:ext>
            </a:extLst>
          </p:cNvPr>
          <p:cNvSpPr txBox="1"/>
          <p:nvPr/>
        </p:nvSpPr>
        <p:spPr>
          <a:xfrm>
            <a:off x="423662" y="1859483"/>
            <a:ext cx="1275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eorgia Pro Light"/>
              </a:rPr>
              <a:t>    	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Light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798CE0D-D86B-B5C8-9D03-3BBD26EC25B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r="19382"/>
          <a:stretch/>
        </p:blipFill>
        <p:spPr>
          <a:xfrm>
            <a:off x="6358086" y="800387"/>
            <a:ext cx="1816622" cy="8847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4D6C51C1-37FD-D9D3-14E7-AD83206AFF6C}"/>
              </a:ext>
            </a:extLst>
          </p:cNvPr>
          <p:cNvSpPr/>
          <p:nvPr/>
        </p:nvSpPr>
        <p:spPr>
          <a:xfrm>
            <a:off x="6096000" y="1667467"/>
            <a:ext cx="390984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309797-814B-8BF8-41D4-A5F5FE40AF05}"/>
              </a:ext>
            </a:extLst>
          </p:cNvPr>
          <p:cNvSpPr txBox="1"/>
          <p:nvPr/>
        </p:nvSpPr>
        <p:spPr>
          <a:xfrm>
            <a:off x="1419068" y="2912166"/>
            <a:ext cx="9854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eorgia Pro Light"/>
              </a:rPr>
              <a:t>A deep information-theoretic consequence of arbitrary structures;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1F2AE74-66DF-B858-827D-BA6A584CD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5964" y="4380941"/>
            <a:ext cx="1118967" cy="113248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D9692953-02A8-E03E-FB07-A6241F8915AF}"/>
              </a:ext>
            </a:extLst>
          </p:cNvPr>
          <p:cNvSpPr txBox="1"/>
          <p:nvPr/>
        </p:nvSpPr>
        <p:spPr>
          <a:xfrm>
            <a:off x="2042324" y="4397687"/>
            <a:ext cx="1605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Application to the 3-cycle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4C26C3-5987-412E-2F9A-6D40E365B8ED}"/>
              </a:ext>
            </a:extLst>
          </p:cNvPr>
          <p:cNvSpPr txBox="1"/>
          <p:nvPr/>
        </p:nvSpPr>
        <p:spPr>
          <a:xfrm>
            <a:off x="5057123" y="4439536"/>
            <a:ext cx="336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resolves longstanding confusion about 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  <a:effectLst>
                  <a:glow rad="101600">
                    <a:schemeClr val="accent4">
                      <a:lumMod val="40000"/>
                      <a:lumOff val="60000"/>
                      <a:alpha val="60000"/>
                    </a:schemeClr>
                  </a:glow>
                </a:effectLst>
              </a:rPr>
              <a:t>interaction information</a:t>
            </a:r>
          </a:p>
        </p:txBody>
      </p:sp>
      <p:grpSp>
        <p:nvGrpSpPr>
          <p:cNvPr id="3091" name="Group 3090">
            <a:extLst>
              <a:ext uri="{FF2B5EF4-FFF2-40B4-BE49-F238E27FC236}">
                <a16:creationId xmlns:a16="http://schemas.microsoft.com/office/drawing/2014/main" id="{7D9847D3-DF9E-4C92-DE2E-0885E1BE9571}"/>
              </a:ext>
            </a:extLst>
          </p:cNvPr>
          <p:cNvGrpSpPr/>
          <p:nvPr/>
        </p:nvGrpSpPr>
        <p:grpSpPr>
          <a:xfrm>
            <a:off x="8666971" y="3670304"/>
            <a:ext cx="2437980" cy="2124377"/>
            <a:chOff x="4240745" y="2651179"/>
            <a:chExt cx="4136058" cy="360402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5563DC6-D04A-436A-A3AC-54EE11259537}"/>
                </a:ext>
              </a:extLst>
            </p:cNvPr>
            <p:cNvGrpSpPr/>
            <p:nvPr/>
          </p:nvGrpSpPr>
          <p:grpSpPr>
            <a:xfrm>
              <a:off x="4240745" y="2651179"/>
              <a:ext cx="4087070" cy="3604028"/>
              <a:chOff x="4338568" y="3026848"/>
              <a:chExt cx="4087070" cy="3604028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8B6553E-0C90-4AD9-2F5C-DF704A222385}"/>
                  </a:ext>
                </a:extLst>
              </p:cNvPr>
              <p:cNvSpPr/>
              <p:nvPr/>
            </p:nvSpPr>
            <p:spPr>
              <a:xfrm>
                <a:off x="6050621" y="3413609"/>
                <a:ext cx="809234" cy="822916"/>
              </a:xfrm>
              <a:custGeom>
                <a:avLst/>
                <a:gdLst>
                  <a:gd name="connsiteX0" fmla="*/ 474482 w 949767"/>
                  <a:gd name="connsiteY0" fmla="*/ 0 h 965827"/>
                  <a:gd name="connsiteX1" fmla="*/ 542486 w 949767"/>
                  <a:gd name="connsiteY1" fmla="*/ 50852 h 965827"/>
                  <a:gd name="connsiteX2" fmla="*/ 949767 w 949767"/>
                  <a:gd name="connsiteY2" fmla="*/ 914472 h 965827"/>
                  <a:gd name="connsiteX3" fmla="*/ 947174 w 949767"/>
                  <a:gd name="connsiteY3" fmla="*/ 965827 h 965827"/>
                  <a:gd name="connsiteX4" fmla="*/ 934745 w 949767"/>
                  <a:gd name="connsiteY4" fmla="*/ 958276 h 965827"/>
                  <a:gd name="connsiteX5" fmla="*/ 401274 w 949767"/>
                  <a:gd name="connsiteY5" fmla="*/ 823196 h 965827"/>
                  <a:gd name="connsiteX6" fmla="*/ 68462 w 949767"/>
                  <a:gd name="connsiteY6" fmla="*/ 873513 h 965827"/>
                  <a:gd name="connsiteX7" fmla="*/ 0 w 949767"/>
                  <a:gd name="connsiteY7" fmla="*/ 898570 h 965827"/>
                  <a:gd name="connsiteX8" fmla="*/ 4975 w 949767"/>
                  <a:gd name="connsiteY8" fmla="*/ 800042 h 965827"/>
                  <a:gd name="connsiteX9" fmla="*/ 406478 w 949767"/>
                  <a:gd name="connsiteY9" fmla="*/ 50852 h 965827"/>
                  <a:gd name="connsiteX10" fmla="*/ 474482 w 949767"/>
                  <a:gd name="connsiteY10" fmla="*/ 0 h 96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9767" h="965827">
                    <a:moveTo>
                      <a:pt x="474482" y="0"/>
                    </a:moveTo>
                    <a:lnTo>
                      <a:pt x="542486" y="50852"/>
                    </a:lnTo>
                    <a:cubicBezTo>
                      <a:pt x="791223" y="256128"/>
                      <a:pt x="949767" y="566785"/>
                      <a:pt x="949767" y="914472"/>
                    </a:cubicBezTo>
                    <a:lnTo>
                      <a:pt x="947174" y="965827"/>
                    </a:lnTo>
                    <a:lnTo>
                      <a:pt x="934745" y="958276"/>
                    </a:lnTo>
                    <a:cubicBezTo>
                      <a:pt x="776164" y="872130"/>
                      <a:pt x="594434" y="823196"/>
                      <a:pt x="401274" y="823196"/>
                    </a:cubicBezTo>
                    <a:cubicBezTo>
                      <a:pt x="285379" y="823196"/>
                      <a:pt x="173597" y="840812"/>
                      <a:pt x="68462" y="873513"/>
                    </a:cubicBezTo>
                    <a:lnTo>
                      <a:pt x="0" y="898570"/>
                    </a:lnTo>
                    <a:lnTo>
                      <a:pt x="4975" y="800042"/>
                    </a:lnTo>
                    <a:cubicBezTo>
                      <a:pt x="35543" y="499051"/>
                      <a:pt x="185379" y="233319"/>
                      <a:pt x="406478" y="50852"/>
                    </a:cubicBezTo>
                    <a:lnTo>
                      <a:pt x="47448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/>
                  <a:ea typeface="+mn-ea"/>
                  <a:cs typeface="+mn-cs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06D5E92-4A0A-D67A-3D92-B06201FA95AE}"/>
                  </a:ext>
                </a:extLst>
              </p:cNvPr>
              <p:cNvSpPr/>
              <p:nvPr/>
            </p:nvSpPr>
            <p:spPr>
              <a:xfrm>
                <a:off x="4631187" y="3167794"/>
                <a:ext cx="1763091" cy="2095745"/>
              </a:xfrm>
              <a:custGeom>
                <a:avLst/>
                <a:gdLst>
                  <a:gd name="connsiteX0" fmla="*/ 1119188 w 1763091"/>
                  <a:gd name="connsiteY0" fmla="*/ 0 h 2095745"/>
                  <a:gd name="connsiteX1" fmla="*/ 1744936 w 1763091"/>
                  <a:gd name="connsiteY1" fmla="*/ 191140 h 2095745"/>
                  <a:gd name="connsiteX2" fmla="*/ 1763091 w 1763091"/>
                  <a:gd name="connsiteY2" fmla="*/ 204716 h 2095745"/>
                  <a:gd name="connsiteX3" fmla="*/ 1695087 w 1763091"/>
                  <a:gd name="connsiteY3" fmla="*/ 255568 h 2095745"/>
                  <a:gd name="connsiteX4" fmla="*/ 1293584 w 1763091"/>
                  <a:gd name="connsiteY4" fmla="*/ 1004758 h 2095745"/>
                  <a:gd name="connsiteX5" fmla="*/ 1288609 w 1763091"/>
                  <a:gd name="connsiteY5" fmla="*/ 1103286 h 2095745"/>
                  <a:gd name="connsiteX6" fmla="*/ 1254245 w 1763091"/>
                  <a:gd name="connsiteY6" fmla="*/ 1115863 h 2095745"/>
                  <a:gd name="connsiteX7" fmla="*/ 576473 w 1763091"/>
                  <a:gd name="connsiteY7" fmla="*/ 2032670 h 2095745"/>
                  <a:gd name="connsiteX8" fmla="*/ 573288 w 1763091"/>
                  <a:gd name="connsiteY8" fmla="*/ 2095745 h 2095745"/>
                  <a:gd name="connsiteX9" fmla="*/ 493440 w 1763091"/>
                  <a:gd name="connsiteY9" fmla="*/ 2047236 h 2095745"/>
                  <a:gd name="connsiteX10" fmla="*/ 0 w 1763091"/>
                  <a:gd name="connsiteY10" fmla="*/ 1119188 h 2095745"/>
                  <a:gd name="connsiteX11" fmla="*/ 1119188 w 1763091"/>
                  <a:gd name="connsiteY11" fmla="*/ 0 h 2095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63091" h="2095745">
                    <a:moveTo>
                      <a:pt x="1119188" y="0"/>
                    </a:moveTo>
                    <a:cubicBezTo>
                      <a:pt x="1350979" y="0"/>
                      <a:pt x="1566313" y="70464"/>
                      <a:pt x="1744936" y="191140"/>
                    </a:cubicBezTo>
                    <a:lnTo>
                      <a:pt x="1763091" y="204716"/>
                    </a:lnTo>
                    <a:lnTo>
                      <a:pt x="1695087" y="255568"/>
                    </a:lnTo>
                    <a:cubicBezTo>
                      <a:pt x="1473988" y="438035"/>
                      <a:pt x="1324152" y="703767"/>
                      <a:pt x="1293584" y="1004758"/>
                    </a:cubicBezTo>
                    <a:lnTo>
                      <a:pt x="1288609" y="1103286"/>
                    </a:lnTo>
                    <a:lnTo>
                      <a:pt x="1254245" y="1115863"/>
                    </a:lnTo>
                    <a:cubicBezTo>
                      <a:pt x="886026" y="1271607"/>
                      <a:pt x="618503" y="1618808"/>
                      <a:pt x="576473" y="2032670"/>
                    </a:cubicBezTo>
                    <a:lnTo>
                      <a:pt x="573288" y="2095745"/>
                    </a:lnTo>
                    <a:lnTo>
                      <a:pt x="493440" y="2047236"/>
                    </a:lnTo>
                    <a:cubicBezTo>
                      <a:pt x="195733" y="1846110"/>
                      <a:pt x="0" y="1505507"/>
                      <a:pt x="0" y="1119188"/>
                    </a:cubicBezTo>
                    <a:cubicBezTo>
                      <a:pt x="0" y="501078"/>
                      <a:pt x="501078" y="0"/>
                      <a:pt x="1119188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/>
                  <a:ea typeface="+mn-ea"/>
                  <a:cs typeface="+mn-cs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B5B20A5-2CC9-49DF-0D4B-930252DBD7A3}"/>
                  </a:ext>
                </a:extLst>
              </p:cNvPr>
              <p:cNvSpPr/>
              <p:nvPr/>
            </p:nvSpPr>
            <p:spPr>
              <a:xfrm>
                <a:off x="6516197" y="3175413"/>
                <a:ext cx="1763091" cy="2163003"/>
              </a:xfrm>
              <a:custGeom>
                <a:avLst/>
                <a:gdLst>
                  <a:gd name="connsiteX0" fmla="*/ 643903 w 1763091"/>
                  <a:gd name="connsiteY0" fmla="*/ 0 h 2163002"/>
                  <a:gd name="connsiteX1" fmla="*/ 1763091 w 1763091"/>
                  <a:gd name="connsiteY1" fmla="*/ 1119188 h 2163002"/>
                  <a:gd name="connsiteX2" fmla="*/ 1079541 w 1763091"/>
                  <a:gd name="connsiteY2" fmla="*/ 2150425 h 2163002"/>
                  <a:gd name="connsiteX3" fmla="*/ 1045177 w 1763091"/>
                  <a:gd name="connsiteY3" fmla="*/ 2163002 h 2163002"/>
                  <a:gd name="connsiteX4" fmla="*/ 1045980 w 1763091"/>
                  <a:gd name="connsiteY4" fmla="*/ 2147100 h 2163002"/>
                  <a:gd name="connsiteX5" fmla="*/ 552540 w 1763091"/>
                  <a:gd name="connsiteY5" fmla="*/ 1219052 h 2163002"/>
                  <a:gd name="connsiteX6" fmla="*/ 472692 w 1763091"/>
                  <a:gd name="connsiteY6" fmla="*/ 1170543 h 2163002"/>
                  <a:gd name="connsiteX7" fmla="*/ 475285 w 1763091"/>
                  <a:gd name="connsiteY7" fmla="*/ 1119188 h 2163002"/>
                  <a:gd name="connsiteX8" fmla="*/ 68004 w 1763091"/>
                  <a:gd name="connsiteY8" fmla="*/ 255568 h 2163002"/>
                  <a:gd name="connsiteX9" fmla="*/ 0 w 1763091"/>
                  <a:gd name="connsiteY9" fmla="*/ 204716 h 2163002"/>
                  <a:gd name="connsiteX10" fmla="*/ 18155 w 1763091"/>
                  <a:gd name="connsiteY10" fmla="*/ 191140 h 2163002"/>
                  <a:gd name="connsiteX11" fmla="*/ 643903 w 1763091"/>
                  <a:gd name="connsiteY11" fmla="*/ 0 h 216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63091" h="2163002">
                    <a:moveTo>
                      <a:pt x="643903" y="0"/>
                    </a:moveTo>
                    <a:cubicBezTo>
                      <a:pt x="1262013" y="0"/>
                      <a:pt x="1763091" y="501078"/>
                      <a:pt x="1763091" y="1119188"/>
                    </a:cubicBezTo>
                    <a:cubicBezTo>
                      <a:pt x="1763091" y="1582771"/>
                      <a:pt x="1481235" y="1980523"/>
                      <a:pt x="1079541" y="2150425"/>
                    </a:cubicBezTo>
                    <a:lnTo>
                      <a:pt x="1045177" y="2163002"/>
                    </a:lnTo>
                    <a:lnTo>
                      <a:pt x="1045980" y="2147100"/>
                    </a:lnTo>
                    <a:cubicBezTo>
                      <a:pt x="1045980" y="1760781"/>
                      <a:pt x="850247" y="1420178"/>
                      <a:pt x="552540" y="1219052"/>
                    </a:cubicBezTo>
                    <a:lnTo>
                      <a:pt x="472692" y="1170543"/>
                    </a:lnTo>
                    <a:lnTo>
                      <a:pt x="475285" y="1119188"/>
                    </a:lnTo>
                    <a:cubicBezTo>
                      <a:pt x="475285" y="771501"/>
                      <a:pt x="316741" y="460844"/>
                      <a:pt x="68004" y="255568"/>
                    </a:cubicBezTo>
                    <a:lnTo>
                      <a:pt x="0" y="204716"/>
                    </a:lnTo>
                    <a:lnTo>
                      <a:pt x="18155" y="191140"/>
                    </a:lnTo>
                    <a:cubicBezTo>
                      <a:pt x="196778" y="70464"/>
                      <a:pt x="412112" y="0"/>
                      <a:pt x="643903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/>
                  <a:ea typeface="+mn-ea"/>
                  <a:cs typeface="+mn-cs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0914A7C-1A8A-C26F-4784-042775441BCA}"/>
                  </a:ext>
                </a:extLst>
              </p:cNvPr>
              <p:cNvSpPr/>
              <p:nvPr/>
            </p:nvSpPr>
            <p:spPr>
              <a:xfrm>
                <a:off x="6043653" y="4307050"/>
                <a:ext cx="807708" cy="856930"/>
              </a:xfrm>
              <a:custGeom>
                <a:avLst/>
                <a:gdLst>
                  <a:gd name="connsiteX0" fmla="*/ 402077 w 947977"/>
                  <a:gd name="connsiteY0" fmla="*/ 0 h 1005748"/>
                  <a:gd name="connsiteX1" fmla="*/ 935548 w 947977"/>
                  <a:gd name="connsiteY1" fmla="*/ 135080 h 1005748"/>
                  <a:gd name="connsiteX2" fmla="*/ 947977 w 947977"/>
                  <a:gd name="connsiteY2" fmla="*/ 142631 h 1005748"/>
                  <a:gd name="connsiteX3" fmla="*/ 944792 w 947977"/>
                  <a:gd name="connsiteY3" fmla="*/ 205706 h 1005748"/>
                  <a:gd name="connsiteX4" fmla="*/ 543289 w 947977"/>
                  <a:gd name="connsiteY4" fmla="*/ 954896 h 1005748"/>
                  <a:gd name="connsiteX5" fmla="*/ 475285 w 947977"/>
                  <a:gd name="connsiteY5" fmla="*/ 1005748 h 1005748"/>
                  <a:gd name="connsiteX6" fmla="*/ 407281 w 947977"/>
                  <a:gd name="connsiteY6" fmla="*/ 954896 h 1005748"/>
                  <a:gd name="connsiteX7" fmla="*/ 0 w 947977"/>
                  <a:gd name="connsiteY7" fmla="*/ 91276 h 1005748"/>
                  <a:gd name="connsiteX8" fmla="*/ 803 w 947977"/>
                  <a:gd name="connsiteY8" fmla="*/ 75374 h 1005748"/>
                  <a:gd name="connsiteX9" fmla="*/ 69265 w 947977"/>
                  <a:gd name="connsiteY9" fmla="*/ 50317 h 1005748"/>
                  <a:gd name="connsiteX10" fmla="*/ 402077 w 947977"/>
                  <a:gd name="connsiteY10" fmla="*/ 0 h 100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7977" h="1005748">
                    <a:moveTo>
                      <a:pt x="402077" y="0"/>
                    </a:moveTo>
                    <a:cubicBezTo>
                      <a:pt x="595237" y="0"/>
                      <a:pt x="776967" y="48934"/>
                      <a:pt x="935548" y="135080"/>
                    </a:cubicBezTo>
                    <a:lnTo>
                      <a:pt x="947977" y="142631"/>
                    </a:lnTo>
                    <a:lnTo>
                      <a:pt x="944792" y="205706"/>
                    </a:lnTo>
                    <a:cubicBezTo>
                      <a:pt x="914225" y="506697"/>
                      <a:pt x="764389" y="772429"/>
                      <a:pt x="543289" y="954896"/>
                    </a:cubicBezTo>
                    <a:lnTo>
                      <a:pt x="475285" y="1005748"/>
                    </a:lnTo>
                    <a:lnTo>
                      <a:pt x="407281" y="954896"/>
                    </a:lnTo>
                    <a:cubicBezTo>
                      <a:pt x="158544" y="749620"/>
                      <a:pt x="0" y="438963"/>
                      <a:pt x="0" y="91276"/>
                    </a:cubicBezTo>
                    <a:lnTo>
                      <a:pt x="803" y="75374"/>
                    </a:lnTo>
                    <a:lnTo>
                      <a:pt x="69265" y="50317"/>
                    </a:lnTo>
                    <a:cubicBezTo>
                      <a:pt x="174400" y="17616"/>
                      <a:pt x="286182" y="0"/>
                      <a:pt x="402077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/>
                  <a:ea typeface="+mn-ea"/>
                  <a:cs typeface="+mn-cs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69881A4-D674-9A68-04FB-AE4FCFEC41F3}"/>
                  </a:ext>
                </a:extLst>
              </p:cNvPr>
              <p:cNvSpPr/>
              <p:nvPr/>
            </p:nvSpPr>
            <p:spPr>
              <a:xfrm>
                <a:off x="5275491" y="5320771"/>
                <a:ext cx="2237573" cy="1232628"/>
              </a:xfrm>
              <a:custGeom>
                <a:avLst/>
                <a:gdLst>
                  <a:gd name="connsiteX0" fmla="*/ 1192396 w 2237573"/>
                  <a:gd name="connsiteY0" fmla="*/ 0 h 1232628"/>
                  <a:gd name="connsiteX1" fmla="*/ 1210551 w 2237573"/>
                  <a:gd name="connsiteY1" fmla="*/ 13576 h 1232628"/>
                  <a:gd name="connsiteX2" fmla="*/ 1836299 w 2237573"/>
                  <a:gd name="connsiteY2" fmla="*/ 204716 h 1232628"/>
                  <a:gd name="connsiteX3" fmla="*/ 2169111 w 2237573"/>
                  <a:gd name="connsiteY3" fmla="*/ 154399 h 1232628"/>
                  <a:gd name="connsiteX4" fmla="*/ 2237573 w 2237573"/>
                  <a:gd name="connsiteY4" fmla="*/ 129342 h 1232628"/>
                  <a:gd name="connsiteX5" fmla="*/ 2232598 w 2237573"/>
                  <a:gd name="connsiteY5" fmla="*/ 227870 h 1232628"/>
                  <a:gd name="connsiteX6" fmla="*/ 1119188 w 2237573"/>
                  <a:gd name="connsiteY6" fmla="*/ 1232628 h 1232628"/>
                  <a:gd name="connsiteX7" fmla="*/ 0 w 2237573"/>
                  <a:gd name="connsiteY7" fmla="*/ 113440 h 1232628"/>
                  <a:gd name="connsiteX8" fmla="*/ 2593 w 2237573"/>
                  <a:gd name="connsiteY8" fmla="*/ 62085 h 1232628"/>
                  <a:gd name="connsiteX9" fmla="*/ 15022 w 2237573"/>
                  <a:gd name="connsiteY9" fmla="*/ 69636 h 1232628"/>
                  <a:gd name="connsiteX10" fmla="*/ 548493 w 2237573"/>
                  <a:gd name="connsiteY10" fmla="*/ 204716 h 1232628"/>
                  <a:gd name="connsiteX11" fmla="*/ 1174241 w 2237573"/>
                  <a:gd name="connsiteY11" fmla="*/ 13576 h 1232628"/>
                  <a:gd name="connsiteX12" fmla="*/ 1192396 w 2237573"/>
                  <a:gd name="connsiteY12" fmla="*/ 0 h 123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37573" h="1232628">
                    <a:moveTo>
                      <a:pt x="1192396" y="0"/>
                    </a:moveTo>
                    <a:lnTo>
                      <a:pt x="1210551" y="13576"/>
                    </a:lnTo>
                    <a:cubicBezTo>
                      <a:pt x="1389174" y="134252"/>
                      <a:pt x="1604508" y="204716"/>
                      <a:pt x="1836299" y="204716"/>
                    </a:cubicBezTo>
                    <a:cubicBezTo>
                      <a:pt x="1952195" y="204716"/>
                      <a:pt x="2063976" y="187100"/>
                      <a:pt x="2169111" y="154399"/>
                    </a:cubicBezTo>
                    <a:lnTo>
                      <a:pt x="2237573" y="129342"/>
                    </a:lnTo>
                    <a:lnTo>
                      <a:pt x="2232598" y="227870"/>
                    </a:lnTo>
                    <a:cubicBezTo>
                      <a:pt x="2175284" y="792228"/>
                      <a:pt x="1698666" y="1232628"/>
                      <a:pt x="1119188" y="1232628"/>
                    </a:cubicBezTo>
                    <a:cubicBezTo>
                      <a:pt x="501078" y="1232628"/>
                      <a:pt x="0" y="731550"/>
                      <a:pt x="0" y="113440"/>
                    </a:cubicBezTo>
                    <a:lnTo>
                      <a:pt x="2593" y="62085"/>
                    </a:lnTo>
                    <a:lnTo>
                      <a:pt x="15022" y="69636"/>
                    </a:lnTo>
                    <a:cubicBezTo>
                      <a:pt x="173603" y="155783"/>
                      <a:pt x="355334" y="204716"/>
                      <a:pt x="548493" y="204716"/>
                    </a:cubicBezTo>
                    <a:cubicBezTo>
                      <a:pt x="780284" y="204716"/>
                      <a:pt x="995618" y="134252"/>
                      <a:pt x="1174241" y="13576"/>
                    </a:cubicBezTo>
                    <a:lnTo>
                      <a:pt x="1192396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/>
                  <a:ea typeface="+mn-ea"/>
                  <a:cs typeface="+mn-cs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80B31A6-D46A-77CF-153B-90C9642D81B6}"/>
                  </a:ext>
                </a:extLst>
              </p:cNvPr>
              <p:cNvSpPr txBox="1"/>
              <p:nvPr/>
            </p:nvSpPr>
            <p:spPr>
              <a:xfrm>
                <a:off x="4338568" y="3098135"/>
                <a:ext cx="585238" cy="626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X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eorgia Pro Light"/>
                  <a:ea typeface="+mn-ea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13F50B9-06B0-D8C0-F796-A29D1B81A8E8}"/>
                  </a:ext>
                </a:extLst>
              </p:cNvPr>
              <p:cNvSpPr txBox="1"/>
              <p:nvPr/>
            </p:nvSpPr>
            <p:spPr>
              <a:xfrm>
                <a:off x="7878473" y="3026848"/>
                <a:ext cx="547165" cy="626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Y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eorgia Pro Light"/>
                  <a:ea typeface="+mn-ea"/>
                  <a:cs typeface="+mn-cs"/>
                </a:endParaRPr>
              </a:p>
            </p:txBody>
          </p:sp>
          <p:sp>
            <p:nvSpPr>
              <p:cNvPr id="3072" name="TextBox 3071">
                <a:extLst>
                  <a:ext uri="{FF2B5EF4-FFF2-40B4-BE49-F238E27FC236}">
                    <a16:creationId xmlns:a16="http://schemas.microsoft.com/office/drawing/2014/main" id="{B63008DC-ADCC-CFE5-6A70-9C841D05E04B}"/>
                  </a:ext>
                </a:extLst>
              </p:cNvPr>
              <p:cNvSpPr txBox="1"/>
              <p:nvPr/>
            </p:nvSpPr>
            <p:spPr>
              <a:xfrm>
                <a:off x="7201596" y="6004300"/>
                <a:ext cx="544448" cy="626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Georgia Pro Light"/>
                    <a:ea typeface="+mn-ea"/>
                    <a:cs typeface="+mn-cs"/>
                  </a:rPr>
                  <a:t>Z</a:t>
                </a:r>
                <a:endPara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Georgia Pro Light"/>
                  <a:ea typeface="+mn-ea"/>
                  <a:cs typeface="+mn-cs"/>
                </a:endParaRPr>
              </a:p>
            </p:txBody>
          </p:sp>
          <p:sp>
            <p:nvSpPr>
              <p:cNvPr id="3073" name="Freeform: Shape 3072">
                <a:extLst>
                  <a:ext uri="{FF2B5EF4-FFF2-40B4-BE49-F238E27FC236}">
                    <a16:creationId xmlns:a16="http://schemas.microsoft.com/office/drawing/2014/main" id="{8CE47FBE-4B82-39A2-229E-4F95BCC6BB2F}"/>
                  </a:ext>
                </a:extLst>
              </p:cNvPr>
              <p:cNvSpPr/>
              <p:nvPr/>
            </p:nvSpPr>
            <p:spPr>
              <a:xfrm>
                <a:off x="6596922" y="4525354"/>
                <a:ext cx="891211" cy="909828"/>
              </a:xfrm>
              <a:custGeom>
                <a:avLst/>
                <a:gdLst>
                  <a:gd name="connsiteX0" fmla="*/ 472692 w 1045980"/>
                  <a:gd name="connsiteY0" fmla="*/ 0 h 1067833"/>
                  <a:gd name="connsiteX1" fmla="*/ 552540 w 1045980"/>
                  <a:gd name="connsiteY1" fmla="*/ 48509 h 1067833"/>
                  <a:gd name="connsiteX2" fmla="*/ 1045980 w 1045980"/>
                  <a:gd name="connsiteY2" fmla="*/ 976557 h 1067833"/>
                  <a:gd name="connsiteX3" fmla="*/ 1045177 w 1045980"/>
                  <a:gd name="connsiteY3" fmla="*/ 992459 h 1067833"/>
                  <a:gd name="connsiteX4" fmla="*/ 976715 w 1045980"/>
                  <a:gd name="connsiteY4" fmla="*/ 1017516 h 1067833"/>
                  <a:gd name="connsiteX5" fmla="*/ 643903 w 1045980"/>
                  <a:gd name="connsiteY5" fmla="*/ 1067833 h 1067833"/>
                  <a:gd name="connsiteX6" fmla="*/ 18155 w 1045980"/>
                  <a:gd name="connsiteY6" fmla="*/ 876693 h 1067833"/>
                  <a:gd name="connsiteX7" fmla="*/ 0 w 1045980"/>
                  <a:gd name="connsiteY7" fmla="*/ 863117 h 1067833"/>
                  <a:gd name="connsiteX8" fmla="*/ 68004 w 1045980"/>
                  <a:gd name="connsiteY8" fmla="*/ 812265 h 1067833"/>
                  <a:gd name="connsiteX9" fmla="*/ 469507 w 1045980"/>
                  <a:gd name="connsiteY9" fmla="*/ 63075 h 1067833"/>
                  <a:gd name="connsiteX10" fmla="*/ 472692 w 1045980"/>
                  <a:gd name="connsiteY10" fmla="*/ 0 h 1067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45980" h="1067833">
                    <a:moveTo>
                      <a:pt x="472692" y="0"/>
                    </a:moveTo>
                    <a:lnTo>
                      <a:pt x="552540" y="48509"/>
                    </a:lnTo>
                    <a:cubicBezTo>
                      <a:pt x="850247" y="249635"/>
                      <a:pt x="1045980" y="590238"/>
                      <a:pt x="1045980" y="976557"/>
                    </a:cubicBezTo>
                    <a:lnTo>
                      <a:pt x="1045177" y="992459"/>
                    </a:lnTo>
                    <a:lnTo>
                      <a:pt x="976715" y="1017516"/>
                    </a:lnTo>
                    <a:cubicBezTo>
                      <a:pt x="871580" y="1050217"/>
                      <a:pt x="759799" y="1067833"/>
                      <a:pt x="643903" y="1067833"/>
                    </a:cubicBezTo>
                    <a:cubicBezTo>
                      <a:pt x="412112" y="1067833"/>
                      <a:pt x="196778" y="997369"/>
                      <a:pt x="18155" y="876693"/>
                    </a:cubicBezTo>
                    <a:lnTo>
                      <a:pt x="0" y="863117"/>
                    </a:lnTo>
                    <a:lnTo>
                      <a:pt x="68004" y="812265"/>
                    </a:lnTo>
                    <a:cubicBezTo>
                      <a:pt x="289104" y="629798"/>
                      <a:pt x="438940" y="364066"/>
                      <a:pt x="469507" y="63075"/>
                    </a:cubicBezTo>
                    <a:lnTo>
                      <a:pt x="47269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/>
                  <a:ea typeface="+mn-ea"/>
                  <a:cs typeface="+mn-cs"/>
                </a:endParaRPr>
              </a:p>
            </p:txBody>
          </p:sp>
          <p:sp>
            <p:nvSpPr>
              <p:cNvPr id="3075" name="Freeform: Shape 3074">
                <a:extLst>
                  <a:ext uri="{FF2B5EF4-FFF2-40B4-BE49-F238E27FC236}">
                    <a16:creationId xmlns:a16="http://schemas.microsoft.com/office/drawing/2014/main" id="{84BB1854-FC12-25C4-B7E6-A1515D77EE6C}"/>
                  </a:ext>
                </a:extLst>
              </p:cNvPr>
              <p:cNvSpPr/>
              <p:nvPr/>
            </p:nvSpPr>
            <p:spPr>
              <a:xfrm>
                <a:off x="5278181" y="4461232"/>
                <a:ext cx="1013751" cy="967134"/>
              </a:xfrm>
              <a:custGeom>
                <a:avLst/>
                <a:gdLst>
                  <a:gd name="connsiteX0" fmla="*/ 715321 w 1189803"/>
                  <a:gd name="connsiteY0" fmla="*/ 0 h 1135090"/>
                  <a:gd name="connsiteX1" fmla="*/ 714518 w 1189803"/>
                  <a:gd name="connsiteY1" fmla="*/ 15902 h 1135090"/>
                  <a:gd name="connsiteX2" fmla="*/ 1121799 w 1189803"/>
                  <a:gd name="connsiteY2" fmla="*/ 879522 h 1135090"/>
                  <a:gd name="connsiteX3" fmla="*/ 1189803 w 1189803"/>
                  <a:gd name="connsiteY3" fmla="*/ 930374 h 1135090"/>
                  <a:gd name="connsiteX4" fmla="*/ 1171648 w 1189803"/>
                  <a:gd name="connsiteY4" fmla="*/ 943950 h 1135090"/>
                  <a:gd name="connsiteX5" fmla="*/ 545900 w 1189803"/>
                  <a:gd name="connsiteY5" fmla="*/ 1135090 h 1135090"/>
                  <a:gd name="connsiteX6" fmla="*/ 12429 w 1189803"/>
                  <a:gd name="connsiteY6" fmla="*/ 1000010 h 1135090"/>
                  <a:gd name="connsiteX7" fmla="*/ 0 w 1189803"/>
                  <a:gd name="connsiteY7" fmla="*/ 992459 h 1135090"/>
                  <a:gd name="connsiteX8" fmla="*/ 3185 w 1189803"/>
                  <a:gd name="connsiteY8" fmla="*/ 929384 h 1135090"/>
                  <a:gd name="connsiteX9" fmla="*/ 680957 w 1189803"/>
                  <a:gd name="connsiteY9" fmla="*/ 12577 h 1135090"/>
                  <a:gd name="connsiteX10" fmla="*/ 715321 w 1189803"/>
                  <a:gd name="connsiteY10" fmla="*/ 0 h 1135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9803" h="1135090">
                    <a:moveTo>
                      <a:pt x="715321" y="0"/>
                    </a:moveTo>
                    <a:lnTo>
                      <a:pt x="714518" y="15902"/>
                    </a:lnTo>
                    <a:cubicBezTo>
                      <a:pt x="714518" y="363589"/>
                      <a:pt x="873062" y="674246"/>
                      <a:pt x="1121799" y="879522"/>
                    </a:cubicBezTo>
                    <a:lnTo>
                      <a:pt x="1189803" y="930374"/>
                    </a:lnTo>
                    <a:lnTo>
                      <a:pt x="1171648" y="943950"/>
                    </a:lnTo>
                    <a:cubicBezTo>
                      <a:pt x="993025" y="1064626"/>
                      <a:pt x="777691" y="1135090"/>
                      <a:pt x="545900" y="1135090"/>
                    </a:cubicBezTo>
                    <a:cubicBezTo>
                      <a:pt x="352741" y="1135090"/>
                      <a:pt x="171010" y="1086157"/>
                      <a:pt x="12429" y="1000010"/>
                    </a:cubicBezTo>
                    <a:lnTo>
                      <a:pt x="0" y="992459"/>
                    </a:lnTo>
                    <a:lnTo>
                      <a:pt x="3185" y="929384"/>
                    </a:lnTo>
                    <a:cubicBezTo>
                      <a:pt x="45215" y="515522"/>
                      <a:pt x="312738" y="168321"/>
                      <a:pt x="680957" y="12577"/>
                    </a:cubicBezTo>
                    <a:lnTo>
                      <a:pt x="715321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eorgia Pro Light"/>
                  <a:ea typeface="+mn-ea"/>
                  <a:cs typeface="+mn-cs"/>
                </a:endParaRPr>
              </a:p>
            </p:txBody>
          </p:sp>
        </p:grpSp>
        <p:sp>
          <p:nvSpPr>
            <p:cNvPr id="3079" name="Freeform: Shape 3078">
              <a:extLst>
                <a:ext uri="{FF2B5EF4-FFF2-40B4-BE49-F238E27FC236}">
                  <a16:creationId xmlns:a16="http://schemas.microsoft.com/office/drawing/2014/main" id="{B00AA343-6B3C-0EC4-860A-757B5189457D}"/>
                </a:ext>
              </a:extLst>
            </p:cNvPr>
            <p:cNvSpPr/>
            <p:nvPr/>
          </p:nvSpPr>
          <p:spPr>
            <a:xfrm>
              <a:off x="5863473" y="3857554"/>
              <a:ext cx="961718" cy="1020325"/>
            </a:xfrm>
            <a:custGeom>
              <a:avLst/>
              <a:gdLst>
                <a:gd name="connsiteX0" fmla="*/ 402077 w 947977"/>
                <a:gd name="connsiteY0" fmla="*/ 0 h 1005748"/>
                <a:gd name="connsiteX1" fmla="*/ 935548 w 947977"/>
                <a:gd name="connsiteY1" fmla="*/ 135080 h 1005748"/>
                <a:gd name="connsiteX2" fmla="*/ 947977 w 947977"/>
                <a:gd name="connsiteY2" fmla="*/ 142631 h 1005748"/>
                <a:gd name="connsiteX3" fmla="*/ 944792 w 947977"/>
                <a:gd name="connsiteY3" fmla="*/ 205706 h 1005748"/>
                <a:gd name="connsiteX4" fmla="*/ 543289 w 947977"/>
                <a:gd name="connsiteY4" fmla="*/ 954896 h 1005748"/>
                <a:gd name="connsiteX5" fmla="*/ 475285 w 947977"/>
                <a:gd name="connsiteY5" fmla="*/ 1005748 h 1005748"/>
                <a:gd name="connsiteX6" fmla="*/ 407281 w 947977"/>
                <a:gd name="connsiteY6" fmla="*/ 954896 h 1005748"/>
                <a:gd name="connsiteX7" fmla="*/ 0 w 947977"/>
                <a:gd name="connsiteY7" fmla="*/ 91276 h 1005748"/>
                <a:gd name="connsiteX8" fmla="*/ 803 w 947977"/>
                <a:gd name="connsiteY8" fmla="*/ 75374 h 1005748"/>
                <a:gd name="connsiteX9" fmla="*/ 69265 w 947977"/>
                <a:gd name="connsiteY9" fmla="*/ 50317 h 1005748"/>
                <a:gd name="connsiteX10" fmla="*/ 402077 w 947977"/>
                <a:gd name="connsiteY10" fmla="*/ 0 h 100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7977" h="1005748">
                  <a:moveTo>
                    <a:pt x="402077" y="0"/>
                  </a:moveTo>
                  <a:cubicBezTo>
                    <a:pt x="595237" y="0"/>
                    <a:pt x="776967" y="48934"/>
                    <a:pt x="935548" y="135080"/>
                  </a:cubicBezTo>
                  <a:lnTo>
                    <a:pt x="947977" y="142631"/>
                  </a:lnTo>
                  <a:lnTo>
                    <a:pt x="944792" y="205706"/>
                  </a:lnTo>
                  <a:cubicBezTo>
                    <a:pt x="914225" y="506697"/>
                    <a:pt x="764389" y="772429"/>
                    <a:pt x="543289" y="954896"/>
                  </a:cubicBezTo>
                  <a:lnTo>
                    <a:pt x="475285" y="1005748"/>
                  </a:lnTo>
                  <a:lnTo>
                    <a:pt x="407281" y="954896"/>
                  </a:lnTo>
                  <a:cubicBezTo>
                    <a:pt x="158544" y="749620"/>
                    <a:pt x="0" y="438963"/>
                    <a:pt x="0" y="91276"/>
                  </a:cubicBezTo>
                  <a:lnTo>
                    <a:pt x="803" y="75374"/>
                  </a:lnTo>
                  <a:lnTo>
                    <a:pt x="69265" y="50317"/>
                  </a:lnTo>
                  <a:cubicBezTo>
                    <a:pt x="174400" y="17616"/>
                    <a:pt x="286182" y="0"/>
                    <a:pt x="40207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 Pro Light"/>
                <a:ea typeface="+mn-ea"/>
                <a:cs typeface="+mn-cs"/>
              </a:endParaRPr>
            </a:p>
          </p:txBody>
        </p:sp>
        <p:grpSp>
          <p:nvGrpSpPr>
            <p:cNvPr id="3083" name="Group 3082">
              <a:extLst>
                <a:ext uri="{FF2B5EF4-FFF2-40B4-BE49-F238E27FC236}">
                  <a16:creationId xmlns:a16="http://schemas.microsoft.com/office/drawing/2014/main" id="{7BDD3A06-5DE7-7296-2F82-C08AF2A2822D}"/>
                </a:ext>
              </a:extLst>
            </p:cNvPr>
            <p:cNvGrpSpPr/>
            <p:nvPr/>
          </p:nvGrpSpPr>
          <p:grpSpPr>
            <a:xfrm>
              <a:off x="4622789" y="3388125"/>
              <a:ext cx="3754014" cy="2553795"/>
              <a:chOff x="4720612" y="3763794"/>
              <a:chExt cx="3754014" cy="255379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4" name="TextBox 3083">
                    <a:extLst>
                      <a:ext uri="{FF2B5EF4-FFF2-40B4-BE49-F238E27FC236}">
                        <a16:creationId xmlns:a16="http://schemas.microsoft.com/office/drawing/2014/main" id="{560DBC09-6C64-1673-B00E-61F667005739}"/>
                      </a:ext>
                    </a:extLst>
                  </p:cNvPr>
                  <p:cNvSpPr txBox="1"/>
                  <p:nvPr/>
                </p:nvSpPr>
                <p:spPr>
                  <a:xfrm>
                    <a:off x="7118351" y="3986907"/>
                    <a:ext cx="1356275" cy="4438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d>
                            <m:dPr>
                              <m:endChr m:val="|"/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</m:d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 Pro Light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084" name="TextBox 3083">
                    <a:extLst>
                      <a:ext uri="{FF2B5EF4-FFF2-40B4-BE49-F238E27FC236}">
                        <a16:creationId xmlns:a16="http://schemas.microsoft.com/office/drawing/2014/main" id="{560DBC09-6C64-1673-B00E-61F6670057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8351" y="3986907"/>
                    <a:ext cx="1356275" cy="44382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5" name="TextBox 3084">
                    <a:extLst>
                      <a:ext uri="{FF2B5EF4-FFF2-40B4-BE49-F238E27FC236}">
                        <a16:creationId xmlns:a16="http://schemas.microsoft.com/office/drawing/2014/main" id="{C73BD6B8-34B8-2F4E-F8BA-015591A1CA8F}"/>
                      </a:ext>
                    </a:extLst>
                  </p:cNvPr>
                  <p:cNvSpPr txBox="1"/>
                  <p:nvPr/>
                </p:nvSpPr>
                <p:spPr>
                  <a:xfrm>
                    <a:off x="5953532" y="3789145"/>
                    <a:ext cx="993600" cy="4438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sz="1100" b="0" i="0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11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 Pro Light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085" name="TextBox 3084">
                    <a:extLst>
                      <a:ext uri="{FF2B5EF4-FFF2-40B4-BE49-F238E27FC236}">
                        <a16:creationId xmlns:a16="http://schemas.microsoft.com/office/drawing/2014/main" id="{C73BD6B8-34B8-2F4E-F8BA-015591A1CA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3532" y="3789145"/>
                    <a:ext cx="993600" cy="44382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6" name="TextBox 3085">
                    <a:extLst>
                      <a:ext uri="{FF2B5EF4-FFF2-40B4-BE49-F238E27FC236}">
                        <a16:creationId xmlns:a16="http://schemas.microsoft.com/office/drawing/2014/main" id="{2ACE01F9-738D-FC71-D6CE-AA7D4153B3A0}"/>
                      </a:ext>
                    </a:extLst>
                  </p:cNvPr>
                  <p:cNvSpPr txBox="1"/>
                  <p:nvPr/>
                </p:nvSpPr>
                <p:spPr>
                  <a:xfrm>
                    <a:off x="5965453" y="4411686"/>
                    <a:ext cx="1019925" cy="4438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sz="1100" b="0" i="0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11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eorgia Pro Light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086" name="TextBox 3085">
                    <a:extLst>
                      <a:ext uri="{FF2B5EF4-FFF2-40B4-BE49-F238E27FC236}">
                        <a16:creationId xmlns:a16="http://schemas.microsoft.com/office/drawing/2014/main" id="{2ACE01F9-738D-FC71-D6CE-AA7D4153B3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5453" y="4411686"/>
                    <a:ext cx="1019925" cy="44382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7" name="TextBox 3086">
                    <a:extLst>
                      <a:ext uri="{FF2B5EF4-FFF2-40B4-BE49-F238E27FC236}">
                        <a16:creationId xmlns:a16="http://schemas.microsoft.com/office/drawing/2014/main" id="{FC44033A-EFA0-2C6A-7B19-B9897B438549}"/>
                      </a:ext>
                    </a:extLst>
                  </p:cNvPr>
                  <p:cNvSpPr txBox="1"/>
                  <p:nvPr/>
                </p:nvSpPr>
                <p:spPr>
                  <a:xfrm>
                    <a:off x="5888020" y="5873765"/>
                    <a:ext cx="1356275" cy="4438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d>
                            <m:dPr>
                              <m:endChr m:val="|"/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</m:d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 Pro Light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087" name="TextBox 3086">
                    <a:extLst>
                      <a:ext uri="{FF2B5EF4-FFF2-40B4-BE49-F238E27FC236}">
                        <a16:creationId xmlns:a16="http://schemas.microsoft.com/office/drawing/2014/main" id="{FC44033A-EFA0-2C6A-7B19-B9897B4385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8020" y="5873765"/>
                    <a:ext cx="1356275" cy="44382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8" name="TextBox 3087">
                    <a:extLst>
                      <a:ext uri="{FF2B5EF4-FFF2-40B4-BE49-F238E27FC236}">
                        <a16:creationId xmlns:a16="http://schemas.microsoft.com/office/drawing/2014/main" id="{AA60F03E-09FC-9604-08A0-E445C8149526}"/>
                      </a:ext>
                    </a:extLst>
                  </p:cNvPr>
                  <p:cNvSpPr txBox="1"/>
                  <p:nvPr/>
                </p:nvSpPr>
                <p:spPr>
                  <a:xfrm>
                    <a:off x="4720612" y="3763794"/>
                    <a:ext cx="1356275" cy="4438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sz="11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H</m:t>
                          </m:r>
                          <m:d>
                            <m:dPr>
                              <m:endChr m:val="|"/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</m:e>
                          </m:d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 Pro Light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088" name="TextBox 3087">
                    <a:extLst>
                      <a:ext uri="{FF2B5EF4-FFF2-40B4-BE49-F238E27FC236}">
                        <a16:creationId xmlns:a16="http://schemas.microsoft.com/office/drawing/2014/main" id="{AA60F03E-09FC-9604-08A0-E445C8149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0612" y="3763794"/>
                    <a:ext cx="1356275" cy="44382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89" name="TextBox 3088">
                    <a:extLst>
                      <a:ext uri="{FF2B5EF4-FFF2-40B4-BE49-F238E27FC236}">
                        <a16:creationId xmlns:a16="http://schemas.microsoft.com/office/drawing/2014/main" id="{CA42ACEB-E6FA-6FF4-2AB7-13B1F5C62DF8}"/>
                      </a:ext>
                    </a:extLst>
                  </p:cNvPr>
                  <p:cNvSpPr txBox="1"/>
                  <p:nvPr/>
                </p:nvSpPr>
                <p:spPr>
                  <a:xfrm>
                    <a:off x="6627305" y="4884126"/>
                    <a:ext cx="993600" cy="4438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sz="1100" b="0" i="0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11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 Pro Light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089" name="TextBox 3088">
                    <a:extLst>
                      <a:ext uri="{FF2B5EF4-FFF2-40B4-BE49-F238E27FC236}">
                        <a16:creationId xmlns:a16="http://schemas.microsoft.com/office/drawing/2014/main" id="{CA42ACEB-E6FA-6FF4-2AB7-13B1F5C62D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7305" y="4884126"/>
                    <a:ext cx="993600" cy="44382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90" name="TextBox 3089">
                    <a:extLst>
                      <a:ext uri="{FF2B5EF4-FFF2-40B4-BE49-F238E27FC236}">
                        <a16:creationId xmlns:a16="http://schemas.microsoft.com/office/drawing/2014/main" id="{CF1A5D32-9A0D-38CF-DB02-C13044E626AD}"/>
                      </a:ext>
                    </a:extLst>
                  </p:cNvPr>
                  <p:cNvSpPr txBox="1"/>
                  <p:nvPr/>
                </p:nvSpPr>
                <p:spPr>
                  <a:xfrm>
                    <a:off x="5230254" y="4858798"/>
                    <a:ext cx="993600" cy="4438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sz="1100" b="0" i="0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I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;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𝑍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-15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0" lang="en-US" sz="1100" b="0" i="0" u="none" strike="noStrike" kern="1200" cap="none" spc="-15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Georgia Pro Light"/>
                      <a:ea typeface="+mn-ea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3090" name="TextBox 3089">
                    <a:extLst>
                      <a:ext uri="{FF2B5EF4-FFF2-40B4-BE49-F238E27FC236}">
                        <a16:creationId xmlns:a16="http://schemas.microsoft.com/office/drawing/2014/main" id="{CF1A5D32-9A0D-38CF-DB02-C13044E626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0254" y="4858798"/>
                    <a:ext cx="993600" cy="44382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092" name="TextBox 3091">
            <a:extLst>
              <a:ext uri="{FF2B5EF4-FFF2-40B4-BE49-F238E27FC236}">
                <a16:creationId xmlns:a16="http://schemas.microsoft.com/office/drawing/2014/main" id="{C2BCA075-15B7-F2F4-EB49-3AF7C142D822}"/>
              </a:ext>
            </a:extLst>
          </p:cNvPr>
          <p:cNvSpPr txBox="1"/>
          <p:nvPr/>
        </p:nvSpPr>
        <p:spPr>
          <a:xfrm>
            <a:off x="570807" y="5835894"/>
            <a:ext cx="3118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Georgia Pro Light"/>
              </a:rPr>
              <a:t>   more in the paper!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 Pro Light"/>
            </a:endParaRPr>
          </a:p>
        </p:txBody>
      </p:sp>
      <p:sp>
        <p:nvSpPr>
          <p:cNvPr id="3097" name="TextBox 3096">
            <a:extLst>
              <a:ext uri="{FF2B5EF4-FFF2-40B4-BE49-F238E27FC236}">
                <a16:creationId xmlns:a16="http://schemas.microsoft.com/office/drawing/2014/main" id="{4C8D8D09-7D3F-1812-2AFC-0098B1AD4265}"/>
              </a:ext>
            </a:extLst>
          </p:cNvPr>
          <p:cNvSpPr txBox="1"/>
          <p:nvPr/>
        </p:nvSpPr>
        <p:spPr>
          <a:xfrm>
            <a:off x="1917494" y="3533359"/>
            <a:ext cx="4768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Generalizes independence property of BNs </a:t>
            </a:r>
          </a:p>
        </p:txBody>
      </p:sp>
      <p:sp>
        <p:nvSpPr>
          <p:cNvPr id="3098" name="TextBox 3097">
            <a:extLst>
              <a:ext uri="{FF2B5EF4-FFF2-40B4-BE49-F238E27FC236}">
                <a16:creationId xmlns:a16="http://schemas.microsoft.com/office/drawing/2014/main" id="{A99E82C1-4E79-FD60-DA4D-4DDCD19F3AF2}"/>
              </a:ext>
            </a:extLst>
          </p:cNvPr>
          <p:cNvSpPr txBox="1"/>
          <p:nvPr/>
        </p:nvSpPr>
        <p:spPr>
          <a:xfrm>
            <a:off x="1932566" y="3880458"/>
            <a:ext cx="445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Captures functional dependence properties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05" name="Ink 3104">
                <a:extLst>
                  <a:ext uri="{FF2B5EF4-FFF2-40B4-BE49-F238E27FC236}">
                    <a16:creationId xmlns:a16="http://schemas.microsoft.com/office/drawing/2014/main" id="{4B326772-F790-A000-3296-3C1304CE3876}"/>
                  </a:ext>
                </a:extLst>
              </p14:cNvPr>
              <p14:cNvContentPartPr/>
              <p14:nvPr/>
            </p14:nvContentPartPr>
            <p14:xfrm>
              <a:off x="1828739" y="-608055"/>
              <a:ext cx="360" cy="360"/>
            </p14:xfrm>
          </p:contentPart>
        </mc:Choice>
        <mc:Fallback xmlns="">
          <p:pic>
            <p:nvPicPr>
              <p:cNvPr id="3105" name="Ink 3104">
                <a:extLst>
                  <a:ext uri="{FF2B5EF4-FFF2-40B4-BE49-F238E27FC236}">
                    <a16:creationId xmlns:a16="http://schemas.microsoft.com/office/drawing/2014/main" id="{4B326772-F790-A000-3296-3C1304CE38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19739" y="-6166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09" name="Ink 3108">
                <a:extLst>
                  <a:ext uri="{FF2B5EF4-FFF2-40B4-BE49-F238E27FC236}">
                    <a16:creationId xmlns:a16="http://schemas.microsoft.com/office/drawing/2014/main" id="{58876F56-56D2-5651-8CDD-599BCECBDB89}"/>
                  </a:ext>
                </a:extLst>
              </p14:cNvPr>
              <p14:cNvContentPartPr/>
              <p14:nvPr/>
            </p14:nvContentPartPr>
            <p14:xfrm>
              <a:off x="1662940" y="3481310"/>
              <a:ext cx="248040" cy="248040"/>
            </p14:xfrm>
          </p:contentPart>
        </mc:Choice>
        <mc:Fallback xmlns="">
          <p:pic>
            <p:nvPicPr>
              <p:cNvPr id="3109" name="Ink 3108">
                <a:extLst>
                  <a:ext uri="{FF2B5EF4-FFF2-40B4-BE49-F238E27FC236}">
                    <a16:creationId xmlns:a16="http://schemas.microsoft.com/office/drawing/2014/main" id="{58876F56-56D2-5651-8CDD-599BCECBDB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54300" y="3472310"/>
                <a:ext cx="2656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11" name="Ink 3110">
                <a:extLst>
                  <a:ext uri="{FF2B5EF4-FFF2-40B4-BE49-F238E27FC236}">
                    <a16:creationId xmlns:a16="http://schemas.microsoft.com/office/drawing/2014/main" id="{EE61F41A-D47E-D63D-3361-DD58C230D61E}"/>
                  </a:ext>
                </a:extLst>
              </p14:cNvPr>
              <p14:cNvContentPartPr/>
              <p14:nvPr/>
            </p14:nvContentPartPr>
            <p14:xfrm>
              <a:off x="1674460" y="3722510"/>
              <a:ext cx="266760" cy="367200"/>
            </p14:xfrm>
          </p:contentPart>
        </mc:Choice>
        <mc:Fallback xmlns="">
          <p:pic>
            <p:nvPicPr>
              <p:cNvPr id="3111" name="Ink 3110">
                <a:extLst>
                  <a:ext uri="{FF2B5EF4-FFF2-40B4-BE49-F238E27FC236}">
                    <a16:creationId xmlns:a16="http://schemas.microsoft.com/office/drawing/2014/main" id="{EE61F41A-D47E-D63D-3361-DD58C230D6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65460" y="3713510"/>
                <a:ext cx="2844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12" name="Ink 3111">
                <a:extLst>
                  <a:ext uri="{FF2B5EF4-FFF2-40B4-BE49-F238E27FC236}">
                    <a16:creationId xmlns:a16="http://schemas.microsoft.com/office/drawing/2014/main" id="{129C2804-35F0-B7F3-1315-202BE8BA30AC}"/>
                  </a:ext>
                </a:extLst>
              </p14:cNvPr>
              <p14:cNvContentPartPr/>
              <p14:nvPr/>
            </p14:nvContentPartPr>
            <p14:xfrm>
              <a:off x="1669237" y="3918501"/>
              <a:ext cx="286560" cy="690120"/>
            </p14:xfrm>
          </p:contentPart>
        </mc:Choice>
        <mc:Fallback xmlns="">
          <p:pic>
            <p:nvPicPr>
              <p:cNvPr id="3112" name="Ink 3111">
                <a:extLst>
                  <a:ext uri="{FF2B5EF4-FFF2-40B4-BE49-F238E27FC236}">
                    <a16:creationId xmlns:a16="http://schemas.microsoft.com/office/drawing/2014/main" id="{129C2804-35F0-B7F3-1315-202BE8BA30A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60237" y="3909861"/>
                <a:ext cx="304200" cy="7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100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5" grpId="0"/>
      <p:bldP spid="34" grpId="0"/>
      <p:bldP spid="48" grpId="0" animBg="1"/>
      <p:bldP spid="49" grpId="0"/>
      <p:bldP spid="54" grpId="0"/>
      <p:bldP spid="55" grpId="0"/>
      <p:bldP spid="3092" grpId="0"/>
      <p:bldP spid="3097" grpId="0"/>
      <p:bldP spid="309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CE77E6-4203-2D09-27CA-F38774772627}"/>
              </a:ext>
            </a:extLst>
          </p:cNvPr>
          <p:cNvSpPr/>
          <p:nvPr/>
        </p:nvSpPr>
        <p:spPr>
          <a:xfrm>
            <a:off x="332190" y="2732613"/>
            <a:ext cx="3099724" cy="10146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9A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Causality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6F9E9F-548B-B854-EA30-62D10A431F06}"/>
              </a:ext>
            </a:extLst>
          </p:cNvPr>
          <p:cNvSpPr/>
          <p:nvPr/>
        </p:nvSpPr>
        <p:spPr>
          <a:xfrm>
            <a:off x="8670933" y="2637325"/>
            <a:ext cx="2891993" cy="10146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296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Information Theory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D30436-4FCD-0A22-18EE-7C802C40B8C7}"/>
              </a:ext>
            </a:extLst>
          </p:cNvPr>
          <p:cNvGrpSpPr/>
          <p:nvPr/>
        </p:nvGrpSpPr>
        <p:grpSpPr>
          <a:xfrm>
            <a:off x="3850622" y="3080182"/>
            <a:ext cx="964800" cy="363600"/>
            <a:chOff x="4114510" y="5617795"/>
            <a:chExt cx="96480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E2E52B-C3CE-F9D7-3087-5C3DCCA65BEC}"/>
                    </a:ext>
                  </a:extLst>
                </p14:cNvPr>
                <p14:cNvContentPartPr/>
                <p14:nvPr/>
              </p14:nvContentPartPr>
              <p14:xfrm>
                <a:off x="4155910" y="5617795"/>
                <a:ext cx="923400" cy="160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E2E52B-C3CE-F9D7-3087-5C3DCCA65B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7910" y="5599795"/>
                  <a:ext cx="959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185243F-70F4-BFD5-924C-A378AF81039F}"/>
                    </a:ext>
                  </a:extLst>
                </p14:cNvPr>
                <p14:cNvContentPartPr/>
                <p14:nvPr/>
              </p14:nvContentPartPr>
              <p14:xfrm>
                <a:off x="4114510" y="5831995"/>
                <a:ext cx="962640" cy="149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185243F-70F4-BFD5-924C-A378AF8103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96870" y="5813995"/>
                  <a:ext cx="99828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55A39B-4013-100F-4DFD-6D8C8D1BA6D9}"/>
              </a:ext>
            </a:extLst>
          </p:cNvPr>
          <p:cNvGrpSpPr/>
          <p:nvPr/>
        </p:nvGrpSpPr>
        <p:grpSpPr>
          <a:xfrm>
            <a:off x="7398761" y="3059302"/>
            <a:ext cx="964800" cy="363600"/>
            <a:chOff x="4114510" y="5617795"/>
            <a:chExt cx="96480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3A74E0-5A58-324F-24EB-06AD714E3C67}"/>
                    </a:ext>
                  </a:extLst>
                </p14:cNvPr>
                <p14:cNvContentPartPr/>
                <p14:nvPr/>
              </p14:nvContentPartPr>
              <p14:xfrm>
                <a:off x="4155910" y="5617795"/>
                <a:ext cx="923400" cy="160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3A74E0-5A58-324F-24EB-06AD714E3C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7910" y="5599795"/>
                  <a:ext cx="959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602DA2-AF6E-0363-18A5-D2E4F469303E}"/>
                    </a:ext>
                  </a:extLst>
                </p14:cNvPr>
                <p14:cNvContentPartPr/>
                <p14:nvPr/>
              </p14:nvContentPartPr>
              <p14:xfrm>
                <a:off x="4114510" y="5831995"/>
                <a:ext cx="962640" cy="149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602DA2-AF6E-0363-18A5-D2E4F46930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96870" y="5813995"/>
                  <a:ext cx="998280" cy="185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E03192-31B7-1A67-4C4B-AE29F782AE37}"/>
              </a:ext>
            </a:extLst>
          </p:cNvPr>
          <p:cNvSpPr/>
          <p:nvPr/>
        </p:nvSpPr>
        <p:spPr>
          <a:xfrm>
            <a:off x="5523792" y="2934927"/>
            <a:ext cx="1222168" cy="717058"/>
          </a:xfrm>
          <a:custGeom>
            <a:avLst/>
            <a:gdLst>
              <a:gd name="connsiteX0" fmla="*/ 0 w 1222168"/>
              <a:gd name="connsiteY0" fmla="*/ 56784 h 717058"/>
              <a:gd name="connsiteX1" fmla="*/ 56784 w 1222168"/>
              <a:gd name="connsiteY1" fmla="*/ 0 h 717058"/>
              <a:gd name="connsiteX2" fmla="*/ 577826 w 1222168"/>
              <a:gd name="connsiteY2" fmla="*/ 0 h 717058"/>
              <a:gd name="connsiteX3" fmla="*/ 1165384 w 1222168"/>
              <a:gd name="connsiteY3" fmla="*/ 0 h 717058"/>
              <a:gd name="connsiteX4" fmla="*/ 1222168 w 1222168"/>
              <a:gd name="connsiteY4" fmla="*/ 56784 h 717058"/>
              <a:gd name="connsiteX5" fmla="*/ 1222168 w 1222168"/>
              <a:gd name="connsiteY5" fmla="*/ 660274 h 717058"/>
              <a:gd name="connsiteX6" fmla="*/ 1165384 w 1222168"/>
              <a:gd name="connsiteY6" fmla="*/ 717058 h 717058"/>
              <a:gd name="connsiteX7" fmla="*/ 622170 w 1222168"/>
              <a:gd name="connsiteY7" fmla="*/ 717058 h 717058"/>
              <a:gd name="connsiteX8" fmla="*/ 56784 w 1222168"/>
              <a:gd name="connsiteY8" fmla="*/ 717058 h 717058"/>
              <a:gd name="connsiteX9" fmla="*/ 0 w 1222168"/>
              <a:gd name="connsiteY9" fmla="*/ 660274 h 717058"/>
              <a:gd name="connsiteX10" fmla="*/ 0 w 1222168"/>
              <a:gd name="connsiteY10" fmla="*/ 56784 h 71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168" h="717058" fill="none" extrusionOk="0">
                <a:moveTo>
                  <a:pt x="0" y="56784"/>
                </a:moveTo>
                <a:cubicBezTo>
                  <a:pt x="-2078" y="21829"/>
                  <a:pt x="19947" y="3764"/>
                  <a:pt x="56784" y="0"/>
                </a:cubicBezTo>
                <a:cubicBezTo>
                  <a:pt x="257972" y="9821"/>
                  <a:pt x="367045" y="4121"/>
                  <a:pt x="577826" y="0"/>
                </a:cubicBezTo>
                <a:cubicBezTo>
                  <a:pt x="788607" y="-4121"/>
                  <a:pt x="995894" y="10297"/>
                  <a:pt x="1165384" y="0"/>
                </a:cubicBezTo>
                <a:cubicBezTo>
                  <a:pt x="1193958" y="-6719"/>
                  <a:pt x="1219941" y="28350"/>
                  <a:pt x="1222168" y="56784"/>
                </a:cubicBezTo>
                <a:cubicBezTo>
                  <a:pt x="1248930" y="262971"/>
                  <a:pt x="1214127" y="455316"/>
                  <a:pt x="1222168" y="660274"/>
                </a:cubicBezTo>
                <a:cubicBezTo>
                  <a:pt x="1221356" y="698313"/>
                  <a:pt x="1199526" y="718761"/>
                  <a:pt x="1165384" y="717058"/>
                </a:cubicBezTo>
                <a:cubicBezTo>
                  <a:pt x="910349" y="740674"/>
                  <a:pt x="839720" y="736388"/>
                  <a:pt x="622170" y="717058"/>
                </a:cubicBezTo>
                <a:cubicBezTo>
                  <a:pt x="404620" y="697728"/>
                  <a:pt x="310886" y="734614"/>
                  <a:pt x="56784" y="717058"/>
                </a:cubicBezTo>
                <a:cubicBezTo>
                  <a:pt x="30194" y="714842"/>
                  <a:pt x="3871" y="697570"/>
                  <a:pt x="0" y="660274"/>
                </a:cubicBezTo>
                <a:cubicBezTo>
                  <a:pt x="-1603" y="421451"/>
                  <a:pt x="27149" y="229135"/>
                  <a:pt x="0" y="56784"/>
                </a:cubicBezTo>
                <a:close/>
              </a:path>
              <a:path w="1222168" h="717058" stroke="0" extrusionOk="0">
                <a:moveTo>
                  <a:pt x="0" y="56784"/>
                </a:moveTo>
                <a:cubicBezTo>
                  <a:pt x="6825" y="23772"/>
                  <a:pt x="32194" y="-335"/>
                  <a:pt x="56784" y="0"/>
                </a:cubicBezTo>
                <a:cubicBezTo>
                  <a:pt x="259496" y="-27952"/>
                  <a:pt x="366849" y="-6261"/>
                  <a:pt x="622170" y="0"/>
                </a:cubicBezTo>
                <a:cubicBezTo>
                  <a:pt x="877491" y="6261"/>
                  <a:pt x="1036980" y="18230"/>
                  <a:pt x="1165384" y="0"/>
                </a:cubicBezTo>
                <a:cubicBezTo>
                  <a:pt x="1198725" y="-6876"/>
                  <a:pt x="1228179" y="29567"/>
                  <a:pt x="1222168" y="56784"/>
                </a:cubicBezTo>
                <a:cubicBezTo>
                  <a:pt x="1241238" y="210784"/>
                  <a:pt x="1206876" y="459309"/>
                  <a:pt x="1222168" y="660274"/>
                </a:cubicBezTo>
                <a:cubicBezTo>
                  <a:pt x="1219899" y="684382"/>
                  <a:pt x="1195464" y="713566"/>
                  <a:pt x="1165384" y="717058"/>
                </a:cubicBezTo>
                <a:cubicBezTo>
                  <a:pt x="998001" y="698583"/>
                  <a:pt x="880625" y="739752"/>
                  <a:pt x="599998" y="717058"/>
                </a:cubicBezTo>
                <a:cubicBezTo>
                  <a:pt x="319371" y="694364"/>
                  <a:pt x="294171" y="694835"/>
                  <a:pt x="56784" y="717058"/>
                </a:cubicBezTo>
                <a:cubicBezTo>
                  <a:pt x="26197" y="716350"/>
                  <a:pt x="-1369" y="691710"/>
                  <a:pt x="0" y="660274"/>
                </a:cubicBezTo>
                <a:cubicBezTo>
                  <a:pt x="29795" y="463445"/>
                  <a:pt x="-18456" y="248648"/>
                  <a:pt x="0" y="56784"/>
                </a:cubicBezTo>
                <a:close/>
              </a:path>
            </a:pathLst>
          </a:custGeom>
          <a:solidFill>
            <a:srgbClr val="F8E4F6"/>
          </a:solidFill>
          <a:ln w="38100" cap="flat" cmpd="sng" algn="ctr">
            <a:solidFill>
              <a:srgbClr val="A02B93">
                <a:lumMod val="75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582906911">
                  <a:prstGeom prst="roundRect">
                    <a:avLst>
                      <a:gd name="adj" fmla="val 791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0" cap="none" spc="0" normalizeH="0" baseline="0" noProof="0" dirty="0">
                <a:ln>
                  <a:noFill/>
                </a:ln>
                <a:solidFill>
                  <a:srgbClr val="A02B93">
                    <a:lumMod val="75000"/>
                  </a:srgbClr>
                </a:solidFill>
                <a:effectLst/>
                <a:uLnTx/>
                <a:uFillTx/>
                <a:latin typeface="Georgia Pro" panose="02040502050405020303" pitchFamily="18" charset="0"/>
              </a:rPr>
              <a:t>QIM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5975FD-9B42-8EFF-9D3D-D1CF2DB9533C}"/>
              </a:ext>
            </a:extLst>
          </p:cNvPr>
          <p:cNvSpPr txBox="1"/>
          <p:nvPr/>
        </p:nvSpPr>
        <p:spPr>
          <a:xfrm>
            <a:off x="3048405" y="3244334"/>
            <a:ext cx="6096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539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SitkaGeorgia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itkaGeorgia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365</Words>
  <Application>Microsoft Office PowerPoint</Application>
  <PresentationFormat>Widescreen</PresentationFormat>
  <Paragraphs>83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Georgia Pro</vt:lpstr>
      <vt:lpstr>Georgia Pro Light</vt:lpstr>
      <vt:lpstr>Sitka Display</vt:lpstr>
      <vt:lpstr>Times New Roman</vt:lpstr>
      <vt:lpstr>Wingdings</vt:lpstr>
      <vt:lpstr>Office Theme</vt:lpstr>
      <vt:lpstr>1_Office Theme</vt:lpstr>
      <vt:lpstr>Qualitative Mechanism Independence</vt:lpstr>
      <vt:lpstr>PowerPoint Presentation</vt:lpstr>
      <vt:lpstr>Defn.  Joint distribution (QIM-)compatible with hypergraph   </vt:lpstr>
      <vt:lpstr>Causality</vt:lpstr>
      <vt:lpstr>Information Theory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Richardson</dc:creator>
  <cp:lastModifiedBy>Oliver Richardson</cp:lastModifiedBy>
  <cp:revision>1</cp:revision>
  <dcterms:created xsi:type="dcterms:W3CDTF">2024-11-11T23:50:40Z</dcterms:created>
  <dcterms:modified xsi:type="dcterms:W3CDTF">2024-12-10T04:20:29Z</dcterms:modified>
</cp:coreProperties>
</file>