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6"/>
            <p14:sldId id="258"/>
          </p14:sldIdLst>
        </p14:section>
        <p14:section name="Simple Metrics" id="{6AD7253B-FC1E-49A8-ABF8-CC2F13DBC12F}">
          <p14:sldIdLst/>
        </p14:section>
        <p14:section name="Divergences" id="{5D586337-179F-4CE8-9E8C-7770FE24BE73}">
          <p14:sldIdLst/>
        </p14:section>
        <p14:section name="Variational" id="{4A4C5402-8122-4DEA-8CFF-C59FCEE4974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9" y="1122362"/>
            <a:ext cx="11712102" cy="3225901"/>
          </a:xfrm>
        </p:spPr>
        <p:txBody>
          <a:bodyPr>
            <a:noAutofit/>
          </a:bodyPr>
          <a:lstStyle/>
          <a:p>
            <a:r>
              <a:rPr lang="en-US" sz="4800" b="1" dirty="0"/>
              <a:t>Loss as the Inconsistency of a Probabilistic Dependency Graph: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Choose Your Model, Not Your Loss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277" y="5321697"/>
            <a:ext cx="9046723" cy="827881"/>
          </a:xfrm>
        </p:spPr>
        <p:txBody>
          <a:bodyPr/>
          <a:lstStyle/>
          <a:p>
            <a:r>
              <a:rPr lang="en-US" dirty="0"/>
              <a:t>Oliver Richardson</a:t>
            </a:r>
          </a:p>
        </p:txBody>
      </p:sp>
    </p:spTree>
    <p:extLst>
      <p:ext uri="{BB962C8B-B14F-4D97-AF65-F5344CB8AC3E}">
        <p14:creationId xmlns:p14="http://schemas.microsoft.com/office/powerpoint/2010/main" val="3382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3" y="2305455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/>
              <a:t>Loss as the Inconsistency of a P  D G  :</a:t>
            </a:r>
            <a:br>
              <a:rPr lang="en-US" sz="4800" b="1" dirty="0"/>
            </a:br>
            <a:r>
              <a:rPr lang="en-US" sz="4800" b="1" dirty="0"/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332" y="4767221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334842" y="2305455"/>
            <a:ext cx="2527047" cy="655510"/>
            <a:chOff x="8530881" y="2305455"/>
            <a:chExt cx="2527047" cy="6555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47262" y="2437745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3B9C-5DDB-4A33-BA50-C2A1B34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C060-DD77-4B42-A717-BB5B888A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Baskerville Old Fac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Baskerville Old Face</vt:lpstr>
      <vt:lpstr>Garamond</vt:lpstr>
      <vt:lpstr>Office Theme</vt:lpstr>
      <vt:lpstr>Loss as the Inconsistency of a Probabilistic Dependency Graph:  Choose Your Model, Not Your Loss Function</vt:lpstr>
      <vt:lpstr>Loss as the Inconsistency of a P  D G  : Choose Your Model, Not Your Loss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2</cp:revision>
  <dcterms:created xsi:type="dcterms:W3CDTF">2022-03-10T19:17:49Z</dcterms:created>
  <dcterms:modified xsi:type="dcterms:W3CDTF">2022-03-10T22:46:57Z</dcterms:modified>
</cp:coreProperties>
</file>