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409275" cy="13166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27" d="100"/>
          <a:sy n="27" d="100"/>
        </p:scale>
        <p:origin x="13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 anchor="t"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6DD5-34A0-4FD1-B1F8-D0FCAE20641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EB3B-F86F-43B9-AC60-3A2F8D43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16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</cp:revision>
  <dcterms:created xsi:type="dcterms:W3CDTF">2022-03-15T05:39:21Z</dcterms:created>
  <dcterms:modified xsi:type="dcterms:W3CDTF">2022-03-15T05:46:05Z</dcterms:modified>
</cp:coreProperties>
</file>