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444" autoAdjust="0"/>
    <p:restoredTop sz="97011" autoAdjust="0"/>
  </p:normalViewPr>
  <p:slideViewPr>
    <p:cSldViewPr snapToGrid="0">
      <p:cViewPr varScale="1">
        <p:scale>
          <a:sx n="87" d="100"/>
          <a:sy n="8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E40A-0EC0-4083-96A6-DBB3B71BA65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A2B4-6F59-4454-8469-C01EDE344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399DA65-ADCD-880D-6182-F19157DC666A}"/>
              </a:ext>
            </a:extLst>
          </p:cNvPr>
          <p:cNvSpPr/>
          <p:nvPr/>
        </p:nvSpPr>
        <p:spPr>
          <a:xfrm>
            <a:off x="6155742" y="1403854"/>
            <a:ext cx="9235775" cy="6873372"/>
          </a:xfrm>
          <a:custGeom>
            <a:avLst/>
            <a:gdLst>
              <a:gd name="connsiteX0" fmla="*/ 0 w 1183975"/>
              <a:gd name="connsiteY0" fmla="*/ 0 h 749009"/>
              <a:gd name="connsiteX1" fmla="*/ 1183975 w 1183975"/>
              <a:gd name="connsiteY1" fmla="*/ 0 h 749009"/>
              <a:gd name="connsiteX2" fmla="*/ 1183975 w 1183975"/>
              <a:gd name="connsiteY2" fmla="*/ 749009 h 749009"/>
              <a:gd name="connsiteX3" fmla="*/ 0 w 1183975"/>
              <a:gd name="connsiteY3" fmla="*/ 749009 h 749009"/>
              <a:gd name="connsiteX4" fmla="*/ 0 w 1183975"/>
              <a:gd name="connsiteY4" fmla="*/ 0 h 749009"/>
              <a:gd name="connsiteX0" fmla="*/ 0 w 3069925"/>
              <a:gd name="connsiteY0" fmla="*/ 69850 h 818859"/>
              <a:gd name="connsiteX1" fmla="*/ 3069925 w 3069925"/>
              <a:gd name="connsiteY1" fmla="*/ 0 h 818859"/>
              <a:gd name="connsiteX2" fmla="*/ 1183975 w 3069925"/>
              <a:gd name="connsiteY2" fmla="*/ 818859 h 818859"/>
              <a:gd name="connsiteX3" fmla="*/ 0 w 3069925"/>
              <a:gd name="connsiteY3" fmla="*/ 818859 h 818859"/>
              <a:gd name="connsiteX4" fmla="*/ 0 w 3069925"/>
              <a:gd name="connsiteY4" fmla="*/ 69850 h 818859"/>
              <a:gd name="connsiteX0" fmla="*/ 0 w 3831925"/>
              <a:gd name="connsiteY0" fmla="*/ 69850 h 1523709"/>
              <a:gd name="connsiteX1" fmla="*/ 3069925 w 3831925"/>
              <a:gd name="connsiteY1" fmla="*/ 0 h 1523709"/>
              <a:gd name="connsiteX2" fmla="*/ 3831925 w 3831925"/>
              <a:gd name="connsiteY2" fmla="*/ 1523709 h 1523709"/>
              <a:gd name="connsiteX3" fmla="*/ 0 w 3831925"/>
              <a:gd name="connsiteY3" fmla="*/ 818859 h 1523709"/>
              <a:gd name="connsiteX4" fmla="*/ 0 w 3831925"/>
              <a:gd name="connsiteY4" fmla="*/ 69850 h 1523709"/>
              <a:gd name="connsiteX0" fmla="*/ 0 w 3831925"/>
              <a:gd name="connsiteY0" fmla="*/ 69850 h 1523709"/>
              <a:gd name="connsiteX1" fmla="*/ 3069925 w 3831925"/>
              <a:gd name="connsiteY1" fmla="*/ 0 h 1523709"/>
              <a:gd name="connsiteX2" fmla="*/ 3831925 w 3831925"/>
              <a:gd name="connsiteY2" fmla="*/ 1523709 h 1523709"/>
              <a:gd name="connsiteX3" fmla="*/ 1838274 w 3831925"/>
              <a:gd name="connsiteY3" fmla="*/ 1351628 h 1523709"/>
              <a:gd name="connsiteX4" fmla="*/ 0 w 3831925"/>
              <a:gd name="connsiteY4" fmla="*/ 818859 h 1523709"/>
              <a:gd name="connsiteX5" fmla="*/ 0 w 3831925"/>
              <a:gd name="connsiteY5" fmla="*/ 69850 h 1523709"/>
              <a:gd name="connsiteX0" fmla="*/ 0 w 3831925"/>
              <a:gd name="connsiteY0" fmla="*/ 69850 h 1523709"/>
              <a:gd name="connsiteX1" fmla="*/ 3069925 w 3831925"/>
              <a:gd name="connsiteY1" fmla="*/ 0 h 1523709"/>
              <a:gd name="connsiteX2" fmla="*/ 3831925 w 3831925"/>
              <a:gd name="connsiteY2" fmla="*/ 1523709 h 1523709"/>
              <a:gd name="connsiteX3" fmla="*/ 1838274 w 3831925"/>
              <a:gd name="connsiteY3" fmla="*/ 1351628 h 1523709"/>
              <a:gd name="connsiteX4" fmla="*/ 0 w 3831925"/>
              <a:gd name="connsiteY4" fmla="*/ 818859 h 1523709"/>
              <a:gd name="connsiteX5" fmla="*/ 0 w 3831925"/>
              <a:gd name="connsiteY5" fmla="*/ 69850 h 1523709"/>
              <a:gd name="connsiteX0" fmla="*/ 0 w 3831925"/>
              <a:gd name="connsiteY0" fmla="*/ 69850 h 1620072"/>
              <a:gd name="connsiteX1" fmla="*/ 3069925 w 3831925"/>
              <a:gd name="connsiteY1" fmla="*/ 0 h 1620072"/>
              <a:gd name="connsiteX2" fmla="*/ 3831925 w 3831925"/>
              <a:gd name="connsiteY2" fmla="*/ 1523709 h 1620072"/>
              <a:gd name="connsiteX3" fmla="*/ 1838274 w 3831925"/>
              <a:gd name="connsiteY3" fmla="*/ 1351628 h 1620072"/>
              <a:gd name="connsiteX4" fmla="*/ 0 w 3831925"/>
              <a:gd name="connsiteY4" fmla="*/ 818859 h 1620072"/>
              <a:gd name="connsiteX5" fmla="*/ 0 w 3831925"/>
              <a:gd name="connsiteY5" fmla="*/ 69850 h 1620072"/>
              <a:gd name="connsiteX0" fmla="*/ 0 w 3831925"/>
              <a:gd name="connsiteY0" fmla="*/ 69850 h 1604002"/>
              <a:gd name="connsiteX1" fmla="*/ 3069925 w 3831925"/>
              <a:gd name="connsiteY1" fmla="*/ 0 h 1604002"/>
              <a:gd name="connsiteX2" fmla="*/ 3831925 w 3831925"/>
              <a:gd name="connsiteY2" fmla="*/ 1523709 h 1604002"/>
              <a:gd name="connsiteX3" fmla="*/ 1838274 w 3831925"/>
              <a:gd name="connsiteY3" fmla="*/ 1351628 h 1604002"/>
              <a:gd name="connsiteX4" fmla="*/ 0 w 3831925"/>
              <a:gd name="connsiteY4" fmla="*/ 818859 h 1604002"/>
              <a:gd name="connsiteX5" fmla="*/ 0 w 3831925"/>
              <a:gd name="connsiteY5" fmla="*/ 69850 h 1604002"/>
              <a:gd name="connsiteX0" fmla="*/ 0 w 3831925"/>
              <a:gd name="connsiteY0" fmla="*/ 69850 h 1523709"/>
              <a:gd name="connsiteX1" fmla="*/ 3069925 w 3831925"/>
              <a:gd name="connsiteY1" fmla="*/ 0 h 1523709"/>
              <a:gd name="connsiteX2" fmla="*/ 3831925 w 3831925"/>
              <a:gd name="connsiteY2" fmla="*/ 1523709 h 1523709"/>
              <a:gd name="connsiteX3" fmla="*/ 1838274 w 3831925"/>
              <a:gd name="connsiteY3" fmla="*/ 1351628 h 1523709"/>
              <a:gd name="connsiteX4" fmla="*/ 0 w 3831925"/>
              <a:gd name="connsiteY4" fmla="*/ 818859 h 1523709"/>
              <a:gd name="connsiteX5" fmla="*/ 0 w 3831925"/>
              <a:gd name="connsiteY5" fmla="*/ 69850 h 1523709"/>
              <a:gd name="connsiteX0" fmla="*/ 0 w 3831925"/>
              <a:gd name="connsiteY0" fmla="*/ 69850 h 1523709"/>
              <a:gd name="connsiteX1" fmla="*/ 3069925 w 3831925"/>
              <a:gd name="connsiteY1" fmla="*/ 0 h 1523709"/>
              <a:gd name="connsiteX2" fmla="*/ 3831925 w 3831925"/>
              <a:gd name="connsiteY2" fmla="*/ 1523709 h 1523709"/>
              <a:gd name="connsiteX3" fmla="*/ 1901774 w 3831925"/>
              <a:gd name="connsiteY3" fmla="*/ 1497678 h 1523709"/>
              <a:gd name="connsiteX4" fmla="*/ 0 w 3831925"/>
              <a:gd name="connsiteY4" fmla="*/ 818859 h 1523709"/>
              <a:gd name="connsiteX5" fmla="*/ 0 w 3831925"/>
              <a:gd name="connsiteY5" fmla="*/ 69850 h 1523709"/>
              <a:gd name="connsiteX0" fmla="*/ 0 w 3819225"/>
              <a:gd name="connsiteY0" fmla="*/ 69850 h 1497678"/>
              <a:gd name="connsiteX1" fmla="*/ 3069925 w 3819225"/>
              <a:gd name="connsiteY1" fmla="*/ 0 h 1497678"/>
              <a:gd name="connsiteX2" fmla="*/ 3819225 w 3819225"/>
              <a:gd name="connsiteY2" fmla="*/ 1479259 h 1497678"/>
              <a:gd name="connsiteX3" fmla="*/ 1901774 w 3819225"/>
              <a:gd name="connsiteY3" fmla="*/ 1497678 h 1497678"/>
              <a:gd name="connsiteX4" fmla="*/ 0 w 3819225"/>
              <a:gd name="connsiteY4" fmla="*/ 818859 h 1497678"/>
              <a:gd name="connsiteX5" fmla="*/ 0 w 3819225"/>
              <a:gd name="connsiteY5" fmla="*/ 69850 h 1497678"/>
              <a:gd name="connsiteX0" fmla="*/ 0 w 3819225"/>
              <a:gd name="connsiteY0" fmla="*/ 355600 h 1783428"/>
              <a:gd name="connsiteX1" fmla="*/ 3222325 w 3819225"/>
              <a:gd name="connsiteY1" fmla="*/ 0 h 1783428"/>
              <a:gd name="connsiteX2" fmla="*/ 3819225 w 3819225"/>
              <a:gd name="connsiteY2" fmla="*/ 1765009 h 1783428"/>
              <a:gd name="connsiteX3" fmla="*/ 1901774 w 3819225"/>
              <a:gd name="connsiteY3" fmla="*/ 1783428 h 1783428"/>
              <a:gd name="connsiteX4" fmla="*/ 0 w 3819225"/>
              <a:gd name="connsiteY4" fmla="*/ 1104609 h 1783428"/>
              <a:gd name="connsiteX5" fmla="*/ 0 w 3819225"/>
              <a:gd name="connsiteY5" fmla="*/ 355600 h 1783428"/>
              <a:gd name="connsiteX0" fmla="*/ 2676525 w 6495750"/>
              <a:gd name="connsiteY0" fmla="*/ 355600 h 1783428"/>
              <a:gd name="connsiteX1" fmla="*/ 5898850 w 6495750"/>
              <a:gd name="connsiteY1" fmla="*/ 0 h 1783428"/>
              <a:gd name="connsiteX2" fmla="*/ 6495750 w 6495750"/>
              <a:gd name="connsiteY2" fmla="*/ 1765009 h 1783428"/>
              <a:gd name="connsiteX3" fmla="*/ 4578299 w 6495750"/>
              <a:gd name="connsiteY3" fmla="*/ 1783428 h 1783428"/>
              <a:gd name="connsiteX4" fmla="*/ 0 w 6495750"/>
              <a:gd name="connsiteY4" fmla="*/ 294984 h 1783428"/>
              <a:gd name="connsiteX5" fmla="*/ 2676525 w 6495750"/>
              <a:gd name="connsiteY5" fmla="*/ 355600 h 1783428"/>
              <a:gd name="connsiteX0" fmla="*/ 1971675 w 6495750"/>
              <a:gd name="connsiteY0" fmla="*/ 0 h 2989928"/>
              <a:gd name="connsiteX1" fmla="*/ 5898850 w 6495750"/>
              <a:gd name="connsiteY1" fmla="*/ 1206500 h 2989928"/>
              <a:gd name="connsiteX2" fmla="*/ 6495750 w 6495750"/>
              <a:gd name="connsiteY2" fmla="*/ 2971509 h 2989928"/>
              <a:gd name="connsiteX3" fmla="*/ 4578299 w 6495750"/>
              <a:gd name="connsiteY3" fmla="*/ 2989928 h 2989928"/>
              <a:gd name="connsiteX4" fmla="*/ 0 w 6495750"/>
              <a:gd name="connsiteY4" fmla="*/ 1501484 h 2989928"/>
              <a:gd name="connsiteX5" fmla="*/ 1971675 w 6495750"/>
              <a:gd name="connsiteY5" fmla="*/ 0 h 2989928"/>
              <a:gd name="connsiteX0" fmla="*/ 1971675 w 8327725"/>
              <a:gd name="connsiteY0" fmla="*/ 0 h 2989928"/>
              <a:gd name="connsiteX1" fmla="*/ 8327725 w 8327725"/>
              <a:gd name="connsiteY1" fmla="*/ 882650 h 2989928"/>
              <a:gd name="connsiteX2" fmla="*/ 6495750 w 8327725"/>
              <a:gd name="connsiteY2" fmla="*/ 2971509 h 2989928"/>
              <a:gd name="connsiteX3" fmla="*/ 4578299 w 8327725"/>
              <a:gd name="connsiteY3" fmla="*/ 2989928 h 2989928"/>
              <a:gd name="connsiteX4" fmla="*/ 0 w 8327725"/>
              <a:gd name="connsiteY4" fmla="*/ 1501484 h 2989928"/>
              <a:gd name="connsiteX5" fmla="*/ 1971675 w 8327725"/>
              <a:gd name="connsiteY5" fmla="*/ 0 h 2989928"/>
              <a:gd name="connsiteX0" fmla="*/ 1971675 w 8327725"/>
              <a:gd name="connsiteY0" fmla="*/ 0 h 4876509"/>
              <a:gd name="connsiteX1" fmla="*/ 8327725 w 8327725"/>
              <a:gd name="connsiteY1" fmla="*/ 882650 h 4876509"/>
              <a:gd name="connsiteX2" fmla="*/ 5333700 w 8327725"/>
              <a:gd name="connsiteY2" fmla="*/ 4876509 h 4876509"/>
              <a:gd name="connsiteX3" fmla="*/ 4578299 w 8327725"/>
              <a:gd name="connsiteY3" fmla="*/ 2989928 h 4876509"/>
              <a:gd name="connsiteX4" fmla="*/ 0 w 8327725"/>
              <a:gd name="connsiteY4" fmla="*/ 1501484 h 4876509"/>
              <a:gd name="connsiteX5" fmla="*/ 1971675 w 8327725"/>
              <a:gd name="connsiteY5" fmla="*/ 0 h 4876509"/>
              <a:gd name="connsiteX0" fmla="*/ 1971675 w 8327725"/>
              <a:gd name="connsiteY0" fmla="*/ 0 h 4876509"/>
              <a:gd name="connsiteX1" fmla="*/ 8327725 w 8327725"/>
              <a:gd name="connsiteY1" fmla="*/ 882650 h 4876509"/>
              <a:gd name="connsiteX2" fmla="*/ 5333700 w 8327725"/>
              <a:gd name="connsiteY2" fmla="*/ 4876509 h 4876509"/>
              <a:gd name="connsiteX3" fmla="*/ 4816424 w 8327725"/>
              <a:gd name="connsiteY3" fmla="*/ 3008978 h 4876509"/>
              <a:gd name="connsiteX4" fmla="*/ 0 w 8327725"/>
              <a:gd name="connsiteY4" fmla="*/ 1501484 h 4876509"/>
              <a:gd name="connsiteX5" fmla="*/ 1971675 w 8327725"/>
              <a:gd name="connsiteY5" fmla="*/ 0 h 4876509"/>
              <a:gd name="connsiteX0" fmla="*/ 1971675 w 8327725"/>
              <a:gd name="connsiteY0" fmla="*/ 0 h 6425697"/>
              <a:gd name="connsiteX1" fmla="*/ 8327725 w 8327725"/>
              <a:gd name="connsiteY1" fmla="*/ 882650 h 6425697"/>
              <a:gd name="connsiteX2" fmla="*/ 5385383 w 8327725"/>
              <a:gd name="connsiteY2" fmla="*/ 6425697 h 6425697"/>
              <a:gd name="connsiteX3" fmla="*/ 5333700 w 8327725"/>
              <a:gd name="connsiteY3" fmla="*/ 4876509 h 6425697"/>
              <a:gd name="connsiteX4" fmla="*/ 4816424 w 8327725"/>
              <a:gd name="connsiteY4" fmla="*/ 3008978 h 6425697"/>
              <a:gd name="connsiteX5" fmla="*/ 0 w 8327725"/>
              <a:gd name="connsiteY5" fmla="*/ 1501484 h 6425697"/>
              <a:gd name="connsiteX6" fmla="*/ 1971675 w 8327725"/>
              <a:gd name="connsiteY6" fmla="*/ 0 h 6425697"/>
              <a:gd name="connsiteX0" fmla="*/ 1971675 w 8327725"/>
              <a:gd name="connsiteY0" fmla="*/ 0 h 6425697"/>
              <a:gd name="connsiteX1" fmla="*/ 8327725 w 8327725"/>
              <a:gd name="connsiteY1" fmla="*/ 882650 h 6425697"/>
              <a:gd name="connsiteX2" fmla="*/ 5385383 w 8327725"/>
              <a:gd name="connsiteY2" fmla="*/ 6425697 h 6425697"/>
              <a:gd name="connsiteX3" fmla="*/ 5333700 w 8327725"/>
              <a:gd name="connsiteY3" fmla="*/ 4876509 h 6425697"/>
              <a:gd name="connsiteX4" fmla="*/ 4816424 w 8327725"/>
              <a:gd name="connsiteY4" fmla="*/ 3008978 h 6425697"/>
              <a:gd name="connsiteX5" fmla="*/ 0 w 8327725"/>
              <a:gd name="connsiteY5" fmla="*/ 1501484 h 6425697"/>
              <a:gd name="connsiteX6" fmla="*/ 1971675 w 8327725"/>
              <a:gd name="connsiteY6" fmla="*/ 0 h 6425697"/>
              <a:gd name="connsiteX0" fmla="*/ 1971675 w 8327725"/>
              <a:gd name="connsiteY0" fmla="*/ 0 h 6425697"/>
              <a:gd name="connsiteX1" fmla="*/ 8327725 w 8327725"/>
              <a:gd name="connsiteY1" fmla="*/ 882650 h 6425697"/>
              <a:gd name="connsiteX2" fmla="*/ 5385383 w 8327725"/>
              <a:gd name="connsiteY2" fmla="*/ 6425697 h 6425697"/>
              <a:gd name="connsiteX3" fmla="*/ 5333700 w 8327725"/>
              <a:gd name="connsiteY3" fmla="*/ 4876509 h 6425697"/>
              <a:gd name="connsiteX4" fmla="*/ 4816424 w 8327725"/>
              <a:gd name="connsiteY4" fmla="*/ 3008978 h 6425697"/>
              <a:gd name="connsiteX5" fmla="*/ 0 w 8327725"/>
              <a:gd name="connsiteY5" fmla="*/ 1501484 h 6425697"/>
              <a:gd name="connsiteX6" fmla="*/ 1971675 w 8327725"/>
              <a:gd name="connsiteY6" fmla="*/ 0 h 6425697"/>
              <a:gd name="connsiteX0" fmla="*/ 1971675 w 9627129"/>
              <a:gd name="connsiteY0" fmla="*/ 0 h 6873372"/>
              <a:gd name="connsiteX1" fmla="*/ 8327725 w 9627129"/>
              <a:gd name="connsiteY1" fmla="*/ 882650 h 6873372"/>
              <a:gd name="connsiteX2" fmla="*/ 9576383 w 9627129"/>
              <a:gd name="connsiteY2" fmla="*/ 6873372 h 6873372"/>
              <a:gd name="connsiteX3" fmla="*/ 5385383 w 9627129"/>
              <a:gd name="connsiteY3" fmla="*/ 6425697 h 6873372"/>
              <a:gd name="connsiteX4" fmla="*/ 5333700 w 9627129"/>
              <a:gd name="connsiteY4" fmla="*/ 4876509 h 6873372"/>
              <a:gd name="connsiteX5" fmla="*/ 4816424 w 9627129"/>
              <a:gd name="connsiteY5" fmla="*/ 3008978 h 6873372"/>
              <a:gd name="connsiteX6" fmla="*/ 0 w 9627129"/>
              <a:gd name="connsiteY6" fmla="*/ 1501484 h 6873372"/>
              <a:gd name="connsiteX7" fmla="*/ 1971675 w 9627129"/>
              <a:gd name="connsiteY7" fmla="*/ 0 h 6873372"/>
              <a:gd name="connsiteX0" fmla="*/ 1971675 w 9576383"/>
              <a:gd name="connsiteY0" fmla="*/ 0 h 6873372"/>
              <a:gd name="connsiteX1" fmla="*/ 8327725 w 9576383"/>
              <a:gd name="connsiteY1" fmla="*/ 882650 h 6873372"/>
              <a:gd name="connsiteX2" fmla="*/ 9576383 w 9576383"/>
              <a:gd name="connsiteY2" fmla="*/ 6873372 h 6873372"/>
              <a:gd name="connsiteX3" fmla="*/ 5385383 w 9576383"/>
              <a:gd name="connsiteY3" fmla="*/ 6425697 h 6873372"/>
              <a:gd name="connsiteX4" fmla="*/ 5333700 w 9576383"/>
              <a:gd name="connsiteY4" fmla="*/ 4876509 h 6873372"/>
              <a:gd name="connsiteX5" fmla="*/ 4816424 w 9576383"/>
              <a:gd name="connsiteY5" fmla="*/ 3008978 h 6873372"/>
              <a:gd name="connsiteX6" fmla="*/ 0 w 9576383"/>
              <a:gd name="connsiteY6" fmla="*/ 1501484 h 6873372"/>
              <a:gd name="connsiteX7" fmla="*/ 1971675 w 9576383"/>
              <a:gd name="connsiteY7" fmla="*/ 0 h 6873372"/>
              <a:gd name="connsiteX0" fmla="*/ 1971675 w 9576383"/>
              <a:gd name="connsiteY0" fmla="*/ 0 h 6873372"/>
              <a:gd name="connsiteX1" fmla="*/ 8327725 w 9576383"/>
              <a:gd name="connsiteY1" fmla="*/ 882650 h 6873372"/>
              <a:gd name="connsiteX2" fmla="*/ 9576383 w 9576383"/>
              <a:gd name="connsiteY2" fmla="*/ 6873372 h 6873372"/>
              <a:gd name="connsiteX3" fmla="*/ 5385383 w 9576383"/>
              <a:gd name="connsiteY3" fmla="*/ 6425697 h 6873372"/>
              <a:gd name="connsiteX4" fmla="*/ 5333700 w 9576383"/>
              <a:gd name="connsiteY4" fmla="*/ 4876509 h 6873372"/>
              <a:gd name="connsiteX5" fmla="*/ 4816424 w 9576383"/>
              <a:gd name="connsiteY5" fmla="*/ 3008978 h 6873372"/>
              <a:gd name="connsiteX6" fmla="*/ 0 w 9576383"/>
              <a:gd name="connsiteY6" fmla="*/ 1501484 h 6873372"/>
              <a:gd name="connsiteX7" fmla="*/ 1971675 w 9576383"/>
              <a:gd name="connsiteY7" fmla="*/ 0 h 6873372"/>
              <a:gd name="connsiteX0" fmla="*/ 1971675 w 10366075"/>
              <a:gd name="connsiteY0" fmla="*/ 0 h 6873372"/>
              <a:gd name="connsiteX1" fmla="*/ 10366075 w 10366075"/>
              <a:gd name="connsiteY1" fmla="*/ 1482725 h 6873372"/>
              <a:gd name="connsiteX2" fmla="*/ 9576383 w 10366075"/>
              <a:gd name="connsiteY2" fmla="*/ 6873372 h 6873372"/>
              <a:gd name="connsiteX3" fmla="*/ 5385383 w 10366075"/>
              <a:gd name="connsiteY3" fmla="*/ 6425697 h 6873372"/>
              <a:gd name="connsiteX4" fmla="*/ 5333700 w 10366075"/>
              <a:gd name="connsiteY4" fmla="*/ 4876509 h 6873372"/>
              <a:gd name="connsiteX5" fmla="*/ 4816424 w 10366075"/>
              <a:gd name="connsiteY5" fmla="*/ 3008978 h 6873372"/>
              <a:gd name="connsiteX6" fmla="*/ 0 w 10366075"/>
              <a:gd name="connsiteY6" fmla="*/ 1501484 h 6873372"/>
              <a:gd name="connsiteX7" fmla="*/ 1971675 w 10366075"/>
              <a:gd name="connsiteY7" fmla="*/ 0 h 6873372"/>
              <a:gd name="connsiteX0" fmla="*/ 396875 w 8791275"/>
              <a:gd name="connsiteY0" fmla="*/ 0 h 6873372"/>
              <a:gd name="connsiteX1" fmla="*/ 8791275 w 8791275"/>
              <a:gd name="connsiteY1" fmla="*/ 1482725 h 6873372"/>
              <a:gd name="connsiteX2" fmla="*/ 8001583 w 8791275"/>
              <a:gd name="connsiteY2" fmla="*/ 6873372 h 6873372"/>
              <a:gd name="connsiteX3" fmla="*/ 3810583 w 8791275"/>
              <a:gd name="connsiteY3" fmla="*/ 6425697 h 6873372"/>
              <a:gd name="connsiteX4" fmla="*/ 3758900 w 8791275"/>
              <a:gd name="connsiteY4" fmla="*/ 4876509 h 6873372"/>
              <a:gd name="connsiteX5" fmla="*/ 3241624 w 8791275"/>
              <a:gd name="connsiteY5" fmla="*/ 3008978 h 6873372"/>
              <a:gd name="connsiteX6" fmla="*/ 0 w 8791275"/>
              <a:gd name="connsiteY6" fmla="*/ 802984 h 6873372"/>
              <a:gd name="connsiteX7" fmla="*/ 396875 w 8791275"/>
              <a:gd name="connsiteY7" fmla="*/ 0 h 6873372"/>
              <a:gd name="connsiteX0" fmla="*/ 841375 w 9235775"/>
              <a:gd name="connsiteY0" fmla="*/ 0 h 6873372"/>
              <a:gd name="connsiteX1" fmla="*/ 9235775 w 9235775"/>
              <a:gd name="connsiteY1" fmla="*/ 1482725 h 6873372"/>
              <a:gd name="connsiteX2" fmla="*/ 8446083 w 9235775"/>
              <a:gd name="connsiteY2" fmla="*/ 6873372 h 6873372"/>
              <a:gd name="connsiteX3" fmla="*/ 4255083 w 9235775"/>
              <a:gd name="connsiteY3" fmla="*/ 6425697 h 6873372"/>
              <a:gd name="connsiteX4" fmla="*/ 4203400 w 9235775"/>
              <a:gd name="connsiteY4" fmla="*/ 4876509 h 6873372"/>
              <a:gd name="connsiteX5" fmla="*/ 3686124 w 9235775"/>
              <a:gd name="connsiteY5" fmla="*/ 3008978 h 6873372"/>
              <a:gd name="connsiteX6" fmla="*/ 0 w 9235775"/>
              <a:gd name="connsiteY6" fmla="*/ 688684 h 6873372"/>
              <a:gd name="connsiteX7" fmla="*/ 841375 w 9235775"/>
              <a:gd name="connsiteY7" fmla="*/ 0 h 6873372"/>
              <a:gd name="connsiteX0" fmla="*/ 841375 w 9235775"/>
              <a:gd name="connsiteY0" fmla="*/ 0 h 6873372"/>
              <a:gd name="connsiteX1" fmla="*/ 9235775 w 9235775"/>
              <a:gd name="connsiteY1" fmla="*/ 1482725 h 6873372"/>
              <a:gd name="connsiteX2" fmla="*/ 8446083 w 9235775"/>
              <a:gd name="connsiteY2" fmla="*/ 6873372 h 6873372"/>
              <a:gd name="connsiteX3" fmla="*/ 4255083 w 9235775"/>
              <a:gd name="connsiteY3" fmla="*/ 6425697 h 6873372"/>
              <a:gd name="connsiteX4" fmla="*/ 4203400 w 9235775"/>
              <a:gd name="connsiteY4" fmla="*/ 4876509 h 6873372"/>
              <a:gd name="connsiteX5" fmla="*/ 3686124 w 9235775"/>
              <a:gd name="connsiteY5" fmla="*/ 3008978 h 6873372"/>
              <a:gd name="connsiteX6" fmla="*/ 2010358 w 9235775"/>
              <a:gd name="connsiteY6" fmla="*/ 2495046 h 6873372"/>
              <a:gd name="connsiteX7" fmla="*/ 0 w 9235775"/>
              <a:gd name="connsiteY7" fmla="*/ 688684 h 6873372"/>
              <a:gd name="connsiteX8" fmla="*/ 841375 w 9235775"/>
              <a:gd name="connsiteY8" fmla="*/ 0 h 687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5775" h="6873372">
                <a:moveTo>
                  <a:pt x="841375" y="0"/>
                </a:moveTo>
                <a:lnTo>
                  <a:pt x="9235775" y="1482725"/>
                </a:lnTo>
                <a:lnTo>
                  <a:pt x="8446083" y="6873372"/>
                </a:lnTo>
                <a:lnTo>
                  <a:pt x="4255083" y="6425697"/>
                </a:lnTo>
                <a:lnTo>
                  <a:pt x="4203400" y="4876509"/>
                </a:lnTo>
                <a:lnTo>
                  <a:pt x="3686124" y="3008978"/>
                </a:lnTo>
                <a:cubicBezTo>
                  <a:pt x="3203735" y="2702201"/>
                  <a:pt x="2492747" y="2801823"/>
                  <a:pt x="2010358" y="2495046"/>
                </a:cubicBezTo>
                <a:lnTo>
                  <a:pt x="0" y="688684"/>
                </a:lnTo>
                <a:lnTo>
                  <a:pt x="84137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261AC3-7B16-B891-6423-FD75E4B0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31" y="5196778"/>
            <a:ext cx="809048" cy="2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EFEB0F2-F71D-34D3-81E6-77F6D90B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61" y="2871275"/>
            <a:ext cx="4238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21E6FF1-4E4D-F196-99DE-296BB897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368" y="3594105"/>
            <a:ext cx="638928" cy="2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3010D41-4BAF-437A-5998-A9FFCE72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99" y="4155952"/>
            <a:ext cx="108108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750E39B-8B1F-488B-4306-C9E411A8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25" y="3013320"/>
            <a:ext cx="89058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90B101E-9A08-DD7A-B587-E4BD0C5FBE09}"/>
              </a:ext>
            </a:extLst>
          </p:cNvPr>
          <p:cNvGrpSpPr/>
          <p:nvPr/>
        </p:nvGrpSpPr>
        <p:grpSpPr>
          <a:xfrm>
            <a:off x="8812678" y="4630068"/>
            <a:ext cx="791473" cy="414305"/>
            <a:chOff x="8812679" y="4630069"/>
            <a:chExt cx="508542" cy="26620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EF89A10-6295-D5AD-7795-C52679C59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2679" y="4630069"/>
              <a:ext cx="4381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E67DE6A8-BA9B-1D83-A4A3-015D3ACF4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4272" y="4790821"/>
              <a:ext cx="456949" cy="1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09AD3-A652-B2D8-BB8A-FF0AA9FADF1C}"/>
              </a:ext>
            </a:extLst>
          </p:cNvPr>
          <p:cNvCxnSpPr>
            <a:cxnSpLocks/>
          </p:cNvCxnSpPr>
          <p:nvPr/>
        </p:nvCxnSpPr>
        <p:spPr>
          <a:xfrm>
            <a:off x="8924988" y="3452899"/>
            <a:ext cx="679163" cy="47062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E13337-CA13-C85A-5EA3-F4F38031D11C}"/>
              </a:ext>
            </a:extLst>
          </p:cNvPr>
          <p:cNvCxnSpPr>
            <a:cxnSpLocks/>
          </p:cNvCxnSpPr>
          <p:nvPr/>
        </p:nvCxnSpPr>
        <p:spPr>
          <a:xfrm>
            <a:off x="9211535" y="5162422"/>
            <a:ext cx="11429" cy="703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DF6B11-BB49-5199-43EA-6D8A0379729C}"/>
              </a:ext>
            </a:extLst>
          </p:cNvPr>
          <p:cNvCxnSpPr>
            <a:cxnSpLocks/>
          </p:cNvCxnSpPr>
          <p:nvPr/>
        </p:nvCxnSpPr>
        <p:spPr>
          <a:xfrm flipH="1">
            <a:off x="10970538" y="3802451"/>
            <a:ext cx="254333" cy="12000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062615-5D88-1719-C0A6-C910C933B8F8}"/>
              </a:ext>
            </a:extLst>
          </p:cNvPr>
          <p:cNvCxnSpPr>
            <a:cxnSpLocks/>
          </p:cNvCxnSpPr>
          <p:nvPr/>
        </p:nvCxnSpPr>
        <p:spPr>
          <a:xfrm flipH="1">
            <a:off x="5580887" y="4330648"/>
            <a:ext cx="161980" cy="7505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0A489-A183-517E-AA1D-01877CEDD62F}"/>
              </a:ext>
            </a:extLst>
          </p:cNvPr>
          <p:cNvCxnSpPr>
            <a:cxnSpLocks/>
          </p:cNvCxnSpPr>
          <p:nvPr/>
        </p:nvCxnSpPr>
        <p:spPr>
          <a:xfrm flipH="1">
            <a:off x="4302280" y="3771639"/>
            <a:ext cx="209588" cy="46379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400A2A-52FE-1A6F-BDF0-B84DDA8319A4}"/>
              </a:ext>
            </a:extLst>
          </p:cNvPr>
          <p:cNvSpPr txBox="1"/>
          <p:nvPr/>
        </p:nvSpPr>
        <p:spPr>
          <a:xfrm>
            <a:off x="7868148" y="3380607"/>
            <a:ext cx="894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(factor graphs)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7BADF-8503-CB16-B241-29DB3B1B0E87}"/>
              </a:ext>
            </a:extLst>
          </p:cNvPr>
          <p:cNvSpPr txBox="1"/>
          <p:nvPr/>
        </p:nvSpPr>
        <p:spPr>
          <a:xfrm>
            <a:off x="11242969" y="44488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Exponential </a:t>
            </a:r>
          </a:p>
          <a:p>
            <a:r>
              <a:rPr lang="en-US" sz="900" b="1" dirty="0"/>
              <a:t>Conic Program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A5A29-A3C8-8991-4F1D-23E16CECF6EE}"/>
              </a:ext>
            </a:extLst>
          </p:cNvPr>
          <p:cNvCxnSpPr>
            <a:cxnSpLocks/>
          </p:cNvCxnSpPr>
          <p:nvPr/>
        </p:nvCxnSpPr>
        <p:spPr>
          <a:xfrm>
            <a:off x="10323866" y="3455671"/>
            <a:ext cx="0" cy="38371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>
            <a:extLst>
              <a:ext uri="{FF2B5EF4-FFF2-40B4-BE49-F238E27FC236}">
                <a16:creationId xmlns:a16="http://schemas.microsoft.com/office/drawing/2014/main" id="{1F2F88EA-A60A-62EC-C30B-5CAB0777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55" y="3013320"/>
            <a:ext cx="381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D5E3036-1C0E-272D-EF70-C73797DE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98" y="4178641"/>
            <a:ext cx="381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0FAE50-B3C4-74E1-733E-12045B675C8D}"/>
              </a:ext>
            </a:extLst>
          </p:cNvPr>
          <p:cNvCxnSpPr>
            <a:cxnSpLocks/>
          </p:cNvCxnSpPr>
          <p:nvPr/>
        </p:nvCxnSpPr>
        <p:spPr>
          <a:xfrm flipH="1">
            <a:off x="9604151" y="4288055"/>
            <a:ext cx="276633" cy="3216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40">
            <a:extLst>
              <a:ext uri="{FF2B5EF4-FFF2-40B4-BE49-F238E27FC236}">
                <a16:creationId xmlns:a16="http://schemas.microsoft.com/office/drawing/2014/main" id="{EC7912BC-D40D-4D5A-3BD7-7B80072F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11" y="3214028"/>
            <a:ext cx="971552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C23311F-11FA-6FF2-C303-25E7171F1A63}"/>
              </a:ext>
            </a:extLst>
          </p:cNvPr>
          <p:cNvSpPr txBox="1"/>
          <p:nvPr/>
        </p:nvSpPr>
        <p:spPr>
          <a:xfrm>
            <a:off x="10028462" y="3192423"/>
            <a:ext cx="1141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(linear programs)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3763E5-9A81-2F6A-B38A-218F9537175E}"/>
              </a:ext>
            </a:extLst>
          </p:cNvPr>
          <p:cNvCxnSpPr>
            <a:cxnSpLocks/>
          </p:cNvCxnSpPr>
          <p:nvPr/>
        </p:nvCxnSpPr>
        <p:spPr>
          <a:xfrm flipH="1">
            <a:off x="7868148" y="3648841"/>
            <a:ext cx="346039" cy="4686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A0081-6DC0-15BC-FBD7-1916E98AC7F4}"/>
              </a:ext>
            </a:extLst>
          </p:cNvPr>
          <p:cNvCxnSpPr>
            <a:cxnSpLocks/>
          </p:cNvCxnSpPr>
          <p:nvPr/>
        </p:nvCxnSpPr>
        <p:spPr>
          <a:xfrm>
            <a:off x="8214187" y="4455397"/>
            <a:ext cx="444163" cy="20070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FAD0416-33BA-8C43-4DFB-5C74CEFC0B76}"/>
              </a:ext>
            </a:extLst>
          </p:cNvPr>
          <p:cNvCxnSpPr>
            <a:cxnSpLocks/>
          </p:cNvCxnSpPr>
          <p:nvPr/>
        </p:nvCxnSpPr>
        <p:spPr>
          <a:xfrm>
            <a:off x="3657418" y="5357639"/>
            <a:ext cx="1283430" cy="1226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19B83AD0-80B2-587E-A832-B70092CCDAD2}"/>
              </a:ext>
            </a:extLst>
          </p:cNvPr>
          <p:cNvGrpSpPr/>
          <p:nvPr/>
        </p:nvGrpSpPr>
        <p:grpSpPr>
          <a:xfrm>
            <a:off x="3953747" y="4368841"/>
            <a:ext cx="874070" cy="598273"/>
            <a:chOff x="6945816" y="5640068"/>
            <a:chExt cx="874070" cy="598273"/>
          </a:xfrm>
        </p:grpSpPr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74282264-99F9-5AB3-60BA-C64323BEA42B}"/>
                </a:ext>
              </a:extLst>
            </p:cNvPr>
            <p:cNvSpPr txBox="1"/>
            <p:nvPr/>
          </p:nvSpPr>
          <p:spPr>
            <a:xfrm>
              <a:off x="7096611" y="5822843"/>
              <a:ext cx="7232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Language of </a:t>
              </a:r>
            </a:p>
            <a:p>
              <a:r>
                <a:rPr lang="en-US" sz="700" dirty="0"/>
                <a:t>conditional</a:t>
              </a:r>
              <a:br>
                <a:rPr lang="en-US" sz="700" dirty="0"/>
              </a:br>
              <a:r>
                <a:rPr lang="en-US" sz="700" dirty="0"/>
                <a:t>independence </a:t>
              </a:r>
            </a:p>
          </p:txBody>
        </p:sp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744240F8-FDB0-F1E8-F11E-FECC6C2D5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816" y="5640068"/>
              <a:ext cx="4667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2911A44-2D21-CAAB-BD34-9FE2B575BA5F}"/>
              </a:ext>
            </a:extLst>
          </p:cNvPr>
          <p:cNvGrpSpPr/>
          <p:nvPr/>
        </p:nvGrpSpPr>
        <p:grpSpPr>
          <a:xfrm>
            <a:off x="2957646" y="3555824"/>
            <a:ext cx="723275" cy="691871"/>
            <a:chOff x="5282739" y="6251123"/>
            <a:chExt cx="723275" cy="691871"/>
          </a:xfrm>
        </p:grpSpPr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7861C01A-9B13-FCE0-7F40-B94EDB6D2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89" y="6251123"/>
              <a:ext cx="419100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2D0F4DF5-398F-CA9A-C908-1F82D7436509}"/>
                </a:ext>
              </a:extLst>
            </p:cNvPr>
            <p:cNvSpPr txBox="1"/>
            <p:nvPr/>
          </p:nvSpPr>
          <p:spPr>
            <a:xfrm>
              <a:off x="5282739" y="6527496"/>
              <a:ext cx="7232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Language of </a:t>
              </a:r>
            </a:p>
            <a:p>
              <a:r>
                <a:rPr lang="en-US" sz="700" dirty="0"/>
                <a:t>unconditional</a:t>
              </a:r>
              <a:br>
                <a:rPr lang="en-US" sz="700" dirty="0"/>
              </a:br>
              <a:r>
                <a:rPr lang="en-US" sz="700" dirty="0"/>
                <a:t>independence </a:t>
              </a: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40B17379-940E-49AC-CA70-5BAEAB1CEB92}"/>
              </a:ext>
            </a:extLst>
          </p:cNvPr>
          <p:cNvGrpSpPr/>
          <p:nvPr/>
        </p:nvGrpSpPr>
        <p:grpSpPr>
          <a:xfrm>
            <a:off x="2755356" y="5189361"/>
            <a:ext cx="754854" cy="312735"/>
            <a:chOff x="3566134" y="5463392"/>
            <a:chExt cx="754854" cy="31273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FBB9588-DAA9-41DA-6E53-46025057F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255" y="5590997"/>
              <a:ext cx="567733" cy="18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014A2200-797D-3C61-6CCD-DFAEE0FF9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134" y="5463392"/>
              <a:ext cx="337605" cy="19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2AD10228-C100-D9AB-D1D2-39BB83CE0015}"/>
              </a:ext>
            </a:extLst>
          </p:cNvPr>
          <p:cNvGrpSpPr/>
          <p:nvPr/>
        </p:nvGrpSpPr>
        <p:grpSpPr>
          <a:xfrm>
            <a:off x="5481655" y="3891485"/>
            <a:ext cx="864918" cy="337316"/>
            <a:chOff x="5393864" y="3827027"/>
            <a:chExt cx="864918" cy="337316"/>
          </a:xfrm>
        </p:grpSpPr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884D6A17-1EEE-B38D-75DB-1805EA915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09" y="4040215"/>
              <a:ext cx="637412" cy="12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84AA4F0E-5351-8D3D-D848-D6A2EF150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64" y="3827027"/>
              <a:ext cx="864918" cy="197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94460715-D590-8BF3-F978-DFF1F2C16061}"/>
              </a:ext>
            </a:extLst>
          </p:cNvPr>
          <p:cNvGrpSpPr/>
          <p:nvPr/>
        </p:nvGrpSpPr>
        <p:grpSpPr>
          <a:xfrm>
            <a:off x="4336567" y="3506428"/>
            <a:ext cx="817391" cy="255389"/>
            <a:chOff x="6693994" y="4875352"/>
            <a:chExt cx="817391" cy="25538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C968883F-8896-59D7-84BD-DA3D32A9A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994" y="4875352"/>
              <a:ext cx="352425" cy="13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B8B6BAFE-CCF5-0E6D-8C0B-A44807B0F631}"/>
                </a:ext>
              </a:extLst>
            </p:cNvPr>
            <p:cNvSpPr txBox="1"/>
            <p:nvPr/>
          </p:nvSpPr>
          <p:spPr>
            <a:xfrm>
              <a:off x="6762462" y="493068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Qualitative BNs</a:t>
              </a:r>
            </a:p>
          </p:txBody>
        </p:sp>
      </p:grp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3FC2155B-D4CA-135E-CBD2-1CC33968D80C}"/>
              </a:ext>
            </a:extLst>
          </p:cNvPr>
          <p:cNvCxnSpPr>
            <a:cxnSpLocks/>
          </p:cNvCxnSpPr>
          <p:nvPr/>
        </p:nvCxnSpPr>
        <p:spPr>
          <a:xfrm>
            <a:off x="6435835" y="4104673"/>
            <a:ext cx="608381" cy="11831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C9B334F9-4EF5-0625-BA98-CB8D8F9123C9}"/>
              </a:ext>
            </a:extLst>
          </p:cNvPr>
          <p:cNvCxnSpPr>
            <a:cxnSpLocks/>
          </p:cNvCxnSpPr>
          <p:nvPr/>
        </p:nvCxnSpPr>
        <p:spPr>
          <a:xfrm>
            <a:off x="6409999" y="3145650"/>
            <a:ext cx="570791" cy="243073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0ED8BDB0-ED0B-D8CD-C262-860B21C19A6E}"/>
              </a:ext>
            </a:extLst>
          </p:cNvPr>
          <p:cNvCxnSpPr>
            <a:cxnSpLocks/>
          </p:cNvCxnSpPr>
          <p:nvPr/>
        </p:nvCxnSpPr>
        <p:spPr>
          <a:xfrm>
            <a:off x="3600401" y="4228801"/>
            <a:ext cx="345984" cy="18513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1818B1A7-30E9-1AC4-160E-84A74287B8E9}"/>
              </a:ext>
            </a:extLst>
          </p:cNvPr>
          <p:cNvCxnSpPr>
            <a:cxnSpLocks/>
          </p:cNvCxnSpPr>
          <p:nvPr/>
        </p:nvCxnSpPr>
        <p:spPr>
          <a:xfrm>
            <a:off x="4603761" y="4961593"/>
            <a:ext cx="542243" cy="22369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DEED4689-3A4F-B750-1627-4F060CA93826}"/>
              </a:ext>
            </a:extLst>
          </p:cNvPr>
          <p:cNvCxnSpPr>
            <a:cxnSpLocks/>
          </p:cNvCxnSpPr>
          <p:nvPr/>
        </p:nvCxnSpPr>
        <p:spPr>
          <a:xfrm>
            <a:off x="5097442" y="3733666"/>
            <a:ext cx="281938" cy="10572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2" name="Picture 56">
            <a:extLst>
              <a:ext uri="{FF2B5EF4-FFF2-40B4-BE49-F238E27FC236}">
                <a16:creationId xmlns:a16="http://schemas.microsoft.com/office/drawing/2014/main" id="{1714514A-272D-68BC-E318-FDED94EB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18848"/>
            <a:ext cx="1066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96DE9D92-3B71-F5C9-07A3-A2FA9566F831}"/>
              </a:ext>
            </a:extLst>
          </p:cNvPr>
          <p:cNvCxnSpPr>
            <a:cxnSpLocks/>
          </p:cNvCxnSpPr>
          <p:nvPr/>
        </p:nvCxnSpPr>
        <p:spPr>
          <a:xfrm>
            <a:off x="7828111" y="5939380"/>
            <a:ext cx="526608" cy="13206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D72B47A9-1719-8718-AC8B-8683BEE8F3EB}"/>
              </a:ext>
            </a:extLst>
          </p:cNvPr>
          <p:cNvGrpSpPr/>
          <p:nvPr/>
        </p:nvGrpSpPr>
        <p:grpSpPr>
          <a:xfrm>
            <a:off x="13843779" y="3064903"/>
            <a:ext cx="1764373" cy="357354"/>
            <a:chOff x="7237455" y="7249508"/>
            <a:chExt cx="1764373" cy="357354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865EB231-CAE4-271E-2ECE-6CE368967D8F}"/>
                </a:ext>
              </a:extLst>
            </p:cNvPr>
            <p:cNvSpPr txBox="1"/>
            <p:nvPr/>
          </p:nvSpPr>
          <p:spPr>
            <a:xfrm>
              <a:off x="7336529" y="7391418"/>
              <a:ext cx="1665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PDG observational facets</a:t>
              </a:r>
            </a:p>
          </p:txBody>
        </p:sp>
        <p:pic>
          <p:nvPicPr>
            <p:cNvPr id="1158" name="Picture 60">
              <a:extLst>
                <a:ext uri="{FF2B5EF4-FFF2-40B4-BE49-F238E27FC236}">
                  <a16:creationId xmlns:a16="http://schemas.microsoft.com/office/drawing/2014/main" id="{BF345030-A313-2475-CA05-D92707450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455" y="7249508"/>
              <a:ext cx="1495528" cy="22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A8CE2406-4648-8906-600F-231487D614F2}"/>
              </a:ext>
            </a:extLst>
          </p:cNvPr>
          <p:cNvGrpSpPr/>
          <p:nvPr/>
        </p:nvGrpSpPr>
        <p:grpSpPr>
          <a:xfrm>
            <a:off x="5400633" y="2709877"/>
            <a:ext cx="1594342" cy="359087"/>
            <a:chOff x="4647461" y="7086048"/>
            <a:chExt cx="1594342" cy="359087"/>
          </a:xfrm>
        </p:grpSpPr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064F5AA7-3C2F-A63A-28F5-01B66956BB34}"/>
                </a:ext>
              </a:extLst>
            </p:cNvPr>
            <p:cNvSpPr txBox="1"/>
            <p:nvPr/>
          </p:nvSpPr>
          <p:spPr>
            <a:xfrm>
              <a:off x="4759382" y="7229691"/>
              <a:ext cx="1239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PDG structural facets</a:t>
              </a:r>
            </a:p>
          </p:txBody>
        </p:sp>
        <p:pic>
          <p:nvPicPr>
            <p:cNvPr id="1168" name="Picture 66">
              <a:extLst>
                <a:ext uri="{FF2B5EF4-FFF2-40B4-BE49-F238E27FC236}">
                  <a16:creationId xmlns:a16="http://schemas.microsoft.com/office/drawing/2014/main" id="{90553CCC-416F-7A57-2D91-EE9909DAC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461" y="7086048"/>
              <a:ext cx="1594342" cy="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71" name="Picture 68">
            <a:extLst>
              <a:ext uri="{FF2B5EF4-FFF2-40B4-BE49-F238E27FC236}">
                <a16:creationId xmlns:a16="http://schemas.microsoft.com/office/drawing/2014/main" id="{260614E6-CAE7-105E-D274-6D8B8BCA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51" y="5636421"/>
            <a:ext cx="1108160" cy="2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3EB3561B-260D-C892-597B-722B7ED87A56}"/>
              </a:ext>
            </a:extLst>
          </p:cNvPr>
          <p:cNvCxnSpPr>
            <a:cxnSpLocks/>
          </p:cNvCxnSpPr>
          <p:nvPr/>
        </p:nvCxnSpPr>
        <p:spPr>
          <a:xfrm>
            <a:off x="6050862" y="5460461"/>
            <a:ext cx="603378" cy="23184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ED15A35D-CC5A-9C91-2A06-D6D3A701CAAB}"/>
              </a:ext>
            </a:extLst>
          </p:cNvPr>
          <p:cNvCxnSpPr>
            <a:cxnSpLocks/>
          </p:cNvCxnSpPr>
          <p:nvPr/>
        </p:nvCxnSpPr>
        <p:spPr>
          <a:xfrm>
            <a:off x="9122337" y="6544700"/>
            <a:ext cx="21663" cy="756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TextBox 1178">
            <a:extLst>
              <a:ext uri="{FF2B5EF4-FFF2-40B4-BE49-F238E27FC236}">
                <a16:creationId xmlns:a16="http://schemas.microsoft.com/office/drawing/2014/main" id="{C805C0ED-8A27-45E7-B27D-264924BCE9BE}"/>
              </a:ext>
            </a:extLst>
          </p:cNvPr>
          <p:cNvSpPr txBox="1"/>
          <p:nvPr/>
        </p:nvSpPr>
        <p:spPr>
          <a:xfrm>
            <a:off x="12659873" y="7577476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Sequence of</a:t>
            </a:r>
          </a:p>
          <a:p>
            <a:r>
              <a:rPr lang="en-US" sz="900" b="1" dirty="0"/>
              <a:t>Exponential </a:t>
            </a:r>
          </a:p>
          <a:p>
            <a:r>
              <a:rPr lang="en-US" sz="900" b="1" dirty="0"/>
              <a:t>Conic Programs</a:t>
            </a:r>
          </a:p>
        </p:txBody>
      </p:sp>
      <p:pic>
        <p:nvPicPr>
          <p:cNvPr id="1186" name="Picture 72">
            <a:extLst>
              <a:ext uri="{FF2B5EF4-FFF2-40B4-BE49-F238E27FC236}">
                <a16:creationId xmlns:a16="http://schemas.microsoft.com/office/drawing/2014/main" id="{93780D5B-43A5-7437-26BD-E675945E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19" y="6067471"/>
            <a:ext cx="13525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4" name="Straight Arrow Connector 1193">
            <a:extLst>
              <a:ext uri="{FF2B5EF4-FFF2-40B4-BE49-F238E27FC236}">
                <a16:creationId xmlns:a16="http://schemas.microsoft.com/office/drawing/2014/main" id="{39F413D2-00FF-65F0-F8A3-3D962AAAB2B0}"/>
              </a:ext>
            </a:extLst>
          </p:cNvPr>
          <p:cNvCxnSpPr>
            <a:cxnSpLocks/>
          </p:cNvCxnSpPr>
          <p:nvPr/>
        </p:nvCxnSpPr>
        <p:spPr>
          <a:xfrm flipH="1">
            <a:off x="13780791" y="3444262"/>
            <a:ext cx="534074" cy="69592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Arrow Connector 1194">
            <a:extLst>
              <a:ext uri="{FF2B5EF4-FFF2-40B4-BE49-F238E27FC236}">
                <a16:creationId xmlns:a16="http://schemas.microsoft.com/office/drawing/2014/main" id="{10F7B260-E2BE-55BD-3CE9-2EB47A98950B}"/>
              </a:ext>
            </a:extLst>
          </p:cNvPr>
          <p:cNvCxnSpPr>
            <a:cxnSpLocks/>
          </p:cNvCxnSpPr>
          <p:nvPr/>
        </p:nvCxnSpPr>
        <p:spPr>
          <a:xfrm flipV="1">
            <a:off x="5988232" y="4874591"/>
            <a:ext cx="2695618" cy="40005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3" name="Picture 74">
            <a:extLst>
              <a:ext uri="{FF2B5EF4-FFF2-40B4-BE49-F238E27FC236}">
                <a16:creationId xmlns:a16="http://schemas.microsoft.com/office/drawing/2014/main" id="{28FE7F83-4212-90DF-117A-513D1489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304" y="4199963"/>
            <a:ext cx="13239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76">
            <a:extLst>
              <a:ext uri="{FF2B5EF4-FFF2-40B4-BE49-F238E27FC236}">
                <a16:creationId xmlns:a16="http://schemas.microsoft.com/office/drawing/2014/main" id="{58C0039D-4A63-B34A-F7C7-FF5BE9C8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53" y="1778322"/>
            <a:ext cx="5619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36EDBA3E-53B5-D7CA-AA6D-695CA2446E08}"/>
              </a:ext>
            </a:extLst>
          </p:cNvPr>
          <p:cNvCxnSpPr>
            <a:cxnSpLocks/>
          </p:cNvCxnSpPr>
          <p:nvPr/>
        </p:nvCxnSpPr>
        <p:spPr>
          <a:xfrm>
            <a:off x="7381418" y="2150714"/>
            <a:ext cx="528007" cy="51332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5" name="Picture 78">
            <a:extLst>
              <a:ext uri="{FF2B5EF4-FFF2-40B4-BE49-F238E27FC236}">
                <a16:creationId xmlns:a16="http://schemas.microsoft.com/office/drawing/2014/main" id="{4C387DC2-3467-9B65-6229-3754E7BA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4" y="3923520"/>
            <a:ext cx="1045380" cy="2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B85C2873-2F36-B469-50D6-3521F60297E0}"/>
              </a:ext>
            </a:extLst>
          </p:cNvPr>
          <p:cNvCxnSpPr>
            <a:cxnSpLocks/>
          </p:cNvCxnSpPr>
          <p:nvPr/>
        </p:nvCxnSpPr>
        <p:spPr>
          <a:xfrm>
            <a:off x="10860133" y="4287376"/>
            <a:ext cx="356421" cy="2448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" name="Picture 80">
            <a:extLst>
              <a:ext uri="{FF2B5EF4-FFF2-40B4-BE49-F238E27FC236}">
                <a16:creationId xmlns:a16="http://schemas.microsoft.com/office/drawing/2014/main" id="{798B9FF2-7E79-60E6-BD7C-FA55903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036" y="6601484"/>
            <a:ext cx="1066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8940C681-DD22-66C3-B9FD-F16FBB4936FA}"/>
              </a:ext>
            </a:extLst>
          </p:cNvPr>
          <p:cNvCxnSpPr>
            <a:cxnSpLocks/>
          </p:cNvCxnSpPr>
          <p:nvPr/>
        </p:nvCxnSpPr>
        <p:spPr>
          <a:xfrm>
            <a:off x="12075471" y="3808391"/>
            <a:ext cx="873290" cy="34756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Arrow Connector 1235">
            <a:extLst>
              <a:ext uri="{FF2B5EF4-FFF2-40B4-BE49-F238E27FC236}">
                <a16:creationId xmlns:a16="http://schemas.microsoft.com/office/drawing/2014/main" id="{513E9326-7CAC-04AC-FC17-E9792A4E3879}"/>
              </a:ext>
            </a:extLst>
          </p:cNvPr>
          <p:cNvCxnSpPr>
            <a:cxnSpLocks/>
          </p:cNvCxnSpPr>
          <p:nvPr/>
        </p:nvCxnSpPr>
        <p:spPr>
          <a:xfrm>
            <a:off x="11574926" y="7406952"/>
            <a:ext cx="780009" cy="26660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Straight Arrow Connector 1237">
            <a:extLst>
              <a:ext uri="{FF2B5EF4-FFF2-40B4-BE49-F238E27FC236}">
                <a16:creationId xmlns:a16="http://schemas.microsoft.com/office/drawing/2014/main" id="{39FF1483-2B84-655B-55B6-22FA57420015}"/>
              </a:ext>
            </a:extLst>
          </p:cNvPr>
          <p:cNvCxnSpPr>
            <a:cxnSpLocks/>
          </p:cNvCxnSpPr>
          <p:nvPr/>
        </p:nvCxnSpPr>
        <p:spPr>
          <a:xfrm flipH="1">
            <a:off x="9880784" y="7421304"/>
            <a:ext cx="663062" cy="34041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Arrow Connector 1248">
            <a:extLst>
              <a:ext uri="{FF2B5EF4-FFF2-40B4-BE49-F238E27FC236}">
                <a16:creationId xmlns:a16="http://schemas.microsoft.com/office/drawing/2014/main" id="{C879162C-3B8E-E62D-3D98-E3683D733712}"/>
              </a:ext>
            </a:extLst>
          </p:cNvPr>
          <p:cNvCxnSpPr>
            <a:cxnSpLocks/>
          </p:cNvCxnSpPr>
          <p:nvPr/>
        </p:nvCxnSpPr>
        <p:spPr>
          <a:xfrm flipH="1">
            <a:off x="11629186" y="4511600"/>
            <a:ext cx="1655014" cy="86384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3" name="Picture 82">
            <a:extLst>
              <a:ext uri="{FF2B5EF4-FFF2-40B4-BE49-F238E27FC236}">
                <a16:creationId xmlns:a16="http://schemas.microsoft.com/office/drawing/2014/main" id="{A9EB94D1-4362-4FE5-1793-D0CED938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18" y="5309042"/>
            <a:ext cx="1092605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7" name="Straight Arrow Connector 1266">
            <a:extLst>
              <a:ext uri="{FF2B5EF4-FFF2-40B4-BE49-F238E27FC236}">
                <a16:creationId xmlns:a16="http://schemas.microsoft.com/office/drawing/2014/main" id="{CF35A88F-894E-7350-2822-6CC9607D809A}"/>
              </a:ext>
            </a:extLst>
          </p:cNvPr>
          <p:cNvCxnSpPr>
            <a:cxnSpLocks/>
          </p:cNvCxnSpPr>
          <p:nvPr/>
        </p:nvCxnSpPr>
        <p:spPr>
          <a:xfrm flipH="1">
            <a:off x="9993985" y="5796872"/>
            <a:ext cx="447752" cy="25663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BE576CB8-17C8-3D6D-B5E0-5565C90AF07F}"/>
              </a:ext>
            </a:extLst>
          </p:cNvPr>
          <p:cNvCxnSpPr>
            <a:cxnSpLocks/>
          </p:cNvCxnSpPr>
          <p:nvPr/>
        </p:nvCxnSpPr>
        <p:spPr>
          <a:xfrm>
            <a:off x="10979458" y="5865494"/>
            <a:ext cx="159809" cy="89685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5" name="Picture 84">
            <a:extLst>
              <a:ext uri="{FF2B5EF4-FFF2-40B4-BE49-F238E27FC236}">
                <a16:creationId xmlns:a16="http://schemas.microsoft.com/office/drawing/2014/main" id="{88EDF564-233D-671C-7DED-5C46AB81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59" y="5467881"/>
            <a:ext cx="1240557" cy="17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3FE48777-EA7C-7B50-F2CC-B7C2077D0A16}"/>
              </a:ext>
            </a:extLst>
          </p:cNvPr>
          <p:cNvCxnSpPr>
            <a:cxnSpLocks/>
          </p:cNvCxnSpPr>
          <p:nvPr/>
        </p:nvCxnSpPr>
        <p:spPr>
          <a:xfrm>
            <a:off x="10511138" y="4517343"/>
            <a:ext cx="190500" cy="84462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07FEA654-4B75-AE1E-DB2B-1FF48A991122}"/>
              </a:ext>
            </a:extLst>
          </p:cNvPr>
          <p:cNvCxnSpPr>
            <a:cxnSpLocks/>
          </p:cNvCxnSpPr>
          <p:nvPr/>
        </p:nvCxnSpPr>
        <p:spPr>
          <a:xfrm>
            <a:off x="13480291" y="5636421"/>
            <a:ext cx="437787" cy="7438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654D7F90-9867-7DBF-0980-1E9A43194138}"/>
              </a:ext>
            </a:extLst>
          </p:cNvPr>
          <p:cNvCxnSpPr>
            <a:cxnSpLocks/>
          </p:cNvCxnSpPr>
          <p:nvPr/>
        </p:nvCxnSpPr>
        <p:spPr>
          <a:xfrm flipH="1">
            <a:off x="11780259" y="5443560"/>
            <a:ext cx="1237241" cy="12147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1" name="Picture 86">
            <a:extLst>
              <a:ext uri="{FF2B5EF4-FFF2-40B4-BE49-F238E27FC236}">
                <a16:creationId xmlns:a16="http://schemas.microsoft.com/office/drawing/2014/main" id="{218EF658-E815-8D33-F5F1-57FF25D3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724" y="7022709"/>
            <a:ext cx="14001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F600C28D-20C9-F731-1553-46629F6EBA0F}"/>
              </a:ext>
            </a:extLst>
          </p:cNvPr>
          <p:cNvCxnSpPr>
            <a:cxnSpLocks/>
          </p:cNvCxnSpPr>
          <p:nvPr/>
        </p:nvCxnSpPr>
        <p:spPr>
          <a:xfrm flipH="1">
            <a:off x="12129750" y="6762346"/>
            <a:ext cx="1154450" cy="18718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AF3905BD-2FCD-9834-D848-970149D0BC88}"/>
              </a:ext>
            </a:extLst>
          </p:cNvPr>
          <p:cNvCxnSpPr>
            <a:cxnSpLocks/>
          </p:cNvCxnSpPr>
          <p:nvPr/>
        </p:nvCxnSpPr>
        <p:spPr>
          <a:xfrm>
            <a:off x="11900818" y="3784696"/>
            <a:ext cx="1222124" cy="148351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Arrow Connector 1323">
            <a:extLst>
              <a:ext uri="{FF2B5EF4-FFF2-40B4-BE49-F238E27FC236}">
                <a16:creationId xmlns:a16="http://schemas.microsoft.com/office/drawing/2014/main" id="{48A3B495-AB76-70DE-F82A-0007320F399C}"/>
              </a:ext>
            </a:extLst>
          </p:cNvPr>
          <p:cNvCxnSpPr>
            <a:cxnSpLocks/>
          </p:cNvCxnSpPr>
          <p:nvPr/>
        </p:nvCxnSpPr>
        <p:spPr>
          <a:xfrm>
            <a:off x="7805231" y="1921659"/>
            <a:ext cx="5675060" cy="111618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A28CF081-F4C6-90C1-02E6-09A74865186D}"/>
              </a:ext>
            </a:extLst>
          </p:cNvPr>
          <p:cNvCxnSpPr>
            <a:cxnSpLocks/>
          </p:cNvCxnSpPr>
          <p:nvPr/>
        </p:nvCxnSpPr>
        <p:spPr>
          <a:xfrm flipH="1">
            <a:off x="6146174" y="2041952"/>
            <a:ext cx="825552" cy="51352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F99F29E-5380-6DCC-75E2-9DFA24596453}"/>
              </a:ext>
            </a:extLst>
          </p:cNvPr>
          <p:cNvSpPr txBox="1"/>
          <p:nvPr/>
        </p:nvSpPr>
        <p:spPr>
          <a:xfrm rot="506854">
            <a:off x="10075680" y="1725329"/>
            <a:ext cx="204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Convex Problems</a:t>
            </a:r>
          </a:p>
        </p:txBody>
      </p:sp>
      <p:pic>
        <p:nvPicPr>
          <p:cNvPr id="1346" name="Picture 46">
            <a:extLst>
              <a:ext uri="{FF2B5EF4-FFF2-40B4-BE49-F238E27FC236}">
                <a16:creationId xmlns:a16="http://schemas.microsoft.com/office/drawing/2014/main" id="{A29141D9-4CB1-C834-AD7A-D791A1A0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287" y="7349309"/>
            <a:ext cx="379832" cy="2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52">
            <a:extLst>
              <a:ext uri="{FF2B5EF4-FFF2-40B4-BE49-F238E27FC236}">
                <a16:creationId xmlns:a16="http://schemas.microsoft.com/office/drawing/2014/main" id="{15983870-3B5B-E723-1CDE-1E7EC688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594" y="8310379"/>
            <a:ext cx="1261385" cy="2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8" name="TextBox 1347">
            <a:extLst>
              <a:ext uri="{FF2B5EF4-FFF2-40B4-BE49-F238E27FC236}">
                <a16:creationId xmlns:a16="http://schemas.microsoft.com/office/drawing/2014/main" id="{529ED09C-F517-3D5F-501E-A86D82B6DA58}"/>
              </a:ext>
            </a:extLst>
          </p:cNvPr>
          <p:cNvSpPr txBox="1"/>
          <p:nvPr/>
        </p:nvSpPr>
        <p:spPr>
          <a:xfrm>
            <a:off x="862450" y="741259"/>
            <a:ext cx="291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Arrows: compilation</a:t>
            </a:r>
          </a:p>
        </p:txBody>
      </p:sp>
      <p:pic>
        <p:nvPicPr>
          <p:cNvPr id="1349" name="Picture 54">
            <a:extLst>
              <a:ext uri="{FF2B5EF4-FFF2-40B4-BE49-F238E27FC236}">
                <a16:creationId xmlns:a16="http://schemas.microsoft.com/office/drawing/2014/main" id="{128E0D0C-57D7-97D7-02A5-B72BD376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318" y="7904598"/>
            <a:ext cx="2022146" cy="2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A25B301D-3362-859A-5912-12B878C6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31" y="5196778"/>
            <a:ext cx="809048" cy="2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D7B0829-E27A-438E-CE03-67147478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61" y="2871275"/>
            <a:ext cx="4238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899E973-05C1-3EBB-3B25-127E2A64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368" y="3594105"/>
            <a:ext cx="638928" cy="2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E7B77EFD-64B8-A70F-D3F1-E9B9E042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99" y="4155952"/>
            <a:ext cx="108108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9920513C-E913-FC6C-4BCC-848EAE29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25" y="3013320"/>
            <a:ext cx="89058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E8E1D6-708A-680E-586B-3BE105D36A7B}"/>
              </a:ext>
            </a:extLst>
          </p:cNvPr>
          <p:cNvGrpSpPr/>
          <p:nvPr/>
        </p:nvGrpSpPr>
        <p:grpSpPr>
          <a:xfrm>
            <a:off x="8812678" y="4630068"/>
            <a:ext cx="791473" cy="414305"/>
            <a:chOff x="8812679" y="4630069"/>
            <a:chExt cx="508542" cy="266202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A9BCA3ED-941A-15E0-353D-982C56F9E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2679" y="4630069"/>
              <a:ext cx="43815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8">
              <a:extLst>
                <a:ext uri="{FF2B5EF4-FFF2-40B4-BE49-F238E27FC236}">
                  <a16:creationId xmlns:a16="http://schemas.microsoft.com/office/drawing/2014/main" id="{08244A22-5B1E-A1CA-E4FB-182DAB570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4272" y="4790821"/>
              <a:ext cx="456949" cy="1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027F-EC21-DE8F-9264-86BC46BC33D1}"/>
              </a:ext>
            </a:extLst>
          </p:cNvPr>
          <p:cNvCxnSpPr>
            <a:cxnSpLocks/>
          </p:cNvCxnSpPr>
          <p:nvPr/>
        </p:nvCxnSpPr>
        <p:spPr>
          <a:xfrm>
            <a:off x="8924988" y="3452899"/>
            <a:ext cx="679163" cy="47062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0B789-5BBB-10B8-D82D-1B5CE2BF08E3}"/>
              </a:ext>
            </a:extLst>
          </p:cNvPr>
          <p:cNvCxnSpPr>
            <a:cxnSpLocks/>
          </p:cNvCxnSpPr>
          <p:nvPr/>
        </p:nvCxnSpPr>
        <p:spPr>
          <a:xfrm>
            <a:off x="9211535" y="5162422"/>
            <a:ext cx="11429" cy="703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34B34D-7DF7-C02B-5E0D-FD6CCFE29787}"/>
              </a:ext>
            </a:extLst>
          </p:cNvPr>
          <p:cNvCxnSpPr>
            <a:cxnSpLocks/>
          </p:cNvCxnSpPr>
          <p:nvPr/>
        </p:nvCxnSpPr>
        <p:spPr>
          <a:xfrm flipH="1">
            <a:off x="10970538" y="3802451"/>
            <a:ext cx="254333" cy="12000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44966-C128-F7E3-AFBD-F7D2B2ADC677}"/>
              </a:ext>
            </a:extLst>
          </p:cNvPr>
          <p:cNvCxnSpPr>
            <a:cxnSpLocks/>
          </p:cNvCxnSpPr>
          <p:nvPr/>
        </p:nvCxnSpPr>
        <p:spPr>
          <a:xfrm flipH="1">
            <a:off x="5580887" y="4330648"/>
            <a:ext cx="161980" cy="7505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3A4D85-05F5-A53F-2CEE-F00B503C125F}"/>
              </a:ext>
            </a:extLst>
          </p:cNvPr>
          <p:cNvCxnSpPr>
            <a:cxnSpLocks/>
          </p:cNvCxnSpPr>
          <p:nvPr/>
        </p:nvCxnSpPr>
        <p:spPr>
          <a:xfrm flipH="1">
            <a:off x="4302280" y="3771639"/>
            <a:ext cx="209588" cy="46379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CEA3C-F0E6-0F64-5E4A-AA297C0DEDB2}"/>
              </a:ext>
            </a:extLst>
          </p:cNvPr>
          <p:cNvSpPr txBox="1"/>
          <p:nvPr/>
        </p:nvSpPr>
        <p:spPr>
          <a:xfrm>
            <a:off x="7868148" y="3380607"/>
            <a:ext cx="894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(factor graphs)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7FD46-9395-1939-0424-43D11700E123}"/>
              </a:ext>
            </a:extLst>
          </p:cNvPr>
          <p:cNvSpPr txBox="1"/>
          <p:nvPr/>
        </p:nvSpPr>
        <p:spPr>
          <a:xfrm>
            <a:off x="11242969" y="44488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Exponential </a:t>
            </a:r>
          </a:p>
          <a:p>
            <a:r>
              <a:rPr lang="en-US" sz="900" b="1" dirty="0"/>
              <a:t>Conic Program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9FFA32-E647-6EC8-EF78-C033F51DDA69}"/>
              </a:ext>
            </a:extLst>
          </p:cNvPr>
          <p:cNvCxnSpPr>
            <a:cxnSpLocks/>
          </p:cNvCxnSpPr>
          <p:nvPr/>
        </p:nvCxnSpPr>
        <p:spPr>
          <a:xfrm>
            <a:off x="10323866" y="3455671"/>
            <a:ext cx="0" cy="38371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2">
            <a:extLst>
              <a:ext uri="{FF2B5EF4-FFF2-40B4-BE49-F238E27FC236}">
                <a16:creationId xmlns:a16="http://schemas.microsoft.com/office/drawing/2014/main" id="{3DB53BDC-2B8F-79C6-F35D-750C5F12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55" y="3013320"/>
            <a:ext cx="381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4">
            <a:extLst>
              <a:ext uri="{FF2B5EF4-FFF2-40B4-BE49-F238E27FC236}">
                <a16:creationId xmlns:a16="http://schemas.microsoft.com/office/drawing/2014/main" id="{306E8106-ED28-8011-87EF-5B331980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98" y="4178641"/>
            <a:ext cx="381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E80F83-353E-0C46-3FD1-E6A7FEB81E1E}"/>
              </a:ext>
            </a:extLst>
          </p:cNvPr>
          <p:cNvCxnSpPr>
            <a:cxnSpLocks/>
          </p:cNvCxnSpPr>
          <p:nvPr/>
        </p:nvCxnSpPr>
        <p:spPr>
          <a:xfrm flipH="1">
            <a:off x="9604151" y="4288055"/>
            <a:ext cx="276633" cy="3216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0">
            <a:extLst>
              <a:ext uri="{FF2B5EF4-FFF2-40B4-BE49-F238E27FC236}">
                <a16:creationId xmlns:a16="http://schemas.microsoft.com/office/drawing/2014/main" id="{4642F733-8527-DA4A-C1B8-0F303C8B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11" y="3214028"/>
            <a:ext cx="971552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AB2E28-DD67-B1D9-FD39-B944AEC846CE}"/>
              </a:ext>
            </a:extLst>
          </p:cNvPr>
          <p:cNvSpPr txBox="1"/>
          <p:nvPr/>
        </p:nvSpPr>
        <p:spPr>
          <a:xfrm>
            <a:off x="10028462" y="3192423"/>
            <a:ext cx="1141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(linear programs)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870E2-096D-141A-7606-D520D6B38A40}"/>
              </a:ext>
            </a:extLst>
          </p:cNvPr>
          <p:cNvCxnSpPr>
            <a:cxnSpLocks/>
          </p:cNvCxnSpPr>
          <p:nvPr/>
        </p:nvCxnSpPr>
        <p:spPr>
          <a:xfrm flipH="1">
            <a:off x="7868148" y="3648841"/>
            <a:ext cx="346039" cy="4686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2ECD6-1F20-1A8D-8068-987EDEDC0437}"/>
              </a:ext>
            </a:extLst>
          </p:cNvPr>
          <p:cNvCxnSpPr>
            <a:cxnSpLocks/>
          </p:cNvCxnSpPr>
          <p:nvPr/>
        </p:nvCxnSpPr>
        <p:spPr>
          <a:xfrm>
            <a:off x="8214187" y="4455397"/>
            <a:ext cx="444163" cy="20070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1251E7-10B3-1B36-3F3B-AD093E2ECAC4}"/>
              </a:ext>
            </a:extLst>
          </p:cNvPr>
          <p:cNvCxnSpPr>
            <a:cxnSpLocks/>
          </p:cNvCxnSpPr>
          <p:nvPr/>
        </p:nvCxnSpPr>
        <p:spPr>
          <a:xfrm>
            <a:off x="3657418" y="5357639"/>
            <a:ext cx="1283430" cy="1226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E5589F-41A0-AB48-B945-E89CF911D1C7}"/>
              </a:ext>
            </a:extLst>
          </p:cNvPr>
          <p:cNvGrpSpPr/>
          <p:nvPr/>
        </p:nvGrpSpPr>
        <p:grpSpPr>
          <a:xfrm>
            <a:off x="3953747" y="4368841"/>
            <a:ext cx="874070" cy="598273"/>
            <a:chOff x="6945816" y="5640068"/>
            <a:chExt cx="874070" cy="5982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FF085-8DD7-8C78-435C-13A98E5F8FAD}"/>
                </a:ext>
              </a:extLst>
            </p:cNvPr>
            <p:cNvSpPr txBox="1"/>
            <p:nvPr/>
          </p:nvSpPr>
          <p:spPr>
            <a:xfrm>
              <a:off x="7096611" y="5822843"/>
              <a:ext cx="7232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Language of </a:t>
              </a:r>
            </a:p>
            <a:p>
              <a:r>
                <a:rPr lang="en-US" sz="700" dirty="0"/>
                <a:t>conditional</a:t>
              </a:r>
              <a:br>
                <a:rPr lang="en-US" sz="700" dirty="0"/>
              </a:br>
              <a:r>
                <a:rPr lang="en-US" sz="700" dirty="0"/>
                <a:t>independence </a:t>
              </a:r>
            </a:p>
          </p:txBody>
        </p:sp>
        <p:pic>
          <p:nvPicPr>
            <p:cNvPr id="31" name="Picture 44">
              <a:extLst>
                <a:ext uri="{FF2B5EF4-FFF2-40B4-BE49-F238E27FC236}">
                  <a16:creationId xmlns:a16="http://schemas.microsoft.com/office/drawing/2014/main" id="{9DB9A480-57BD-1D67-8207-AAFCE64B3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816" y="5640068"/>
              <a:ext cx="4667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C9988-39D2-07F0-37B9-E267C546C4B3}"/>
              </a:ext>
            </a:extLst>
          </p:cNvPr>
          <p:cNvGrpSpPr/>
          <p:nvPr/>
        </p:nvGrpSpPr>
        <p:grpSpPr>
          <a:xfrm>
            <a:off x="2957646" y="3555824"/>
            <a:ext cx="723275" cy="691871"/>
            <a:chOff x="5282739" y="6251123"/>
            <a:chExt cx="723275" cy="691871"/>
          </a:xfrm>
        </p:grpSpPr>
        <p:pic>
          <p:nvPicPr>
            <p:cNvPr id="33" name="Picture 42">
              <a:extLst>
                <a:ext uri="{FF2B5EF4-FFF2-40B4-BE49-F238E27FC236}">
                  <a16:creationId xmlns:a16="http://schemas.microsoft.com/office/drawing/2014/main" id="{D72AEA6B-8E30-D57B-D506-244A0B4D0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389" y="6251123"/>
              <a:ext cx="419100" cy="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6F579C-382C-C52B-EA93-3ACD033C31C5}"/>
                </a:ext>
              </a:extLst>
            </p:cNvPr>
            <p:cNvSpPr txBox="1"/>
            <p:nvPr/>
          </p:nvSpPr>
          <p:spPr>
            <a:xfrm>
              <a:off x="5282739" y="6527496"/>
              <a:ext cx="7232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Language of </a:t>
              </a:r>
            </a:p>
            <a:p>
              <a:r>
                <a:rPr lang="en-US" sz="700" dirty="0"/>
                <a:t>unconditional</a:t>
              </a:r>
              <a:br>
                <a:rPr lang="en-US" sz="700" dirty="0"/>
              </a:br>
              <a:r>
                <a:rPr lang="en-US" sz="700" dirty="0"/>
                <a:t>independence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C1F5D7-0F50-AD69-0AA4-8DA3F9671418}"/>
              </a:ext>
            </a:extLst>
          </p:cNvPr>
          <p:cNvGrpSpPr/>
          <p:nvPr/>
        </p:nvGrpSpPr>
        <p:grpSpPr>
          <a:xfrm>
            <a:off x="2755356" y="5189361"/>
            <a:ext cx="754854" cy="312735"/>
            <a:chOff x="3566134" y="5463392"/>
            <a:chExt cx="754854" cy="312735"/>
          </a:xfrm>
        </p:grpSpPr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A21AC97E-1B29-750C-6064-4E979DF35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255" y="5590997"/>
              <a:ext cx="567733" cy="18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8">
              <a:extLst>
                <a:ext uri="{FF2B5EF4-FFF2-40B4-BE49-F238E27FC236}">
                  <a16:creationId xmlns:a16="http://schemas.microsoft.com/office/drawing/2014/main" id="{8C556452-9EFF-E23C-B31C-36DC29A87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134" y="5463392"/>
              <a:ext cx="337605" cy="19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E2FA6E-C648-7581-A04F-48C2C36B6BA4}"/>
              </a:ext>
            </a:extLst>
          </p:cNvPr>
          <p:cNvGrpSpPr/>
          <p:nvPr/>
        </p:nvGrpSpPr>
        <p:grpSpPr>
          <a:xfrm>
            <a:off x="5481655" y="3891485"/>
            <a:ext cx="864918" cy="337316"/>
            <a:chOff x="5393864" y="3827027"/>
            <a:chExt cx="864918" cy="337316"/>
          </a:xfrm>
        </p:grpSpPr>
        <p:pic>
          <p:nvPicPr>
            <p:cNvPr id="40" name="Picture 30">
              <a:extLst>
                <a:ext uri="{FF2B5EF4-FFF2-40B4-BE49-F238E27FC236}">
                  <a16:creationId xmlns:a16="http://schemas.microsoft.com/office/drawing/2014/main" id="{ACDD365C-6B03-445F-3739-AEF8F48E2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09" y="4040215"/>
              <a:ext cx="637412" cy="12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50">
              <a:extLst>
                <a:ext uri="{FF2B5EF4-FFF2-40B4-BE49-F238E27FC236}">
                  <a16:creationId xmlns:a16="http://schemas.microsoft.com/office/drawing/2014/main" id="{9EF9B8E5-23BA-13D3-6D22-5D6E73338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64" y="3827027"/>
              <a:ext cx="864918" cy="197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D79BA1-4A1C-B0C6-5E19-69688BAF882E}"/>
              </a:ext>
            </a:extLst>
          </p:cNvPr>
          <p:cNvGrpSpPr/>
          <p:nvPr/>
        </p:nvGrpSpPr>
        <p:grpSpPr>
          <a:xfrm>
            <a:off x="4336567" y="3506428"/>
            <a:ext cx="817391" cy="255389"/>
            <a:chOff x="6693994" y="4875352"/>
            <a:chExt cx="817391" cy="255389"/>
          </a:xfrm>
        </p:grpSpPr>
        <p:pic>
          <p:nvPicPr>
            <p:cNvPr id="43" name="Picture 24">
              <a:extLst>
                <a:ext uri="{FF2B5EF4-FFF2-40B4-BE49-F238E27FC236}">
                  <a16:creationId xmlns:a16="http://schemas.microsoft.com/office/drawing/2014/main" id="{3BFF4616-5951-166D-B4BA-9EC4A76B2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994" y="4875352"/>
              <a:ext cx="352425" cy="13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257CB8-CD5F-2B60-8049-6EED21523629}"/>
                </a:ext>
              </a:extLst>
            </p:cNvPr>
            <p:cNvSpPr txBox="1"/>
            <p:nvPr/>
          </p:nvSpPr>
          <p:spPr>
            <a:xfrm>
              <a:off x="6762462" y="493068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Qualitative BNs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A1D026-0A61-08E8-220D-D40DBDEF2444}"/>
              </a:ext>
            </a:extLst>
          </p:cNvPr>
          <p:cNvCxnSpPr>
            <a:cxnSpLocks/>
          </p:cNvCxnSpPr>
          <p:nvPr/>
        </p:nvCxnSpPr>
        <p:spPr>
          <a:xfrm>
            <a:off x="6435835" y="4104673"/>
            <a:ext cx="608381" cy="11831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6BA312-1132-1EAF-A38A-39648E2EF072}"/>
              </a:ext>
            </a:extLst>
          </p:cNvPr>
          <p:cNvCxnSpPr>
            <a:cxnSpLocks/>
          </p:cNvCxnSpPr>
          <p:nvPr/>
        </p:nvCxnSpPr>
        <p:spPr>
          <a:xfrm>
            <a:off x="6409999" y="3145650"/>
            <a:ext cx="570791" cy="243073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EA03B1-EDBF-74E9-33CC-4B05968B9A51}"/>
              </a:ext>
            </a:extLst>
          </p:cNvPr>
          <p:cNvCxnSpPr>
            <a:cxnSpLocks/>
          </p:cNvCxnSpPr>
          <p:nvPr/>
        </p:nvCxnSpPr>
        <p:spPr>
          <a:xfrm>
            <a:off x="3600401" y="4228801"/>
            <a:ext cx="345984" cy="18513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0697FD-50C2-CBED-92CE-09B033A7A954}"/>
              </a:ext>
            </a:extLst>
          </p:cNvPr>
          <p:cNvCxnSpPr>
            <a:cxnSpLocks/>
          </p:cNvCxnSpPr>
          <p:nvPr/>
        </p:nvCxnSpPr>
        <p:spPr>
          <a:xfrm>
            <a:off x="4603761" y="4961593"/>
            <a:ext cx="542243" cy="22369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750CB7-2090-3B96-DC3B-926D782283F3}"/>
              </a:ext>
            </a:extLst>
          </p:cNvPr>
          <p:cNvCxnSpPr>
            <a:cxnSpLocks/>
          </p:cNvCxnSpPr>
          <p:nvPr/>
        </p:nvCxnSpPr>
        <p:spPr>
          <a:xfrm>
            <a:off x="5097442" y="3733666"/>
            <a:ext cx="281938" cy="10572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6">
            <a:extLst>
              <a:ext uri="{FF2B5EF4-FFF2-40B4-BE49-F238E27FC236}">
                <a16:creationId xmlns:a16="http://schemas.microsoft.com/office/drawing/2014/main" id="{1692BC2C-FBA3-F737-4FE9-F6DD3489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18848"/>
            <a:ext cx="1066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06BBA8-DC5A-9913-9891-6EAF105C3187}"/>
              </a:ext>
            </a:extLst>
          </p:cNvPr>
          <p:cNvCxnSpPr>
            <a:cxnSpLocks/>
          </p:cNvCxnSpPr>
          <p:nvPr/>
        </p:nvCxnSpPr>
        <p:spPr>
          <a:xfrm>
            <a:off x="7828111" y="5939380"/>
            <a:ext cx="526608" cy="13206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31A887-8767-D0A4-5C84-909F06A89D00}"/>
              </a:ext>
            </a:extLst>
          </p:cNvPr>
          <p:cNvGrpSpPr/>
          <p:nvPr/>
        </p:nvGrpSpPr>
        <p:grpSpPr>
          <a:xfrm>
            <a:off x="13843779" y="3064903"/>
            <a:ext cx="1764373" cy="357354"/>
            <a:chOff x="7237455" y="7249508"/>
            <a:chExt cx="1764373" cy="35735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61D0E0-4443-5EA8-F996-F9621DFBE727}"/>
                </a:ext>
              </a:extLst>
            </p:cNvPr>
            <p:cNvSpPr txBox="1"/>
            <p:nvPr/>
          </p:nvSpPr>
          <p:spPr>
            <a:xfrm>
              <a:off x="7336529" y="7391418"/>
              <a:ext cx="1665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PDG observational facets</a:t>
              </a:r>
            </a:p>
          </p:txBody>
        </p:sp>
        <p:pic>
          <p:nvPicPr>
            <p:cNvPr id="57" name="Picture 60">
              <a:extLst>
                <a:ext uri="{FF2B5EF4-FFF2-40B4-BE49-F238E27FC236}">
                  <a16:creationId xmlns:a16="http://schemas.microsoft.com/office/drawing/2014/main" id="{B17ADEE6-A891-4ADA-2764-7E3E9C130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455" y="7249508"/>
              <a:ext cx="1495528" cy="22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345514-7B4C-0CFC-1302-69E054226111}"/>
              </a:ext>
            </a:extLst>
          </p:cNvPr>
          <p:cNvGrpSpPr/>
          <p:nvPr/>
        </p:nvGrpSpPr>
        <p:grpSpPr>
          <a:xfrm>
            <a:off x="5400633" y="2709877"/>
            <a:ext cx="1594342" cy="359087"/>
            <a:chOff x="4647461" y="7086048"/>
            <a:chExt cx="1594342" cy="35908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6D6ADE-84CB-D825-8EC8-E781FA041313}"/>
                </a:ext>
              </a:extLst>
            </p:cNvPr>
            <p:cNvSpPr txBox="1"/>
            <p:nvPr/>
          </p:nvSpPr>
          <p:spPr>
            <a:xfrm>
              <a:off x="4759382" y="7229691"/>
              <a:ext cx="1239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PDG structural facets</a:t>
              </a:r>
            </a:p>
          </p:txBody>
        </p:sp>
        <p:pic>
          <p:nvPicPr>
            <p:cNvPr id="60" name="Picture 66">
              <a:extLst>
                <a:ext uri="{FF2B5EF4-FFF2-40B4-BE49-F238E27FC236}">
                  <a16:creationId xmlns:a16="http://schemas.microsoft.com/office/drawing/2014/main" id="{3ABFFC96-93C9-0B18-5851-FCE0D6C51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461" y="7086048"/>
              <a:ext cx="1594342" cy="24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Picture 68">
            <a:extLst>
              <a:ext uri="{FF2B5EF4-FFF2-40B4-BE49-F238E27FC236}">
                <a16:creationId xmlns:a16="http://schemas.microsoft.com/office/drawing/2014/main" id="{3230D367-CCF3-5ECA-B1D8-A2D9E6F6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51" y="5636421"/>
            <a:ext cx="1108160" cy="24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A7C0BC-2D29-D3B8-88C0-0A7EEB159424}"/>
              </a:ext>
            </a:extLst>
          </p:cNvPr>
          <p:cNvCxnSpPr>
            <a:cxnSpLocks/>
          </p:cNvCxnSpPr>
          <p:nvPr/>
        </p:nvCxnSpPr>
        <p:spPr>
          <a:xfrm>
            <a:off x="6050862" y="5460461"/>
            <a:ext cx="603378" cy="23184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A0C736-4465-5877-AADF-8D059F5509BC}"/>
              </a:ext>
            </a:extLst>
          </p:cNvPr>
          <p:cNvCxnSpPr>
            <a:cxnSpLocks/>
          </p:cNvCxnSpPr>
          <p:nvPr/>
        </p:nvCxnSpPr>
        <p:spPr>
          <a:xfrm>
            <a:off x="9122337" y="6544700"/>
            <a:ext cx="21663" cy="756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B0C26F-BC4F-9C70-B647-29C86B75F3FE}"/>
              </a:ext>
            </a:extLst>
          </p:cNvPr>
          <p:cNvSpPr txBox="1"/>
          <p:nvPr/>
        </p:nvSpPr>
        <p:spPr>
          <a:xfrm>
            <a:off x="12659873" y="7577476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Sequence of</a:t>
            </a:r>
          </a:p>
          <a:p>
            <a:r>
              <a:rPr lang="en-US" sz="900" b="1" dirty="0"/>
              <a:t>Exponential </a:t>
            </a:r>
          </a:p>
          <a:p>
            <a:r>
              <a:rPr lang="en-US" sz="900" b="1" dirty="0"/>
              <a:t>Conic Programs</a:t>
            </a:r>
          </a:p>
        </p:txBody>
      </p:sp>
      <p:pic>
        <p:nvPicPr>
          <p:cNvPr id="65" name="Picture 72">
            <a:extLst>
              <a:ext uri="{FF2B5EF4-FFF2-40B4-BE49-F238E27FC236}">
                <a16:creationId xmlns:a16="http://schemas.microsoft.com/office/drawing/2014/main" id="{0830FA1F-5CB7-F188-9249-3FC57035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19" y="6067471"/>
            <a:ext cx="13525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8B7B69-421B-A0E5-2F77-DF54C6A0C620}"/>
              </a:ext>
            </a:extLst>
          </p:cNvPr>
          <p:cNvCxnSpPr>
            <a:cxnSpLocks/>
          </p:cNvCxnSpPr>
          <p:nvPr/>
        </p:nvCxnSpPr>
        <p:spPr>
          <a:xfrm flipH="1">
            <a:off x="13780791" y="3444262"/>
            <a:ext cx="534074" cy="69592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9BCE41-3C41-3ABD-CA34-4CA34BF31B37}"/>
              </a:ext>
            </a:extLst>
          </p:cNvPr>
          <p:cNvCxnSpPr>
            <a:cxnSpLocks/>
          </p:cNvCxnSpPr>
          <p:nvPr/>
        </p:nvCxnSpPr>
        <p:spPr>
          <a:xfrm flipV="1">
            <a:off x="5988232" y="4874591"/>
            <a:ext cx="2695618" cy="40005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74">
            <a:extLst>
              <a:ext uri="{FF2B5EF4-FFF2-40B4-BE49-F238E27FC236}">
                <a16:creationId xmlns:a16="http://schemas.microsoft.com/office/drawing/2014/main" id="{06BC55E8-D360-26DA-E321-B5E694D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304" y="4199963"/>
            <a:ext cx="13239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76">
            <a:extLst>
              <a:ext uri="{FF2B5EF4-FFF2-40B4-BE49-F238E27FC236}">
                <a16:creationId xmlns:a16="http://schemas.microsoft.com/office/drawing/2014/main" id="{2D2800CE-FCAE-1C7E-3E10-A909FFDB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53" y="1778322"/>
            <a:ext cx="5619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7AA006-8294-E16F-0A13-BC62ECBAE0FB}"/>
              </a:ext>
            </a:extLst>
          </p:cNvPr>
          <p:cNvCxnSpPr>
            <a:cxnSpLocks/>
          </p:cNvCxnSpPr>
          <p:nvPr/>
        </p:nvCxnSpPr>
        <p:spPr>
          <a:xfrm>
            <a:off x="7381418" y="2150714"/>
            <a:ext cx="528007" cy="51332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8">
            <a:extLst>
              <a:ext uri="{FF2B5EF4-FFF2-40B4-BE49-F238E27FC236}">
                <a16:creationId xmlns:a16="http://schemas.microsoft.com/office/drawing/2014/main" id="{FCCCED61-1343-1AE1-48C9-955FD809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4" y="3923520"/>
            <a:ext cx="1045380" cy="2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63C4F8-1EBD-5DE2-A408-34B15F8B8832}"/>
              </a:ext>
            </a:extLst>
          </p:cNvPr>
          <p:cNvCxnSpPr>
            <a:cxnSpLocks/>
          </p:cNvCxnSpPr>
          <p:nvPr/>
        </p:nvCxnSpPr>
        <p:spPr>
          <a:xfrm>
            <a:off x="10860133" y="4287376"/>
            <a:ext cx="356421" cy="2448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80">
            <a:extLst>
              <a:ext uri="{FF2B5EF4-FFF2-40B4-BE49-F238E27FC236}">
                <a16:creationId xmlns:a16="http://schemas.microsoft.com/office/drawing/2014/main" id="{D228B891-74CE-473F-E29E-9065AB3C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036" y="6601484"/>
            <a:ext cx="1066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0F69F3-E67C-7E36-5500-9C57ED9D9930}"/>
              </a:ext>
            </a:extLst>
          </p:cNvPr>
          <p:cNvCxnSpPr>
            <a:cxnSpLocks/>
          </p:cNvCxnSpPr>
          <p:nvPr/>
        </p:nvCxnSpPr>
        <p:spPr>
          <a:xfrm>
            <a:off x="12075471" y="3808391"/>
            <a:ext cx="873290" cy="34756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EE7929-3221-02AF-5951-74B114C615D1}"/>
              </a:ext>
            </a:extLst>
          </p:cNvPr>
          <p:cNvCxnSpPr>
            <a:cxnSpLocks/>
          </p:cNvCxnSpPr>
          <p:nvPr/>
        </p:nvCxnSpPr>
        <p:spPr>
          <a:xfrm>
            <a:off x="11574926" y="7406952"/>
            <a:ext cx="780009" cy="26660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31C33D-8D86-0E66-A7E3-AC9879860192}"/>
              </a:ext>
            </a:extLst>
          </p:cNvPr>
          <p:cNvCxnSpPr>
            <a:cxnSpLocks/>
          </p:cNvCxnSpPr>
          <p:nvPr/>
        </p:nvCxnSpPr>
        <p:spPr>
          <a:xfrm flipH="1">
            <a:off x="9880784" y="7421304"/>
            <a:ext cx="663062" cy="34041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3EEBFB-8767-6A3E-7D1A-DE644F7CD8F8}"/>
              </a:ext>
            </a:extLst>
          </p:cNvPr>
          <p:cNvCxnSpPr>
            <a:cxnSpLocks/>
          </p:cNvCxnSpPr>
          <p:nvPr/>
        </p:nvCxnSpPr>
        <p:spPr>
          <a:xfrm flipH="1">
            <a:off x="11629186" y="4511600"/>
            <a:ext cx="1655014" cy="86384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82">
            <a:extLst>
              <a:ext uri="{FF2B5EF4-FFF2-40B4-BE49-F238E27FC236}">
                <a16:creationId xmlns:a16="http://schemas.microsoft.com/office/drawing/2014/main" id="{2BDAD149-C39A-85B5-B098-A0FBA7C1B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18" y="5309042"/>
            <a:ext cx="1092605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3B9194-9302-20CF-5A76-241FC55C1D56}"/>
              </a:ext>
            </a:extLst>
          </p:cNvPr>
          <p:cNvCxnSpPr>
            <a:cxnSpLocks/>
          </p:cNvCxnSpPr>
          <p:nvPr/>
        </p:nvCxnSpPr>
        <p:spPr>
          <a:xfrm flipH="1">
            <a:off x="9993985" y="5796872"/>
            <a:ext cx="447752" cy="25663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E9AD68-2976-F23F-5DFB-51C6A5BA5BA4}"/>
              </a:ext>
            </a:extLst>
          </p:cNvPr>
          <p:cNvCxnSpPr>
            <a:cxnSpLocks/>
          </p:cNvCxnSpPr>
          <p:nvPr/>
        </p:nvCxnSpPr>
        <p:spPr>
          <a:xfrm>
            <a:off x="10979458" y="5865494"/>
            <a:ext cx="159809" cy="89685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4">
            <a:extLst>
              <a:ext uri="{FF2B5EF4-FFF2-40B4-BE49-F238E27FC236}">
                <a16:creationId xmlns:a16="http://schemas.microsoft.com/office/drawing/2014/main" id="{69725BBD-7637-D3BF-C7F1-E49101BB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59" y="5467881"/>
            <a:ext cx="1240557" cy="17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5B8DDB-6F00-8AC0-EE1C-0600CA79B2B4}"/>
              </a:ext>
            </a:extLst>
          </p:cNvPr>
          <p:cNvCxnSpPr>
            <a:cxnSpLocks/>
          </p:cNvCxnSpPr>
          <p:nvPr/>
        </p:nvCxnSpPr>
        <p:spPr>
          <a:xfrm>
            <a:off x="10511138" y="4517343"/>
            <a:ext cx="190500" cy="84462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BF87F1-0F36-C8FF-A421-A52ABC06D7BC}"/>
              </a:ext>
            </a:extLst>
          </p:cNvPr>
          <p:cNvCxnSpPr>
            <a:cxnSpLocks/>
          </p:cNvCxnSpPr>
          <p:nvPr/>
        </p:nvCxnSpPr>
        <p:spPr>
          <a:xfrm>
            <a:off x="13480291" y="5636421"/>
            <a:ext cx="437787" cy="7438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153A64-D8B5-D738-8956-B0D5441D006A}"/>
              </a:ext>
            </a:extLst>
          </p:cNvPr>
          <p:cNvCxnSpPr>
            <a:cxnSpLocks/>
          </p:cNvCxnSpPr>
          <p:nvPr/>
        </p:nvCxnSpPr>
        <p:spPr>
          <a:xfrm flipH="1">
            <a:off x="11780259" y="5443560"/>
            <a:ext cx="1237241" cy="12147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6">
            <a:extLst>
              <a:ext uri="{FF2B5EF4-FFF2-40B4-BE49-F238E27FC236}">
                <a16:creationId xmlns:a16="http://schemas.microsoft.com/office/drawing/2014/main" id="{767DACA9-DD81-D43A-CAAB-B423E47A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724" y="7022709"/>
            <a:ext cx="14001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A2718E-8F53-EB5B-9871-C2F35FFC218E}"/>
              </a:ext>
            </a:extLst>
          </p:cNvPr>
          <p:cNvCxnSpPr>
            <a:cxnSpLocks/>
          </p:cNvCxnSpPr>
          <p:nvPr/>
        </p:nvCxnSpPr>
        <p:spPr>
          <a:xfrm flipH="1">
            <a:off x="12129750" y="6762346"/>
            <a:ext cx="1154450" cy="18718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061EA-1571-18BD-563E-BB1BD526BA44}"/>
              </a:ext>
            </a:extLst>
          </p:cNvPr>
          <p:cNvCxnSpPr>
            <a:cxnSpLocks/>
          </p:cNvCxnSpPr>
          <p:nvPr/>
        </p:nvCxnSpPr>
        <p:spPr>
          <a:xfrm>
            <a:off x="11900818" y="3784696"/>
            <a:ext cx="1222124" cy="148351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81B3AD-A7BD-621E-AF50-5ED72A2DF99B}"/>
              </a:ext>
            </a:extLst>
          </p:cNvPr>
          <p:cNvCxnSpPr>
            <a:cxnSpLocks/>
          </p:cNvCxnSpPr>
          <p:nvPr/>
        </p:nvCxnSpPr>
        <p:spPr>
          <a:xfrm>
            <a:off x="7805231" y="1921659"/>
            <a:ext cx="5675060" cy="111618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DFD118-2DD2-9C7B-4ED9-CA639AB22D68}"/>
              </a:ext>
            </a:extLst>
          </p:cNvPr>
          <p:cNvCxnSpPr>
            <a:cxnSpLocks/>
          </p:cNvCxnSpPr>
          <p:nvPr/>
        </p:nvCxnSpPr>
        <p:spPr>
          <a:xfrm flipH="1">
            <a:off x="6146174" y="2041952"/>
            <a:ext cx="825552" cy="51352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73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2</cp:revision>
  <dcterms:created xsi:type="dcterms:W3CDTF">2023-01-07T00:47:51Z</dcterms:created>
  <dcterms:modified xsi:type="dcterms:W3CDTF">2023-01-09T18:31:23Z</dcterms:modified>
</cp:coreProperties>
</file>