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94FBF0-5D7D-4A0E-AB3B-B56DD1D18F12}"/>
              </a:ext>
            </a:extLst>
          </p:cNvPr>
          <p:cNvCxnSpPr>
            <a:cxnSpLocks/>
          </p:cNvCxnSpPr>
          <p:nvPr/>
        </p:nvCxnSpPr>
        <p:spPr>
          <a:xfrm>
            <a:off x="3242733" y="1913467"/>
            <a:ext cx="23283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4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{F92F0E47-FDC3-49CD-87F6-EEDCAA06B253}tf55705232_win32</Template>
  <TotalTime>447</TotalTime>
  <Words>22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Title Lorem Ipsum</vt:lpstr>
      <vt:lpstr>Title Lorem Ipsum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Oliver Richardson</dc:creator>
  <cp:lastModifiedBy>Oliver Richardson</cp:lastModifiedBy>
  <cp:revision>1</cp:revision>
  <dcterms:created xsi:type="dcterms:W3CDTF">2021-08-28T21:13:13Z</dcterms:created>
  <dcterms:modified xsi:type="dcterms:W3CDTF">2021-08-29T04:40:41Z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