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71" r:id="rId10"/>
    <p:sldId id="270" r:id="rId11"/>
    <p:sldId id="262" r:id="rId12"/>
    <p:sldId id="272" r:id="rId13"/>
    <p:sldId id="273" r:id="rId14"/>
    <p:sldId id="261" r:id="rId15"/>
    <p:sldId id="274" r:id="rId16"/>
    <p:sldId id="278" r:id="rId17"/>
    <p:sldId id="282" r:id="rId18"/>
    <p:sldId id="279" r:id="rId19"/>
    <p:sldId id="283" r:id="rId20"/>
    <p:sldId id="259" r:id="rId21"/>
    <p:sldId id="284" r:id="rId22"/>
    <p:sldId id="266" r:id="rId23"/>
    <p:sldId id="285" r:id="rId24"/>
    <p:sldId id="257" r:id="rId25"/>
    <p:sldId id="269" r:id="rId26"/>
    <p:sldId id="265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944" autoAdjust="0"/>
  </p:normalViewPr>
  <p:slideViewPr>
    <p:cSldViewPr snapToGrid="0">
      <p:cViewPr>
        <p:scale>
          <a:sx n="100" d="100"/>
          <a:sy n="100" d="100"/>
        </p:scale>
        <p:origin x="18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14-Mar-22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14-Mar-22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14-Mar-22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586643" y="2294527"/>
            <a:ext cx="3152923" cy="914567"/>
            <a:chOff x="8510743" y="2378255"/>
            <a:chExt cx="3152923" cy="914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400271" y="27080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73268" y="2453063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10743" y="2378255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F761-84F4-4A48-B6E0-11C7B2A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3A5E-6B12-4313-A19A-7419EB6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2103437"/>
            <a:ext cx="9806522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 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29" y="3622263"/>
            <a:ext cx="6135222" cy="1270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1000908" y="54254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69A1-D92B-48E4-9DBC-22F7E01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1980-FFE4-4A8A-A9F2-B4776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C11C-AD79-490B-BD32-B85DA9D7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21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C278-2F29-4BB9-9740-6364D70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3660229" y="490402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(believing more cannot make you less inconsistent)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as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case study: PDGs give a “better” objective in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 complex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A436-768F-4A4D-9E89-B9FEB91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596693"/>
            <a:chOff x="2157250" y="3049212"/>
            <a:chExt cx="5511846" cy="259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143781" y="5276573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799003"/>
            <a:ext cx="10692384" cy="257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1E54D-492D-4FF8-A339-03C94DA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5652</TotalTime>
  <Words>863</Words>
  <Application>Microsoft Office PowerPoint</Application>
  <PresentationFormat>Widescreen</PresentationFormat>
  <Paragraphs>156</Paragraphs>
  <Slides>28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STANDARD METRICS &amp; REGULARIZERS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STATISTICAL  DIVERGENCES  as Inconsistencies</vt:lpstr>
      <vt:lpstr>Statistical Divergence  as Inconsistency</vt:lpstr>
      <vt:lpstr>Map of     as (r,s) vary</vt:lpstr>
      <vt:lpstr>By Monotonicity      … 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13</cp:revision>
  <dcterms:created xsi:type="dcterms:W3CDTF">2022-03-10T19:17:49Z</dcterms:created>
  <dcterms:modified xsi:type="dcterms:W3CDTF">2022-03-15T03:38:57Z</dcterms:modified>
</cp:coreProperties>
</file>