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1" r:id="rId1"/>
  </p:sldMasterIdLst>
  <p:notesMasterIdLst>
    <p:notesMasterId r:id="rId12"/>
  </p:notesMasterIdLst>
  <p:sldIdLst>
    <p:sldId id="256" r:id="rId2"/>
    <p:sldId id="264" r:id="rId3"/>
    <p:sldId id="257" r:id="rId4"/>
    <p:sldId id="260" r:id="rId5"/>
    <p:sldId id="261" r:id="rId6"/>
    <p:sldId id="258" r:id="rId7"/>
    <p:sldId id="259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95B65-FE8D-46F8-9BFD-C85546D0FB9A}" v="19" dt="2023-01-15T14:35:15.624"/>
    <p1510:client id="{D60CE98A-35B7-4A3B-883D-BF49E5AF9D68}" v="39" dt="2023-01-15T09:25:47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89906" autoAdjust="0"/>
  </p:normalViewPr>
  <p:slideViewPr>
    <p:cSldViewPr snapToGrid="0">
      <p:cViewPr varScale="1">
        <p:scale>
          <a:sx n="146" d="100"/>
          <a:sy n="146" d="100"/>
        </p:scale>
        <p:origin x="7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ורי דרשן" userId="ddda94d6-da50-424f-a105-9eb70beea731" providerId="ADAL" clId="{D60CE98A-35B7-4A3B-883D-BF49E5AF9D68}"/>
    <pc:docChg chg="undo redo custSel addSld modSld sldOrd">
      <pc:chgData name="אורי דרשן" userId="ddda94d6-da50-424f-a105-9eb70beea731" providerId="ADAL" clId="{D60CE98A-35B7-4A3B-883D-BF49E5AF9D68}" dt="2023-01-15T09:40:52.484" v="2012" actId="313"/>
      <pc:docMkLst>
        <pc:docMk/>
      </pc:docMkLst>
      <pc:sldChg chg="addSp modSp mod modAnim">
        <pc:chgData name="אורי דרשן" userId="ddda94d6-da50-424f-a105-9eb70beea731" providerId="ADAL" clId="{D60CE98A-35B7-4A3B-883D-BF49E5AF9D68}" dt="2023-01-15T08:15:56.675" v="158"/>
        <pc:sldMkLst>
          <pc:docMk/>
          <pc:sldMk cId="3805275292" sldId="258"/>
        </pc:sldMkLst>
        <pc:spChg chg="add mod">
          <ac:chgData name="אורי דרשן" userId="ddda94d6-da50-424f-a105-9eb70beea731" providerId="ADAL" clId="{D60CE98A-35B7-4A3B-883D-BF49E5AF9D68}" dt="2023-01-15T07:49:48.108" v="23"/>
          <ac:spMkLst>
            <pc:docMk/>
            <pc:sldMk cId="3805275292" sldId="258"/>
            <ac:spMk id="3" creationId="{6FC023A5-0DEA-DE77-34B0-C3F94C030ED3}"/>
          </ac:spMkLst>
        </pc:spChg>
        <pc:picChg chg="mod">
          <ac:chgData name="אורי דרשן" userId="ddda94d6-da50-424f-a105-9eb70beea731" providerId="ADAL" clId="{D60CE98A-35B7-4A3B-883D-BF49E5AF9D68}" dt="2023-01-15T08:15:49.372" v="156" actId="1076"/>
          <ac:picMkLst>
            <pc:docMk/>
            <pc:sldMk cId="3805275292" sldId="258"/>
            <ac:picMk id="11" creationId="{C370C8DE-7710-6191-3D58-86E85D084BA3}"/>
          </ac:picMkLst>
        </pc:picChg>
      </pc:sldChg>
      <pc:sldChg chg="addSp delSp modSp mod modAnim modNotesTx">
        <pc:chgData name="אורי דרשן" userId="ddda94d6-da50-424f-a105-9eb70beea731" providerId="ADAL" clId="{D60CE98A-35B7-4A3B-883D-BF49E5AF9D68}" dt="2023-01-15T09:05:04.569" v="656" actId="20577"/>
        <pc:sldMkLst>
          <pc:docMk/>
          <pc:sldMk cId="2098608219" sldId="259"/>
        </pc:sldMkLst>
        <pc:spChg chg="add del mod">
          <ac:chgData name="אורי דרשן" userId="ddda94d6-da50-424f-a105-9eb70beea731" providerId="ADAL" clId="{D60CE98A-35B7-4A3B-883D-BF49E5AF9D68}" dt="2023-01-15T07:53:41.488" v="33" actId="478"/>
          <ac:spMkLst>
            <pc:docMk/>
            <pc:sldMk cId="2098608219" sldId="259"/>
            <ac:spMk id="3" creationId="{732F2DA5-6E6F-7EF3-79D7-C13D9196883E}"/>
          </ac:spMkLst>
        </pc:spChg>
        <pc:spChg chg="add mod">
          <ac:chgData name="אורי דרשן" userId="ddda94d6-da50-424f-a105-9eb70beea731" providerId="ADAL" clId="{D60CE98A-35B7-4A3B-883D-BF49E5AF9D68}" dt="2023-01-15T07:54:44.071" v="61"/>
          <ac:spMkLst>
            <pc:docMk/>
            <pc:sldMk cId="2098608219" sldId="259"/>
            <ac:spMk id="4" creationId="{CE023946-1F45-6ACC-DB05-F21D55FC2FAF}"/>
          </ac:spMkLst>
        </pc:spChg>
        <pc:picChg chg="mod">
          <ac:chgData name="אורי דרשן" userId="ddda94d6-da50-424f-a105-9eb70beea731" providerId="ADAL" clId="{D60CE98A-35B7-4A3B-883D-BF49E5AF9D68}" dt="2023-01-15T08:16:19.005" v="159" actId="1076"/>
          <ac:picMkLst>
            <pc:docMk/>
            <pc:sldMk cId="2098608219" sldId="259"/>
            <ac:picMk id="6" creationId="{CC50477E-4816-B22E-651D-D304FB2E203F}"/>
          </ac:picMkLst>
        </pc:picChg>
        <pc:picChg chg="mod">
          <ac:chgData name="אורי דרשן" userId="ddda94d6-da50-424f-a105-9eb70beea731" providerId="ADAL" clId="{D60CE98A-35B7-4A3B-883D-BF49E5AF9D68}" dt="2023-01-15T07:53:08.284" v="24" actId="1076"/>
          <ac:picMkLst>
            <pc:docMk/>
            <pc:sldMk cId="2098608219" sldId="259"/>
            <ac:picMk id="9" creationId="{7F46B774-3171-23C6-1E87-09B4162D2EF3}"/>
          </ac:picMkLst>
        </pc:picChg>
      </pc:sldChg>
      <pc:sldChg chg="addSp delSp modSp add mod modNotesTx">
        <pc:chgData name="אורי דרשן" userId="ddda94d6-da50-424f-a105-9eb70beea731" providerId="ADAL" clId="{D60CE98A-35B7-4A3B-883D-BF49E5AF9D68}" dt="2023-01-15T09:06:59.901" v="811" actId="20577"/>
        <pc:sldMkLst>
          <pc:docMk/>
          <pc:sldMk cId="1080863476" sldId="260"/>
        </pc:sldMkLst>
        <pc:spChg chg="mod">
          <ac:chgData name="אורי דרשן" userId="ddda94d6-da50-424f-a105-9eb70beea731" providerId="ADAL" clId="{D60CE98A-35B7-4A3B-883D-BF49E5AF9D68}" dt="2023-01-15T08:00:09.166" v="91" actId="404"/>
          <ac:spMkLst>
            <pc:docMk/>
            <pc:sldMk cId="1080863476" sldId="260"/>
            <ac:spMk id="2" creationId="{705FC4B9-2CA8-A64E-50A2-D507D0911AE3}"/>
          </ac:spMkLst>
        </pc:spChg>
        <pc:spChg chg="mod">
          <ac:chgData name="אורי דרשן" userId="ddda94d6-da50-424f-a105-9eb70beea731" providerId="ADAL" clId="{D60CE98A-35B7-4A3B-883D-BF49E5AF9D68}" dt="2023-01-15T08:03:14.495" v="114" actId="20577"/>
          <ac:spMkLst>
            <pc:docMk/>
            <pc:sldMk cId="1080863476" sldId="260"/>
            <ac:spMk id="4" creationId="{CE023946-1F45-6ACC-DB05-F21D55FC2FAF}"/>
          </ac:spMkLst>
        </pc:spChg>
        <pc:spChg chg="add del mod">
          <ac:chgData name="אורי דרשן" userId="ddda94d6-da50-424f-a105-9eb70beea731" providerId="ADAL" clId="{D60CE98A-35B7-4A3B-883D-BF49E5AF9D68}" dt="2023-01-15T08:00:26.107" v="93"/>
          <ac:spMkLst>
            <pc:docMk/>
            <pc:sldMk cId="1080863476" sldId="260"/>
            <ac:spMk id="5" creationId="{028CF5D8-E739-42AD-7891-0F1234EA7E5F}"/>
          </ac:spMkLst>
        </pc:spChg>
        <pc:spChg chg="add del mod">
          <ac:chgData name="אורי דרשן" userId="ddda94d6-da50-424f-a105-9eb70beea731" providerId="ADAL" clId="{D60CE98A-35B7-4A3B-883D-BF49E5AF9D68}" dt="2023-01-15T08:01:11.832" v="103"/>
          <ac:spMkLst>
            <pc:docMk/>
            <pc:sldMk cId="1080863476" sldId="260"/>
            <ac:spMk id="12" creationId="{3EF1B93D-5E0A-88E7-39B1-D1D29057A769}"/>
          </ac:spMkLst>
        </pc:spChg>
        <pc:picChg chg="del">
          <ac:chgData name="אורי דרשן" userId="ddda94d6-da50-424f-a105-9eb70beea731" providerId="ADAL" clId="{D60CE98A-35B7-4A3B-883D-BF49E5AF9D68}" dt="2023-01-15T08:00:14.528" v="92" actId="478"/>
          <ac:picMkLst>
            <pc:docMk/>
            <pc:sldMk cId="1080863476" sldId="260"/>
            <ac:picMk id="6" creationId="{CC50477E-4816-B22E-651D-D304FB2E203F}"/>
          </ac:picMkLst>
        </pc:picChg>
        <pc:picChg chg="add mod">
          <ac:chgData name="אורי דרשן" userId="ddda94d6-da50-424f-a105-9eb70beea731" providerId="ADAL" clId="{D60CE98A-35B7-4A3B-883D-BF49E5AF9D68}" dt="2023-01-15T08:00:35.189" v="98" actId="1076"/>
          <ac:picMkLst>
            <pc:docMk/>
            <pc:sldMk cId="1080863476" sldId="260"/>
            <ac:picMk id="8" creationId="{98819568-3760-A9B9-5969-1D2DDB42C22F}"/>
          </ac:picMkLst>
        </pc:picChg>
        <pc:picChg chg="del mod">
          <ac:chgData name="אורי דרשן" userId="ddda94d6-da50-424f-a105-9eb70beea731" providerId="ADAL" clId="{D60CE98A-35B7-4A3B-883D-BF49E5AF9D68}" dt="2023-01-15T08:01:09.541" v="102" actId="478"/>
          <ac:picMkLst>
            <pc:docMk/>
            <pc:sldMk cId="1080863476" sldId="260"/>
            <ac:picMk id="9" creationId="{7F46B774-3171-23C6-1E87-09B4162D2EF3}"/>
          </ac:picMkLst>
        </pc:picChg>
        <pc:picChg chg="add mod">
          <ac:chgData name="אורי דרשן" userId="ddda94d6-da50-424f-a105-9eb70beea731" providerId="ADAL" clId="{D60CE98A-35B7-4A3B-883D-BF49E5AF9D68}" dt="2023-01-15T08:01:08.025" v="101"/>
          <ac:picMkLst>
            <pc:docMk/>
            <pc:sldMk cId="1080863476" sldId="260"/>
            <ac:picMk id="10" creationId="{C81F15D8-DF06-59F5-D424-476F6E98CB9E}"/>
          </ac:picMkLst>
        </pc:picChg>
        <pc:picChg chg="add mod">
          <ac:chgData name="אורי דרשן" userId="ddda94d6-da50-424f-a105-9eb70beea731" providerId="ADAL" clId="{D60CE98A-35B7-4A3B-883D-BF49E5AF9D68}" dt="2023-01-15T08:01:23.738" v="106" actId="1076"/>
          <ac:picMkLst>
            <pc:docMk/>
            <pc:sldMk cId="1080863476" sldId="260"/>
            <ac:picMk id="13" creationId="{418A34A1-DF0D-BE96-C1A0-44E41BE76337}"/>
          </ac:picMkLst>
        </pc:picChg>
      </pc:sldChg>
      <pc:sldChg chg="addSp delSp modSp add mod modAnim modNotesTx">
        <pc:chgData name="אורי דרשן" userId="ddda94d6-da50-424f-a105-9eb70beea731" providerId="ADAL" clId="{D60CE98A-35B7-4A3B-883D-BF49E5AF9D68}" dt="2023-01-15T09:08:35.918" v="991" actId="20577"/>
        <pc:sldMkLst>
          <pc:docMk/>
          <pc:sldMk cId="740690448" sldId="261"/>
        </pc:sldMkLst>
        <pc:spChg chg="mod">
          <ac:chgData name="אורי דרשן" userId="ddda94d6-da50-424f-a105-9eb70beea731" providerId="ADAL" clId="{D60CE98A-35B7-4A3B-883D-BF49E5AF9D68}" dt="2023-01-15T08:05:17.723" v="133" actId="403"/>
          <ac:spMkLst>
            <pc:docMk/>
            <pc:sldMk cId="740690448" sldId="261"/>
            <ac:spMk id="2" creationId="{705FC4B9-2CA8-A64E-50A2-D507D0911AE3}"/>
          </ac:spMkLst>
        </pc:spChg>
        <pc:spChg chg="mod">
          <ac:chgData name="אורי דרשן" userId="ddda94d6-da50-424f-a105-9eb70beea731" providerId="ADAL" clId="{D60CE98A-35B7-4A3B-883D-BF49E5AF9D68}" dt="2023-01-15T08:12:56.640" v="154"/>
          <ac:spMkLst>
            <pc:docMk/>
            <pc:sldMk cId="740690448" sldId="261"/>
            <ac:spMk id="4" creationId="{CE023946-1F45-6ACC-DB05-F21D55FC2FAF}"/>
          </ac:spMkLst>
        </pc:spChg>
        <pc:spChg chg="add del mod">
          <ac:chgData name="אורי דרשן" userId="ddda94d6-da50-424f-a105-9eb70beea731" providerId="ADAL" clId="{D60CE98A-35B7-4A3B-883D-BF49E5AF9D68}" dt="2023-01-15T08:10:15.770" v="135"/>
          <ac:spMkLst>
            <pc:docMk/>
            <pc:sldMk cId="740690448" sldId="261"/>
            <ac:spMk id="5" creationId="{95CB586A-E146-B824-49E6-CD0E85AF4F55}"/>
          </ac:spMkLst>
        </pc:spChg>
        <pc:spChg chg="add del mod">
          <ac:chgData name="אורי דרשן" userId="ddda94d6-da50-424f-a105-9eb70beea731" providerId="ADAL" clId="{D60CE98A-35B7-4A3B-883D-BF49E5AF9D68}" dt="2023-01-15T08:12:29.743" v="147"/>
          <ac:spMkLst>
            <pc:docMk/>
            <pc:sldMk cId="740690448" sldId="261"/>
            <ac:spMk id="10" creationId="{0E8A31B4-FC0A-79CA-20F1-D8AAD18A26C9}"/>
          </ac:spMkLst>
        </pc:spChg>
        <pc:picChg chg="add mod">
          <ac:chgData name="אורי דרשן" userId="ddda94d6-da50-424f-a105-9eb70beea731" providerId="ADAL" clId="{D60CE98A-35B7-4A3B-883D-BF49E5AF9D68}" dt="2023-01-15T08:16:44.748" v="163" actId="1076"/>
          <ac:picMkLst>
            <pc:docMk/>
            <pc:sldMk cId="740690448" sldId="261"/>
            <ac:picMk id="7" creationId="{8C620EAC-BBA0-3645-DA2A-8D5C80ED6C7E}"/>
          </ac:picMkLst>
        </pc:picChg>
        <pc:picChg chg="del mod">
          <ac:chgData name="אורי דרשן" userId="ddda94d6-da50-424f-a105-9eb70beea731" providerId="ADAL" clId="{D60CE98A-35B7-4A3B-883D-BF49E5AF9D68}" dt="2023-01-15T08:10:04.407" v="134" actId="478"/>
          <ac:picMkLst>
            <pc:docMk/>
            <pc:sldMk cId="740690448" sldId="261"/>
            <ac:picMk id="8" creationId="{98819568-3760-A9B9-5969-1D2DDB42C22F}"/>
          </ac:picMkLst>
        </pc:picChg>
        <pc:picChg chg="add mod">
          <ac:chgData name="אורי דרשן" userId="ddda94d6-da50-424f-a105-9eb70beea731" providerId="ADAL" clId="{D60CE98A-35B7-4A3B-883D-BF49E5AF9D68}" dt="2023-01-15T08:16:48.811" v="165" actId="1076"/>
          <ac:picMkLst>
            <pc:docMk/>
            <pc:sldMk cId="740690448" sldId="261"/>
            <ac:picMk id="11" creationId="{B421C680-ED8B-F123-3635-C9264E8C35C4}"/>
          </ac:picMkLst>
        </pc:picChg>
        <pc:picChg chg="del mod">
          <ac:chgData name="אורי דרשן" userId="ddda94d6-da50-424f-a105-9eb70beea731" providerId="ADAL" clId="{D60CE98A-35B7-4A3B-883D-BF49E5AF9D68}" dt="2023-01-15T08:12:27.807" v="146" actId="478"/>
          <ac:picMkLst>
            <pc:docMk/>
            <pc:sldMk cId="740690448" sldId="261"/>
            <ac:picMk id="13" creationId="{418A34A1-DF0D-BE96-C1A0-44E41BE76337}"/>
          </ac:picMkLst>
        </pc:picChg>
      </pc:sldChg>
      <pc:sldChg chg="addSp delSp modSp new mod modAnim modNotesTx">
        <pc:chgData name="אורי דרשן" userId="ddda94d6-da50-424f-a105-9eb70beea731" providerId="ADAL" clId="{D60CE98A-35B7-4A3B-883D-BF49E5AF9D68}" dt="2023-01-15T09:15:23.514" v="1202" actId="20577"/>
        <pc:sldMkLst>
          <pc:docMk/>
          <pc:sldMk cId="3932954506" sldId="262"/>
        </pc:sldMkLst>
        <pc:spChg chg="mod">
          <ac:chgData name="אורי דרשן" userId="ddda94d6-da50-424f-a105-9eb70beea731" providerId="ADAL" clId="{D60CE98A-35B7-4A3B-883D-BF49E5AF9D68}" dt="2023-01-15T08:18:47.112" v="169"/>
          <ac:spMkLst>
            <pc:docMk/>
            <pc:sldMk cId="3932954506" sldId="262"/>
            <ac:spMk id="2" creationId="{62D0F9A0-7B64-A4ED-14BF-60DBDFB02B7D}"/>
          </ac:spMkLst>
        </pc:spChg>
        <pc:spChg chg="add mod">
          <ac:chgData name="אורי דרשן" userId="ddda94d6-da50-424f-a105-9eb70beea731" providerId="ADAL" clId="{D60CE98A-35B7-4A3B-883D-BF49E5AF9D68}" dt="2023-01-15T09:09:33.448" v="1045" actId="1076"/>
          <ac:spMkLst>
            <pc:docMk/>
            <pc:sldMk cId="3932954506" sldId="262"/>
            <ac:spMk id="5" creationId="{1DD5E7A1-05C1-FDC7-DBB0-A70C725D7ED4}"/>
          </ac:spMkLst>
        </pc:spChg>
        <pc:spChg chg="add del">
          <ac:chgData name="אורי דרשן" userId="ddda94d6-da50-424f-a105-9eb70beea731" providerId="ADAL" clId="{D60CE98A-35B7-4A3B-883D-BF49E5AF9D68}" dt="2023-01-15T08:50:31.946" v="246" actId="11529"/>
          <ac:spMkLst>
            <pc:docMk/>
            <pc:sldMk cId="3932954506" sldId="262"/>
            <ac:spMk id="8" creationId="{D39F2DF6-3D16-4478-A20B-9D5A4B2D3CB5}"/>
          </ac:spMkLst>
        </pc:spChg>
        <pc:spChg chg="add mod">
          <ac:chgData name="אורי דרשן" userId="ddda94d6-da50-424f-a105-9eb70beea731" providerId="ADAL" clId="{D60CE98A-35B7-4A3B-883D-BF49E5AF9D68}" dt="2023-01-15T09:09:47.183" v="1048" actId="1076"/>
          <ac:spMkLst>
            <pc:docMk/>
            <pc:sldMk cId="3932954506" sldId="262"/>
            <ac:spMk id="9" creationId="{3ACE07AC-DF4F-D959-06A3-A5C01DC7CB65}"/>
          </ac:spMkLst>
        </pc:spChg>
        <pc:spChg chg="add mod">
          <ac:chgData name="אורי דרשן" userId="ddda94d6-da50-424f-a105-9eb70beea731" providerId="ADAL" clId="{D60CE98A-35B7-4A3B-883D-BF49E5AF9D68}" dt="2023-01-15T09:14:55.880" v="1178" actId="20577"/>
          <ac:spMkLst>
            <pc:docMk/>
            <pc:sldMk cId="3932954506" sldId="262"/>
            <ac:spMk id="10" creationId="{A89FEEE7-ACF8-EDBE-B0C0-8D76BEBD917C}"/>
          </ac:spMkLst>
        </pc:spChg>
        <pc:picChg chg="add mod modCrop">
          <ac:chgData name="אורי דרשן" userId="ddda94d6-da50-424f-a105-9eb70beea731" providerId="ADAL" clId="{D60CE98A-35B7-4A3B-883D-BF49E5AF9D68}" dt="2023-01-15T09:09:47.183" v="1048" actId="1076"/>
          <ac:picMkLst>
            <pc:docMk/>
            <pc:sldMk cId="3932954506" sldId="262"/>
            <ac:picMk id="4" creationId="{05C61880-C413-7672-5367-3B459E295674}"/>
          </ac:picMkLst>
        </pc:picChg>
        <pc:cxnChg chg="add mod">
          <ac:chgData name="אורי דרשן" userId="ddda94d6-da50-424f-a105-9eb70beea731" providerId="ADAL" clId="{D60CE98A-35B7-4A3B-883D-BF49E5AF9D68}" dt="2023-01-15T09:09:47.183" v="1048" actId="1076"/>
          <ac:cxnSpMkLst>
            <pc:docMk/>
            <pc:sldMk cId="3932954506" sldId="262"/>
            <ac:cxnSpMk id="7" creationId="{1B023DE2-51C7-E200-EADB-371574C7DAF0}"/>
          </ac:cxnSpMkLst>
        </pc:cxnChg>
      </pc:sldChg>
      <pc:sldChg chg="modSp add mod ord modNotesTx">
        <pc:chgData name="אורי דרשן" userId="ddda94d6-da50-424f-a105-9eb70beea731" providerId="ADAL" clId="{D60CE98A-35B7-4A3B-883D-BF49E5AF9D68}" dt="2023-01-15T09:17:22.290" v="1325" actId="20577"/>
        <pc:sldMkLst>
          <pc:docMk/>
          <pc:sldMk cId="2820569220" sldId="263"/>
        </pc:sldMkLst>
        <pc:spChg chg="mod">
          <ac:chgData name="אורי דרשן" userId="ddda94d6-da50-424f-a105-9eb70beea731" providerId="ADAL" clId="{D60CE98A-35B7-4A3B-883D-BF49E5AF9D68}" dt="2023-01-15T08:57:09.981" v="374" actId="404"/>
          <ac:spMkLst>
            <pc:docMk/>
            <pc:sldMk cId="2820569220" sldId="263"/>
            <ac:spMk id="2" creationId="{705FC4B9-2CA8-A64E-50A2-D507D0911AE3}"/>
          </ac:spMkLst>
        </pc:spChg>
        <pc:spChg chg="mod">
          <ac:chgData name="אורי דרשן" userId="ddda94d6-da50-424f-a105-9eb70beea731" providerId="ADAL" clId="{D60CE98A-35B7-4A3B-883D-BF49E5AF9D68}" dt="2023-01-15T08:59:29.247" v="376"/>
          <ac:spMkLst>
            <pc:docMk/>
            <pc:sldMk cId="2820569220" sldId="263"/>
            <ac:spMk id="3" creationId="{6FC023A5-0DEA-DE77-34B0-C3F94C030ED3}"/>
          </ac:spMkLst>
        </pc:spChg>
        <pc:picChg chg="mod">
          <ac:chgData name="אורי דרשן" userId="ddda94d6-da50-424f-a105-9eb70beea731" providerId="ADAL" clId="{D60CE98A-35B7-4A3B-883D-BF49E5AF9D68}" dt="2023-01-15T08:59:11.960" v="375" actId="14826"/>
          <ac:picMkLst>
            <pc:docMk/>
            <pc:sldMk cId="2820569220" sldId="263"/>
            <ac:picMk id="11" creationId="{C370C8DE-7710-6191-3D58-86E85D084BA3}"/>
          </ac:picMkLst>
        </pc:picChg>
      </pc:sldChg>
      <pc:sldChg chg="addSp delSp modSp new mod setBg modNotesTx">
        <pc:chgData name="אורי דרשן" userId="ddda94d6-da50-424f-a105-9eb70beea731" providerId="ADAL" clId="{D60CE98A-35B7-4A3B-883D-BF49E5AF9D68}" dt="2023-01-15T09:32:11.534" v="1727" actId="20577"/>
        <pc:sldMkLst>
          <pc:docMk/>
          <pc:sldMk cId="2086757865" sldId="264"/>
        </pc:sldMkLst>
        <pc:spChg chg="mod">
          <ac:chgData name="אורי דרשן" userId="ddda94d6-da50-424f-a105-9eb70beea731" providerId="ADAL" clId="{D60CE98A-35B7-4A3B-883D-BF49E5AF9D68}" dt="2023-01-15T09:26:09.318" v="1469" actId="26606"/>
          <ac:spMkLst>
            <pc:docMk/>
            <pc:sldMk cId="2086757865" sldId="264"/>
            <ac:spMk id="2" creationId="{FBE56307-D4BF-F71D-A8FE-0DFFF7411941}"/>
          </ac:spMkLst>
        </pc:spChg>
        <pc:spChg chg="add mod">
          <ac:chgData name="אורי דרשן" userId="ddda94d6-da50-424f-a105-9eb70beea731" providerId="ADAL" clId="{D60CE98A-35B7-4A3B-883D-BF49E5AF9D68}" dt="2023-01-15T09:32:11.534" v="1727" actId="20577"/>
          <ac:spMkLst>
            <pc:docMk/>
            <pc:sldMk cId="2086757865" sldId="264"/>
            <ac:spMk id="3" creationId="{0C6B4487-0063-B681-8D6B-55341A0A0555}"/>
          </ac:spMkLst>
        </pc:spChg>
        <pc:spChg chg="add del">
          <ac:chgData name="אורי דרשן" userId="ddda94d6-da50-424f-a105-9eb70beea731" providerId="ADAL" clId="{D60CE98A-35B7-4A3B-883D-BF49E5AF9D68}" dt="2023-01-15T09:26:09.291" v="1468" actId="26606"/>
          <ac:spMkLst>
            <pc:docMk/>
            <pc:sldMk cId="2086757865" sldId="264"/>
            <ac:spMk id="1033" creationId="{0786F82F-1B47-46ED-8EAE-53EF71E59E9A}"/>
          </ac:spMkLst>
        </pc:spChg>
        <pc:spChg chg="add del">
          <ac:chgData name="אורי דרשן" userId="ddda94d6-da50-424f-a105-9eb70beea731" providerId="ADAL" clId="{D60CE98A-35B7-4A3B-883D-BF49E5AF9D68}" dt="2023-01-15T09:26:09.291" v="1468" actId="26606"/>
          <ac:spMkLst>
            <pc:docMk/>
            <pc:sldMk cId="2086757865" sldId="264"/>
            <ac:spMk id="1035" creationId="{EF1BAF6F-6275-4646-9C59-331B29B9550F}"/>
          </ac:spMkLst>
        </pc:spChg>
        <pc:spChg chg="add del">
          <ac:chgData name="אורי דרשן" userId="ddda94d6-da50-424f-a105-9eb70beea731" providerId="ADAL" clId="{D60CE98A-35B7-4A3B-883D-BF49E5AF9D68}" dt="2023-01-15T09:26:09.291" v="1468" actId="26606"/>
          <ac:spMkLst>
            <pc:docMk/>
            <pc:sldMk cId="2086757865" sldId="264"/>
            <ac:spMk id="1037" creationId="{099405E2-1A96-4DBA-A9DC-4C2A1B421CA9}"/>
          </ac:spMkLst>
        </pc:spChg>
        <pc:spChg chg="add del">
          <ac:chgData name="אורי דרשן" userId="ddda94d6-da50-424f-a105-9eb70beea731" providerId="ADAL" clId="{D60CE98A-35B7-4A3B-883D-BF49E5AF9D68}" dt="2023-01-15T09:26:09.291" v="1468" actId="26606"/>
          <ac:spMkLst>
            <pc:docMk/>
            <pc:sldMk cId="2086757865" sldId="264"/>
            <ac:spMk id="1039" creationId="{BCF4857D-F003-4CA1-82AB-00900B1008BA}"/>
          </ac:spMkLst>
        </pc:spChg>
        <pc:spChg chg="add del">
          <ac:chgData name="אורי דרשן" userId="ddda94d6-da50-424f-a105-9eb70beea731" providerId="ADAL" clId="{D60CE98A-35B7-4A3B-883D-BF49E5AF9D68}" dt="2023-01-15T09:26:09.291" v="1468" actId="26606"/>
          <ac:spMkLst>
            <pc:docMk/>
            <pc:sldMk cId="2086757865" sldId="264"/>
            <ac:spMk id="1041" creationId="{79855050-A75B-4DD0-9B56-8B1C7722D884}"/>
          </ac:spMkLst>
        </pc:spChg>
        <pc:spChg chg="add del">
          <ac:chgData name="אורי דרשן" userId="ddda94d6-da50-424f-a105-9eb70beea731" providerId="ADAL" clId="{D60CE98A-35B7-4A3B-883D-BF49E5AF9D68}" dt="2023-01-15T09:26:09.291" v="1468" actId="26606"/>
          <ac:spMkLst>
            <pc:docMk/>
            <pc:sldMk cId="2086757865" sldId="264"/>
            <ac:spMk id="1043" creationId="{5E6738EB-6FF0-4AF9-8462-57F4494B88B2}"/>
          </ac:spMkLst>
        </pc:spChg>
        <pc:spChg chg="add del">
          <ac:chgData name="אורי דרשן" userId="ddda94d6-da50-424f-a105-9eb70beea731" providerId="ADAL" clId="{D60CE98A-35B7-4A3B-883D-BF49E5AF9D68}" dt="2023-01-15T09:26:09.291" v="1468" actId="26606"/>
          <ac:spMkLst>
            <pc:docMk/>
            <pc:sldMk cId="2086757865" sldId="264"/>
            <ac:spMk id="1045" creationId="{DB791336-FCAA-4174-9303-B3F374861110}"/>
          </ac:spMkLst>
        </pc:spChg>
        <pc:spChg chg="add del">
          <ac:chgData name="אורי דרשן" userId="ddda94d6-da50-424f-a105-9eb70beea731" providerId="ADAL" clId="{D60CE98A-35B7-4A3B-883D-BF49E5AF9D68}" dt="2023-01-15T09:26:09.291" v="1468" actId="26606"/>
          <ac:spMkLst>
            <pc:docMk/>
            <pc:sldMk cId="2086757865" sldId="264"/>
            <ac:spMk id="1047" creationId="{CA212158-300D-44D0-9CCE-472C3F669EE1}"/>
          </ac:spMkLst>
        </pc:spChg>
        <pc:spChg chg="add del">
          <ac:chgData name="אורי דרשן" userId="ddda94d6-da50-424f-a105-9eb70beea731" providerId="ADAL" clId="{D60CE98A-35B7-4A3B-883D-BF49E5AF9D68}" dt="2023-01-15T09:26:09.291" v="1468" actId="26606"/>
          <ac:spMkLst>
            <pc:docMk/>
            <pc:sldMk cId="2086757865" sldId="264"/>
            <ac:spMk id="1049" creationId="{988521F4-D44A-42C5-9BDB-5CA25554098B}"/>
          </ac:spMkLst>
        </pc:spChg>
        <pc:spChg chg="add">
          <ac:chgData name="אורי דרשן" userId="ddda94d6-da50-424f-a105-9eb70beea731" providerId="ADAL" clId="{D60CE98A-35B7-4A3B-883D-BF49E5AF9D68}" dt="2023-01-15T09:26:09.318" v="1469" actId="26606"/>
          <ac:spMkLst>
            <pc:docMk/>
            <pc:sldMk cId="2086757865" sldId="264"/>
            <ac:spMk id="1051" creationId="{988521F4-D44A-42C5-9BDB-5CA25554098B}"/>
          </ac:spMkLst>
        </pc:spChg>
        <pc:spChg chg="add">
          <ac:chgData name="אורי דרשן" userId="ddda94d6-da50-424f-a105-9eb70beea731" providerId="ADAL" clId="{D60CE98A-35B7-4A3B-883D-BF49E5AF9D68}" dt="2023-01-15T09:26:09.318" v="1469" actId="26606"/>
          <ac:spMkLst>
            <pc:docMk/>
            <pc:sldMk cId="2086757865" sldId="264"/>
            <ac:spMk id="1052" creationId="{0786F82F-1B47-46ED-8EAE-53EF71E59E9A}"/>
          </ac:spMkLst>
        </pc:spChg>
        <pc:spChg chg="add">
          <ac:chgData name="אורי דרשן" userId="ddda94d6-da50-424f-a105-9eb70beea731" providerId="ADAL" clId="{D60CE98A-35B7-4A3B-883D-BF49E5AF9D68}" dt="2023-01-15T09:26:09.318" v="1469" actId="26606"/>
          <ac:spMkLst>
            <pc:docMk/>
            <pc:sldMk cId="2086757865" sldId="264"/>
            <ac:spMk id="1053" creationId="{EF1BAF6F-6275-4646-9C59-331B29B9550F}"/>
          </ac:spMkLst>
        </pc:spChg>
        <pc:spChg chg="add">
          <ac:chgData name="אורי דרשן" userId="ddda94d6-da50-424f-a105-9eb70beea731" providerId="ADAL" clId="{D60CE98A-35B7-4A3B-883D-BF49E5AF9D68}" dt="2023-01-15T09:26:09.318" v="1469" actId="26606"/>
          <ac:spMkLst>
            <pc:docMk/>
            <pc:sldMk cId="2086757865" sldId="264"/>
            <ac:spMk id="1054" creationId="{099405E2-1A96-4DBA-A9DC-4C2A1B421CA9}"/>
          </ac:spMkLst>
        </pc:spChg>
        <pc:spChg chg="add">
          <ac:chgData name="אורי דרשן" userId="ddda94d6-da50-424f-a105-9eb70beea731" providerId="ADAL" clId="{D60CE98A-35B7-4A3B-883D-BF49E5AF9D68}" dt="2023-01-15T09:26:09.318" v="1469" actId="26606"/>
          <ac:spMkLst>
            <pc:docMk/>
            <pc:sldMk cId="2086757865" sldId="264"/>
            <ac:spMk id="1055" creationId="{932FF329-3A87-4F66-BA01-91CD63C8119F}"/>
          </ac:spMkLst>
        </pc:spChg>
        <pc:spChg chg="add">
          <ac:chgData name="אורי דרשן" userId="ddda94d6-da50-424f-a105-9eb70beea731" providerId="ADAL" clId="{D60CE98A-35B7-4A3B-883D-BF49E5AF9D68}" dt="2023-01-15T09:26:09.318" v="1469" actId="26606"/>
          <ac:spMkLst>
            <pc:docMk/>
            <pc:sldMk cId="2086757865" sldId="264"/>
            <ac:spMk id="1056" creationId="{BCF4857D-F003-4CA1-82AB-00900B1008BA}"/>
          </ac:spMkLst>
        </pc:spChg>
        <pc:spChg chg="add">
          <ac:chgData name="אורי דרשן" userId="ddda94d6-da50-424f-a105-9eb70beea731" providerId="ADAL" clId="{D60CE98A-35B7-4A3B-883D-BF49E5AF9D68}" dt="2023-01-15T09:26:09.318" v="1469" actId="26606"/>
          <ac:spMkLst>
            <pc:docMk/>
            <pc:sldMk cId="2086757865" sldId="264"/>
            <ac:spMk id="1057" creationId="{79855050-A75B-4DD0-9B56-8B1C7722D884}"/>
          </ac:spMkLst>
        </pc:spChg>
        <pc:spChg chg="add">
          <ac:chgData name="אורי דרשן" userId="ddda94d6-da50-424f-a105-9eb70beea731" providerId="ADAL" clId="{D60CE98A-35B7-4A3B-883D-BF49E5AF9D68}" dt="2023-01-15T09:26:09.318" v="1469" actId="26606"/>
          <ac:spMkLst>
            <pc:docMk/>
            <pc:sldMk cId="2086757865" sldId="264"/>
            <ac:spMk id="1058" creationId="{5E6738EB-6FF0-4AF9-8462-57F4494B88B2}"/>
          </ac:spMkLst>
        </pc:spChg>
        <pc:spChg chg="add">
          <ac:chgData name="אורי דרשן" userId="ddda94d6-da50-424f-a105-9eb70beea731" providerId="ADAL" clId="{D60CE98A-35B7-4A3B-883D-BF49E5AF9D68}" dt="2023-01-15T09:26:09.318" v="1469" actId="26606"/>
          <ac:spMkLst>
            <pc:docMk/>
            <pc:sldMk cId="2086757865" sldId="264"/>
            <ac:spMk id="1059" creationId="{DB791336-FCAA-4174-9303-B3F374861110}"/>
          </ac:spMkLst>
        </pc:spChg>
        <pc:spChg chg="add">
          <ac:chgData name="אורי דרשן" userId="ddda94d6-da50-424f-a105-9eb70beea731" providerId="ADAL" clId="{D60CE98A-35B7-4A3B-883D-BF49E5AF9D68}" dt="2023-01-15T09:26:09.318" v="1469" actId="26606"/>
          <ac:spMkLst>
            <pc:docMk/>
            <pc:sldMk cId="2086757865" sldId="264"/>
            <ac:spMk id="1060" creationId="{CA212158-300D-44D0-9CCE-472C3F669EE1}"/>
          </ac:spMkLst>
        </pc:spChg>
        <pc:picChg chg="add del mod">
          <ac:chgData name="אורי דרשן" userId="ddda94d6-da50-424f-a105-9eb70beea731" providerId="ADAL" clId="{D60CE98A-35B7-4A3B-883D-BF49E5AF9D68}" dt="2023-01-15T09:25:38.966" v="1463"/>
          <ac:picMkLst>
            <pc:docMk/>
            <pc:sldMk cId="2086757865" sldId="264"/>
            <ac:picMk id="1026" creationId="{562ECD56-CF4C-F644-F7F4-8DFE29E60200}"/>
          </ac:picMkLst>
        </pc:picChg>
        <pc:picChg chg="add mod ord">
          <ac:chgData name="אורי דרשן" userId="ddda94d6-da50-424f-a105-9eb70beea731" providerId="ADAL" clId="{D60CE98A-35B7-4A3B-883D-BF49E5AF9D68}" dt="2023-01-15T09:26:09.318" v="1469" actId="26606"/>
          <ac:picMkLst>
            <pc:docMk/>
            <pc:sldMk cId="2086757865" sldId="264"/>
            <ac:picMk id="1028" creationId="{155B8B84-3C2D-0A71-D5FE-4CCAC776F13C}"/>
          </ac:picMkLst>
        </pc:picChg>
      </pc:sldChg>
      <pc:sldChg chg="modSp new mod modNotesTx">
        <pc:chgData name="אורי דרשן" userId="ddda94d6-da50-424f-a105-9eb70beea731" providerId="ADAL" clId="{D60CE98A-35B7-4A3B-883D-BF49E5AF9D68}" dt="2023-01-15T09:40:52.484" v="2012" actId="313"/>
        <pc:sldMkLst>
          <pc:docMk/>
          <pc:sldMk cId="4292021790" sldId="265"/>
        </pc:sldMkLst>
        <pc:spChg chg="mod">
          <ac:chgData name="אורי דרשן" userId="ddda94d6-da50-424f-a105-9eb70beea731" providerId="ADAL" clId="{D60CE98A-35B7-4A3B-883D-BF49E5AF9D68}" dt="2023-01-15T09:35:10.542" v="1765" actId="20577"/>
          <ac:spMkLst>
            <pc:docMk/>
            <pc:sldMk cId="4292021790" sldId="265"/>
            <ac:spMk id="2" creationId="{6D4CC721-6513-0844-F59E-74A25924B12A}"/>
          </ac:spMkLst>
        </pc:spChg>
        <pc:spChg chg="mod">
          <ac:chgData name="אורי דרשן" userId="ddda94d6-da50-424f-a105-9eb70beea731" providerId="ADAL" clId="{D60CE98A-35B7-4A3B-883D-BF49E5AF9D68}" dt="2023-01-15T09:39:17.311" v="1870" actId="20577"/>
          <ac:spMkLst>
            <pc:docMk/>
            <pc:sldMk cId="4292021790" sldId="265"/>
            <ac:spMk id="3" creationId="{23FD5C29-D2B7-74B8-1652-0EBF5DBA98A9}"/>
          </ac:spMkLst>
        </pc:spChg>
      </pc:sldChg>
    </pc:docChg>
  </pc:docChgLst>
  <pc:docChgLst>
    <pc:chgData name="אורי דרשן" userId="ddda94d6-da50-424f-a105-9eb70beea731" providerId="ADAL" clId="{7E495B65-FE8D-46F8-9BFD-C85546D0FB9A}"/>
    <pc:docChg chg="undo custSel modSld sldOrd">
      <pc:chgData name="אורי דרשן" userId="ddda94d6-da50-424f-a105-9eb70beea731" providerId="ADAL" clId="{7E495B65-FE8D-46F8-9BFD-C85546D0FB9A}" dt="2023-01-15T14:35:15.665" v="157" actId="27636"/>
      <pc:docMkLst>
        <pc:docMk/>
      </pc:docMkLst>
      <pc:sldChg chg="modSp mod">
        <pc:chgData name="אורי דרשן" userId="ddda94d6-da50-424f-a105-9eb70beea731" providerId="ADAL" clId="{7E495B65-FE8D-46F8-9BFD-C85546D0FB9A}" dt="2023-01-15T14:35:15.665" v="157" actId="27636"/>
        <pc:sldMkLst>
          <pc:docMk/>
          <pc:sldMk cId="3975703166" sldId="256"/>
        </pc:sldMkLst>
        <pc:spChg chg="mod">
          <ac:chgData name="אורי דרשן" userId="ddda94d6-da50-424f-a105-9eb70beea731" providerId="ADAL" clId="{7E495B65-FE8D-46F8-9BFD-C85546D0FB9A}" dt="2023-01-15T14:35:15.665" v="157" actId="27636"/>
          <ac:spMkLst>
            <pc:docMk/>
            <pc:sldMk cId="3975703166" sldId="256"/>
            <ac:spMk id="3" creationId="{5E251527-565A-CADE-14D8-B65A13F759BB}"/>
          </ac:spMkLst>
        </pc:spChg>
      </pc:sldChg>
      <pc:sldChg chg="addSp delSp modSp mod modNotesTx">
        <pc:chgData name="אורי דרשן" userId="ddda94d6-da50-424f-a105-9eb70beea731" providerId="ADAL" clId="{7E495B65-FE8D-46F8-9BFD-C85546D0FB9A}" dt="2023-01-15T14:15:08.690" v="102" actId="21"/>
        <pc:sldMkLst>
          <pc:docMk/>
          <pc:sldMk cId="2829347660" sldId="257"/>
        </pc:sldMkLst>
        <pc:spChg chg="mod">
          <ac:chgData name="אורי דרשן" userId="ddda94d6-da50-424f-a105-9eb70beea731" providerId="ADAL" clId="{7E495B65-FE8D-46F8-9BFD-C85546D0FB9A}" dt="2023-01-15T14:13:19.453" v="92" actId="20577"/>
          <ac:spMkLst>
            <pc:docMk/>
            <pc:sldMk cId="2829347660" sldId="257"/>
            <ac:spMk id="6" creationId="{F05EF579-66C1-E9FF-DAD4-F287D3A0553E}"/>
          </ac:spMkLst>
        </pc:spChg>
        <pc:picChg chg="add del mod">
          <ac:chgData name="אורי דרשן" userId="ddda94d6-da50-424f-a105-9eb70beea731" providerId="ADAL" clId="{7E495B65-FE8D-46F8-9BFD-C85546D0FB9A}" dt="2023-01-15T14:13:17.679" v="91"/>
          <ac:picMkLst>
            <pc:docMk/>
            <pc:sldMk cId="2829347660" sldId="257"/>
            <ac:picMk id="1026" creationId="{EEF2EA4C-8F4B-B356-0B50-FCA5E2FF15D7}"/>
          </ac:picMkLst>
        </pc:picChg>
        <pc:picChg chg="add del mod">
          <ac:chgData name="אורי דרשן" userId="ddda94d6-da50-424f-a105-9eb70beea731" providerId="ADAL" clId="{7E495B65-FE8D-46F8-9BFD-C85546D0FB9A}" dt="2023-01-15T14:15:08.690" v="102" actId="21"/>
          <ac:picMkLst>
            <pc:docMk/>
            <pc:sldMk cId="2829347660" sldId="257"/>
            <ac:picMk id="1028" creationId="{C85ACA1C-C697-69C3-AA17-AF5F4C517DAA}"/>
          </ac:picMkLst>
        </pc:picChg>
      </pc:sldChg>
      <pc:sldChg chg="addSp modSp">
        <pc:chgData name="אורי דרשן" userId="ddda94d6-da50-424f-a105-9eb70beea731" providerId="ADAL" clId="{7E495B65-FE8D-46F8-9BFD-C85546D0FB9A}" dt="2023-01-15T14:15:11.598" v="103"/>
        <pc:sldMkLst>
          <pc:docMk/>
          <pc:sldMk cId="3805275292" sldId="258"/>
        </pc:sldMkLst>
        <pc:picChg chg="add mod">
          <ac:chgData name="אורי דרשן" userId="ddda94d6-da50-424f-a105-9eb70beea731" providerId="ADAL" clId="{7E495B65-FE8D-46F8-9BFD-C85546D0FB9A}" dt="2023-01-15T14:15:11.598" v="103"/>
          <ac:picMkLst>
            <pc:docMk/>
            <pc:sldMk cId="3805275292" sldId="258"/>
            <ac:picMk id="4" creationId="{928F3A2A-04B6-E8E6-C21E-5A8BCA182961}"/>
          </ac:picMkLst>
        </pc:picChg>
      </pc:sldChg>
      <pc:sldChg chg="addSp modSp">
        <pc:chgData name="אורי דרשן" userId="ddda94d6-da50-424f-a105-9eb70beea731" providerId="ADAL" clId="{7E495B65-FE8D-46F8-9BFD-C85546D0FB9A}" dt="2023-01-15T14:15:15.184" v="104"/>
        <pc:sldMkLst>
          <pc:docMk/>
          <pc:sldMk cId="2098608219" sldId="259"/>
        </pc:sldMkLst>
        <pc:picChg chg="add mod">
          <ac:chgData name="אורי דרשן" userId="ddda94d6-da50-424f-a105-9eb70beea731" providerId="ADAL" clId="{7E495B65-FE8D-46F8-9BFD-C85546D0FB9A}" dt="2023-01-15T14:15:15.184" v="104"/>
          <ac:picMkLst>
            <pc:docMk/>
            <pc:sldMk cId="2098608219" sldId="259"/>
            <ac:picMk id="3" creationId="{2E4A36F1-B2A1-5E0C-6E32-3A1710C317E6}"/>
          </ac:picMkLst>
        </pc:picChg>
      </pc:sldChg>
      <pc:sldChg chg="ord">
        <pc:chgData name="אורי דרשן" userId="ddda94d6-da50-424f-a105-9eb70beea731" providerId="ADAL" clId="{7E495B65-FE8D-46F8-9BFD-C85546D0FB9A}" dt="2023-01-15T14:15:34.326" v="109"/>
        <pc:sldMkLst>
          <pc:docMk/>
          <pc:sldMk cId="1080863476" sldId="260"/>
        </pc:sldMkLst>
      </pc:sldChg>
      <pc:sldChg chg="ord">
        <pc:chgData name="אורי דרשן" userId="ddda94d6-da50-424f-a105-9eb70beea731" providerId="ADAL" clId="{7E495B65-FE8D-46F8-9BFD-C85546D0FB9A}" dt="2023-01-15T14:15:36.635" v="111"/>
        <pc:sldMkLst>
          <pc:docMk/>
          <pc:sldMk cId="740690448" sldId="261"/>
        </pc:sldMkLst>
      </pc:sldChg>
      <pc:sldChg chg="addSp modSp">
        <pc:chgData name="אורי דרשן" userId="ddda94d6-da50-424f-a105-9eb70beea731" providerId="ADAL" clId="{7E495B65-FE8D-46F8-9BFD-C85546D0FB9A}" dt="2023-01-15T14:15:20.885" v="105"/>
        <pc:sldMkLst>
          <pc:docMk/>
          <pc:sldMk cId="2820569220" sldId="263"/>
        </pc:sldMkLst>
        <pc:picChg chg="add mod">
          <ac:chgData name="אורי דרשן" userId="ddda94d6-da50-424f-a105-9eb70beea731" providerId="ADAL" clId="{7E495B65-FE8D-46F8-9BFD-C85546D0FB9A}" dt="2023-01-15T14:15:20.885" v="105"/>
          <ac:picMkLst>
            <pc:docMk/>
            <pc:sldMk cId="2820569220" sldId="263"/>
            <ac:picMk id="4" creationId="{C6056388-2FE8-9BC5-791A-10536A46B04C}"/>
          </ac:picMkLst>
        </pc:picChg>
      </pc:sldChg>
      <pc:sldChg chg="modSp mod">
        <pc:chgData name="אורי דרשן" userId="ddda94d6-da50-424f-a105-9eb70beea731" providerId="ADAL" clId="{7E495B65-FE8D-46F8-9BFD-C85546D0FB9A}" dt="2023-01-15T14:16:40.852" v="154" actId="20577"/>
        <pc:sldMkLst>
          <pc:docMk/>
          <pc:sldMk cId="4292021790" sldId="265"/>
        </pc:sldMkLst>
        <pc:spChg chg="mod">
          <ac:chgData name="אורי דרשן" userId="ddda94d6-da50-424f-a105-9eb70beea731" providerId="ADAL" clId="{7E495B65-FE8D-46F8-9BFD-C85546D0FB9A}" dt="2023-01-15T14:16:40.852" v="154" actId="20577"/>
          <ac:spMkLst>
            <pc:docMk/>
            <pc:sldMk cId="4292021790" sldId="265"/>
            <ac:spMk id="3" creationId="{23FD5C29-D2B7-74B8-1652-0EBF5DBA98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AB6EF4C-E7A6-40A8-8618-29C8D30DEF58}" type="datetimeFigureOut">
              <a:rPr lang="he-IL" smtClean="0"/>
              <a:t>כ"ב/טבת/תשפ"ג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A135F88-EE26-490E-BDCE-A7AD993E8F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009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תיאור של </a:t>
            </a:r>
            <a:r>
              <a:rPr lang="he-IL" dirty="0" err="1"/>
              <a:t>הדאטא</a:t>
            </a:r>
            <a:endParaRPr lang="he-IL" dirty="0"/>
          </a:p>
          <a:p>
            <a:r>
              <a:rPr lang="he-IL" dirty="0"/>
              <a:t>עוד פרטים על הדיוק מהאינטרנט בסוף המצגת</a:t>
            </a:r>
          </a:p>
          <a:p>
            <a:r>
              <a:rPr lang="he-IL" dirty="0"/>
              <a:t>דיוק נמוך ל</a:t>
            </a:r>
            <a:r>
              <a:rPr lang="en-US" dirty="0"/>
              <a:t>DUMMY</a:t>
            </a:r>
            <a:r>
              <a:rPr lang="he-IL" dirty="0"/>
              <a:t> בגלל מספר גדול של ז'אנרים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35F88-EE26-490E-BDCE-A7AD993E8F72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57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תוצאות המטלה הקודמת</a:t>
            </a:r>
          </a:p>
          <a:p>
            <a:r>
              <a:rPr lang="he-IL" dirty="0"/>
              <a:t>גרפים מתארים את הדיוק לאורך </a:t>
            </a:r>
            <a:r>
              <a:rPr lang="he-IL" dirty="0" err="1"/>
              <a:t>האפוקים</a:t>
            </a:r>
            <a:endParaRPr lang="he-IL" dirty="0"/>
          </a:p>
          <a:p>
            <a:r>
              <a:rPr lang="he-IL" dirty="0"/>
              <a:t>דיוק סופי כתוב בצד</a:t>
            </a:r>
          </a:p>
          <a:p>
            <a:endParaRPr lang="he-IL" dirty="0"/>
          </a:p>
          <a:p>
            <a:r>
              <a:rPr lang="he-IL" dirty="0"/>
              <a:t>הארכיטקטורה של </a:t>
            </a:r>
            <a:r>
              <a:rPr lang="en-US" dirty="0"/>
              <a:t>MLP</a:t>
            </a:r>
            <a:r>
              <a:rPr lang="he-IL" dirty="0"/>
              <a:t> היא ארבע שכבות נסתרות עם 100-150-150-150 נוירונים</a:t>
            </a:r>
          </a:p>
          <a:p>
            <a:endParaRPr lang="he-IL" dirty="0"/>
          </a:p>
          <a:p>
            <a:r>
              <a:rPr lang="he-IL" dirty="0"/>
              <a:t>ארכיטקטורות פחות טובות שבדקנו:	 100-150	20-50	400-250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35F88-EE26-490E-BDCE-A7AD993E8F72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2218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רשת שלמה, 4 שכבות נסתרות, 100-150-150-150</a:t>
            </a:r>
          </a:p>
          <a:p>
            <a:r>
              <a:rPr lang="he-IL" dirty="0"/>
              <a:t>דיוק גבוה יותר מאשר במטלה הראשונה, ככל הנראה בגלל שינויים </a:t>
            </a:r>
            <a:r>
              <a:rPr lang="he-IL" dirty="0" err="1"/>
              <a:t>באופטימייזר</a:t>
            </a:r>
            <a:r>
              <a:rPr lang="he-IL" dirty="0"/>
              <a:t> ושאר ירקות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35F88-EE26-490E-BDCE-A7AD993E8F72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5228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הרשת מהשקף הקודם בתוספת </a:t>
            </a:r>
            <a:r>
              <a:rPr lang="he-IL" dirty="0" err="1"/>
              <a:t>דרופאאוט</a:t>
            </a:r>
            <a:r>
              <a:rPr lang="he-IL" dirty="0"/>
              <a:t> על השכבה הנסתרת הראשונה</a:t>
            </a:r>
          </a:p>
          <a:p>
            <a:r>
              <a:rPr lang="he-IL" dirty="0"/>
              <a:t>אין שיפור משמעותי בדיוק</a:t>
            </a:r>
          </a:p>
          <a:p>
            <a:r>
              <a:rPr lang="he-IL" dirty="0"/>
              <a:t>מטרת </a:t>
            </a:r>
            <a:r>
              <a:rPr lang="he-IL" dirty="0" err="1"/>
              <a:t>הדרופאאוט</a:t>
            </a:r>
            <a:r>
              <a:rPr lang="he-IL" dirty="0"/>
              <a:t> היא למנוע </a:t>
            </a:r>
            <a:r>
              <a:rPr lang="he-IL" dirty="0" err="1"/>
              <a:t>אוברפיטינג</a:t>
            </a:r>
            <a:r>
              <a:rPr lang="he-IL" dirty="0"/>
              <a:t> אבל אנחנו לא שם (אין אינטרפולציה)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35F88-EE26-490E-BDCE-A7AD993E8F7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8688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מודל ראשון- </a:t>
            </a:r>
            <a:r>
              <a:rPr lang="en-US" dirty="0"/>
              <a:t>LSTM</a:t>
            </a:r>
            <a:endParaRPr lang="he-IL" dirty="0"/>
          </a:p>
          <a:p>
            <a:r>
              <a:rPr lang="he-IL" dirty="0"/>
              <a:t>שכבה ראשונה 250 נוירונים מלאה</a:t>
            </a:r>
          </a:p>
          <a:p>
            <a:r>
              <a:rPr lang="he-IL" dirty="0"/>
              <a:t>שכבה שנייה של 80 יחידות </a:t>
            </a:r>
            <a:r>
              <a:rPr lang="en-US" dirty="0"/>
              <a:t>LSTM</a:t>
            </a:r>
            <a:endParaRPr lang="he-IL" dirty="0"/>
          </a:p>
          <a:p>
            <a:r>
              <a:rPr lang="he-IL" dirty="0"/>
              <a:t>גרף דיוק כפונקציה של </a:t>
            </a:r>
            <a:r>
              <a:rPr lang="he-IL" dirty="0" err="1"/>
              <a:t>אפוקים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35F88-EE26-490E-BDCE-A7AD993E8F72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960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מודל שני- </a:t>
            </a:r>
            <a:r>
              <a:rPr lang="en-US" dirty="0"/>
              <a:t>LSTM</a:t>
            </a:r>
            <a:endParaRPr lang="he-IL" dirty="0"/>
          </a:p>
          <a:p>
            <a:r>
              <a:rPr lang="he-IL" dirty="0"/>
              <a:t>שכבה ראשונה 250 נוירונים מלאה</a:t>
            </a:r>
          </a:p>
          <a:p>
            <a:r>
              <a:rPr lang="he-IL" dirty="0"/>
              <a:t>שכבה ראשונה של 80 יחידות </a:t>
            </a:r>
            <a:r>
              <a:rPr lang="en-US" dirty="0"/>
              <a:t>LSTM</a:t>
            </a: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שכבה שנייה של 150 יחידות </a:t>
            </a:r>
            <a:r>
              <a:rPr lang="en-US" dirty="0"/>
              <a:t>LSTM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יש ירידה ברמת הדיוק, בגלל שהמודל יותר מסובך לוקח לו יותר זמן להתאים למידע ואנחנו הרצנו רק 1000 </a:t>
            </a:r>
            <a:r>
              <a:rPr lang="he-IL" dirty="0" err="1"/>
              <a:t>אפוקים</a:t>
            </a:r>
            <a:r>
              <a:rPr lang="he-IL" dirty="0"/>
              <a:t> (שיקולי זמן)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עוברים לדבר על </a:t>
            </a:r>
            <a:r>
              <a:rPr lang="en-US" dirty="0"/>
              <a:t>DROPOUT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35F88-EE26-490E-BDCE-A7AD993E8F72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0193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ניתוח שגיאה על המודל הראשון</a:t>
            </a:r>
          </a:p>
          <a:p>
            <a:r>
              <a:rPr lang="he-IL" dirty="0"/>
              <a:t>השגיאה מקבילה</a:t>
            </a:r>
          </a:p>
          <a:p>
            <a:r>
              <a:rPr lang="he-IL" dirty="0"/>
              <a:t>מעיד על טעויות הדדיות בין ז'אנרים</a:t>
            </a:r>
          </a:p>
          <a:p>
            <a:r>
              <a:rPr lang="he-IL" dirty="0"/>
              <a:t>ננסה לצמצם ז'אנרים דומים כדי להגיע לדיוק גבוה יותר</a:t>
            </a:r>
          </a:p>
          <a:p>
            <a:r>
              <a:rPr lang="he-IL" dirty="0"/>
              <a:t>צמצמנו ז'אנרים דומים (למשל </a:t>
            </a:r>
            <a:r>
              <a:rPr lang="en-US" dirty="0" err="1"/>
              <a:t>k-pop</a:t>
            </a:r>
            <a:r>
              <a:rPr lang="en-US" dirty="0"/>
              <a:t>, j-pop, pop, </a:t>
            </a:r>
            <a:r>
              <a:rPr lang="en-US" dirty="0" err="1"/>
              <a:t>cantopop</a:t>
            </a:r>
            <a:r>
              <a:rPr lang="he-IL" dirty="0"/>
              <a:t>) לז'אנר אחד.</a:t>
            </a:r>
          </a:p>
          <a:p>
            <a:r>
              <a:rPr lang="he-IL" dirty="0"/>
              <a:t>ירדנו מ114 ל66 ז'אנרים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35F88-EE26-490E-BDCE-A7AD993E8F72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6890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דומה למודל הראשון (</a:t>
            </a:r>
            <a:r>
              <a:rPr lang="en-US" dirty="0"/>
              <a:t>LSTM</a:t>
            </a:r>
            <a:r>
              <a:rPr lang="he-IL" dirty="0"/>
              <a:t>)</a:t>
            </a:r>
          </a:p>
          <a:p>
            <a:r>
              <a:rPr lang="he-IL" dirty="0"/>
              <a:t>שיפור ניכר בדיוק</a:t>
            </a:r>
          </a:p>
          <a:p>
            <a:r>
              <a:rPr lang="he-IL" dirty="0"/>
              <a:t>(לגבי ניתוח תוצאות- לאחר צמצום ז'אנרים יש </a:t>
            </a:r>
            <a:r>
              <a:rPr lang="he-IL" dirty="0" err="1"/>
              <a:t>דאטא</a:t>
            </a:r>
            <a:r>
              <a:rPr lang="he-IL" dirty="0"/>
              <a:t> לא מאוזן לכן נוצרים ז'אנרים דומיננטיים שאחראיים לרוב השגיאות)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35F88-EE26-490E-BDCE-A7AD993E8F72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795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במחברות שהעלו באינטרנט-</a:t>
            </a:r>
          </a:p>
          <a:p>
            <a:r>
              <a:rPr lang="he-IL" dirty="0"/>
              <a:t>אימנו את המודל על כל </a:t>
            </a:r>
            <a:r>
              <a:rPr lang="he-IL" dirty="0" err="1"/>
              <a:t>הדאטאסט</a:t>
            </a:r>
            <a:r>
              <a:rPr lang="he-IL" dirty="0"/>
              <a:t>, כולל הטסט</a:t>
            </a:r>
          </a:p>
          <a:p>
            <a:r>
              <a:rPr lang="he-IL" dirty="0"/>
              <a:t>לא הורידו עמודת אינדקסים </a:t>
            </a:r>
            <a:r>
              <a:rPr lang="he-IL"/>
              <a:t>והשירים ממוינים </a:t>
            </a:r>
            <a:r>
              <a:rPr lang="he-IL" dirty="0"/>
              <a:t>לפי ז'אנרים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35F88-EE26-490E-BDCE-A7AD993E8F72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3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3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8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1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9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6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7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8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6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4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9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4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4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idarshan/Deep-Learning-Genre-Classificat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ggle.com/datasets/maharshipandya/-spotify-tracks-datas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17FDF7B-72DF-6A64-C702-9B9F8CA35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94" r="3" b="3"/>
          <a:stretch/>
        </p:blipFill>
        <p:spPr>
          <a:xfrm>
            <a:off x="20" y="1074544"/>
            <a:ext cx="7562606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E298A8D-35FB-42F9-AA1F-4B2E3BD0B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800">
                <a:solidFill>
                  <a:schemeClr val="tx2"/>
                </a:solidFill>
              </a:rPr>
              <a:t>Music track Genre Classification</a:t>
            </a:r>
            <a:endParaRPr lang="he-IL" sz="2800">
              <a:solidFill>
                <a:schemeClr val="tx2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E251527-565A-CADE-14D8-B65A13F75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en-US" sz="1700" dirty="0">
                <a:solidFill>
                  <a:schemeClr val="tx2"/>
                </a:solidFill>
              </a:rPr>
              <a:t>Deep Learning and Natural Language Processing</a:t>
            </a:r>
          </a:p>
          <a:p>
            <a:pPr>
              <a:lnSpc>
                <a:spcPct val="140000"/>
              </a:lnSpc>
            </a:pPr>
            <a:r>
              <a:rPr lang="en-US" sz="1700" dirty="0">
                <a:solidFill>
                  <a:schemeClr val="tx2"/>
                </a:solidFill>
              </a:rPr>
              <a:t>Final Project</a:t>
            </a:r>
          </a:p>
          <a:p>
            <a:pPr>
              <a:lnSpc>
                <a:spcPct val="140000"/>
              </a:lnSpc>
            </a:pPr>
            <a:r>
              <a:rPr lang="en-US" sz="1700">
                <a:solidFill>
                  <a:schemeClr val="tx2"/>
                </a:solidFill>
                <a:hlinkClick r:id="rId3"/>
              </a:rPr>
              <a:t>Git repository</a:t>
            </a:r>
            <a:endParaRPr lang="he-IL" sz="170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0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4CC721-6513-0844-F59E-74A25924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Other Results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FD5C29-D2B7-74B8-1652-0EBF5DBA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on the internet: 80-99%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results: ~32%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upload garbage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 results on Kaggle: 20-25%  </a:t>
            </a:r>
            <a:r>
              <a:rPr lang="en-US" dirty="0" err="1"/>
              <a:t>acuracy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2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Rectangle 1032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34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4" name="Rectangle 103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5" name="Rectangle 1038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over image">
            <a:extLst>
              <a:ext uri="{FF2B5EF4-FFF2-40B4-BE49-F238E27FC236}">
                <a16:creationId xmlns:a16="http://schemas.microsoft.com/office/drawing/2014/main" id="{155B8B84-3C2D-0A71-D5FE-4CCAC776F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0" r="29255" b="-1"/>
          <a:stretch/>
        </p:blipFill>
        <p:spPr bwMode="auto">
          <a:xfrm>
            <a:off x="20" y="719747"/>
            <a:ext cx="4458058" cy="538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Rectangle 1040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42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BE56307-D4BF-F71D-A8FE-0DFFF741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300"/>
              <a:t>DATA</a:t>
            </a:r>
            <a:br>
              <a:rPr lang="en-US" sz="2300"/>
            </a:br>
            <a:endParaRPr lang="en-US" sz="2300"/>
          </a:p>
        </p:txBody>
      </p:sp>
      <p:sp>
        <p:nvSpPr>
          <p:cNvPr id="1058" name="Rectangle 104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C6B4487-0063-B681-8D6B-55341A0A0555}"/>
              </a:ext>
            </a:extLst>
          </p:cNvPr>
          <p:cNvSpPr txBox="1"/>
          <p:nvPr/>
        </p:nvSpPr>
        <p:spPr>
          <a:xfrm>
            <a:off x="4921857" y="2268656"/>
            <a:ext cx="6627226" cy="350593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indent="-342900" algn="l"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Spotify Tracks Dataset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342900" algn="l"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 80,000 Tracks</a:t>
            </a:r>
          </a:p>
          <a:p>
            <a:pPr indent="-342900" algn="l"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Track Characteristics (Key, Tempo)</a:t>
            </a:r>
          </a:p>
          <a:p>
            <a:pPr indent="-342900" algn="l"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Labels: Track Genres (114 unique values)</a:t>
            </a:r>
          </a:p>
          <a:p>
            <a:pPr indent="-342900" algn="l"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80-99% Accuracy on the internet</a:t>
            </a:r>
          </a:p>
          <a:p>
            <a:pPr indent="-342900" algn="l"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0.7% Accuracy with Dummy Classifier</a:t>
            </a:r>
          </a:p>
          <a:p>
            <a:pPr algn="l"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342900" algn="l"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9" name="Rectangle 104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4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5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CD30A8A6-95FA-0FA0-356D-874B4AD0B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6667" y="59952"/>
            <a:ext cx="6166422" cy="457200"/>
          </a:xfrm>
        </p:spPr>
        <p:txBody>
          <a:bodyPr>
            <a:noAutofit/>
          </a:bodyPr>
          <a:lstStyle/>
          <a:p>
            <a:r>
              <a:rPr lang="en-US" dirty="0" err="1"/>
              <a:t>Softmax</a:t>
            </a:r>
            <a:endParaRPr lang="he-IL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7236F94-9EA6-2961-3606-95AD0BDB1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Multilayer perceptron (</a:t>
            </a:r>
            <a:r>
              <a:rPr lang="en-US" dirty="0" err="1"/>
              <a:t>mlp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6" name="כותרת 5">
            <a:extLst>
              <a:ext uri="{FF2B5EF4-FFF2-40B4-BE49-F238E27FC236}">
                <a16:creationId xmlns:a16="http://schemas.microsoft.com/office/drawing/2014/main" id="{F05EF579-66C1-E9FF-DAD4-F287D3A0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Results</a:t>
            </a:r>
            <a:endParaRPr lang="he-IL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A3D2AD1D-015D-7440-0421-E29828C498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0" y="309334"/>
            <a:ext cx="3980246" cy="2822727"/>
          </a:xfrm>
          <a:prstGeom prst="rect">
            <a:avLst/>
          </a:prstGeom>
        </p:spPr>
      </p:pic>
      <p:pic>
        <p:nvPicPr>
          <p:cNvPr id="8" name="מציין מיקום תוכן 7">
            <a:extLst>
              <a:ext uri="{FF2B5EF4-FFF2-40B4-BE49-F238E27FC236}">
                <a16:creationId xmlns:a16="http://schemas.microsoft.com/office/drawing/2014/main" id="{A91D65E0-F1F7-648E-B620-E45C3808165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510" y="4080298"/>
            <a:ext cx="3886016" cy="2755900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5DFC9EC-47E8-E60D-EC65-C3A7A7FCD621}"/>
              </a:ext>
            </a:extLst>
          </p:cNvPr>
          <p:cNvSpPr txBox="1"/>
          <p:nvPr/>
        </p:nvSpPr>
        <p:spPr>
          <a:xfrm>
            <a:off x="4995011" y="1800964"/>
            <a:ext cx="182870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/>
              <a:t>Test Accuracy:</a:t>
            </a:r>
          </a:p>
          <a:p>
            <a:pPr algn="ctr"/>
            <a:r>
              <a:rPr lang="he-IL" dirty="0"/>
              <a:t>0.15667108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452BF8B-34FB-422A-F7F0-B5A4CDCDD681}"/>
              </a:ext>
            </a:extLst>
          </p:cNvPr>
          <p:cNvSpPr txBox="1"/>
          <p:nvPr/>
        </p:nvSpPr>
        <p:spPr>
          <a:xfrm>
            <a:off x="5012139" y="5307304"/>
            <a:ext cx="190718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/>
              <a:t>Test Accuracy:</a:t>
            </a:r>
          </a:p>
          <a:p>
            <a:pPr algn="ctr" rtl="0"/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0. 25931308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2934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5FC4B9-2CA8-A64E-50A2-D507D091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FFNN</a:t>
            </a:r>
            <a:br>
              <a:rPr lang="en-US" dirty="0"/>
            </a:br>
            <a:r>
              <a:rPr lang="en-US" sz="2000" dirty="0"/>
              <a:t>Previous attempt,</a:t>
            </a:r>
            <a:br>
              <a:rPr lang="en-US" sz="2000" dirty="0"/>
            </a:br>
            <a:r>
              <a:rPr lang="en-US" sz="2000" dirty="0"/>
              <a:t>remastered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E023946-1F45-6ACC-DB05-F21D55FC2FAF}"/>
              </a:ext>
            </a:extLst>
          </p:cNvPr>
          <p:cNvSpPr txBox="1"/>
          <p:nvPr/>
        </p:nvSpPr>
        <p:spPr>
          <a:xfrm>
            <a:off x="9763191" y="4493941"/>
            <a:ext cx="18882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Test accuracy:</a:t>
            </a:r>
          </a:p>
          <a:p>
            <a:pPr algn="ctr" rtl="0"/>
            <a:r>
              <a:rPr lang="he-IL" dirty="0"/>
              <a:t>0.3172611</a:t>
            </a:r>
          </a:p>
        </p:txBody>
      </p:sp>
      <p:pic>
        <p:nvPicPr>
          <p:cNvPr id="8" name="מציין מיקום תוכן 7" descr="תמונה שמכילה שמים&#10;&#10;התיאור נוצר באופן אוטומטי">
            <a:extLst>
              <a:ext uri="{FF2B5EF4-FFF2-40B4-BE49-F238E27FC236}">
                <a16:creationId xmlns:a16="http://schemas.microsoft.com/office/drawing/2014/main" id="{98819568-3760-A9B9-5969-1D2DDB42C2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17" y="331212"/>
            <a:ext cx="4803110" cy="2777114"/>
          </a:xfrm>
        </p:spPr>
      </p:pic>
      <p:pic>
        <p:nvPicPr>
          <p:cNvPr id="13" name="מציין מיקום תוכן 12">
            <a:extLst>
              <a:ext uri="{FF2B5EF4-FFF2-40B4-BE49-F238E27FC236}">
                <a16:creationId xmlns:a16="http://schemas.microsoft.com/office/drawing/2014/main" id="{418A34A1-DF0D-BE96-C1A0-44E41BE763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898" y="3533812"/>
            <a:ext cx="4530445" cy="3212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86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5FC4B9-2CA8-A64E-50A2-D507D091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FFNN</a:t>
            </a:r>
            <a:br>
              <a:rPr lang="en-US" dirty="0"/>
            </a:br>
            <a:r>
              <a:rPr lang="en-US" sz="2400" dirty="0"/>
              <a:t>Dropout</a:t>
            </a:r>
            <a:r>
              <a:rPr lang="en-US" sz="2000" dirty="0"/>
              <a:t> </a:t>
            </a:r>
            <a:r>
              <a:rPr lang="en-US" sz="2400" dirty="0"/>
              <a:t>layer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E023946-1F45-6ACC-DB05-F21D55FC2FAF}"/>
              </a:ext>
            </a:extLst>
          </p:cNvPr>
          <p:cNvSpPr txBox="1"/>
          <p:nvPr/>
        </p:nvSpPr>
        <p:spPr>
          <a:xfrm>
            <a:off x="9763191" y="4493941"/>
            <a:ext cx="18882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Test accuracy:</a:t>
            </a:r>
          </a:p>
          <a:p>
            <a:pPr algn="ctr" rtl="0"/>
            <a:r>
              <a:rPr lang="he-IL" dirty="0"/>
              <a:t>0.32245707</a:t>
            </a:r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8C620EAC-BBA0-3645-DA2A-8D5C80ED6C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53" y="100118"/>
            <a:ext cx="4731784" cy="2988770"/>
          </a:xfrm>
        </p:spPr>
      </p:pic>
      <p:pic>
        <p:nvPicPr>
          <p:cNvPr id="11" name="מציין מיקום תוכן 10">
            <a:extLst>
              <a:ext uri="{FF2B5EF4-FFF2-40B4-BE49-F238E27FC236}">
                <a16:creationId xmlns:a16="http://schemas.microsoft.com/office/drawing/2014/main" id="{B421C680-ED8B-F123-3635-C9264E8C35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047" y="3513447"/>
            <a:ext cx="4731784" cy="3355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069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5FC4B9-2CA8-A64E-50A2-D507D091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br>
              <a:rPr lang="en-US" dirty="0"/>
            </a:br>
            <a:r>
              <a:rPr lang="en-US" sz="2800" dirty="0"/>
              <a:t>First attempt</a:t>
            </a:r>
            <a:endParaRPr lang="he-IL" dirty="0"/>
          </a:p>
        </p:txBody>
      </p:sp>
      <p:pic>
        <p:nvPicPr>
          <p:cNvPr id="10" name="מציין מיקום תוכן 9">
            <a:extLst>
              <a:ext uri="{FF2B5EF4-FFF2-40B4-BE49-F238E27FC236}">
                <a16:creationId xmlns:a16="http://schemas.microsoft.com/office/drawing/2014/main" id="{0FB55F12-0B80-398E-5139-A9CD3B43DA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053" y="418712"/>
            <a:ext cx="5034116" cy="2690248"/>
          </a:xfrm>
        </p:spPr>
      </p:pic>
      <p:pic>
        <p:nvPicPr>
          <p:cNvPr id="11" name="מציין מיקום תוכן 10">
            <a:extLst>
              <a:ext uri="{FF2B5EF4-FFF2-40B4-BE49-F238E27FC236}">
                <a16:creationId xmlns:a16="http://schemas.microsoft.com/office/drawing/2014/main" id="{C370C8DE-7710-6191-3D58-86E85D084B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554" y="3649126"/>
            <a:ext cx="4540465" cy="322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FC023A5-0DEA-DE77-34B0-C3F94C030ED3}"/>
              </a:ext>
            </a:extLst>
          </p:cNvPr>
          <p:cNvSpPr txBox="1"/>
          <p:nvPr/>
        </p:nvSpPr>
        <p:spPr>
          <a:xfrm>
            <a:off x="9986574" y="4618182"/>
            <a:ext cx="180620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dirty="0"/>
              <a:t>Test accuracy:</a:t>
            </a:r>
          </a:p>
          <a:p>
            <a:pPr algn="ctr" rtl="0"/>
            <a:r>
              <a:rPr lang="he-IL" dirty="0"/>
              <a:t>0.30048435</a:t>
            </a:r>
          </a:p>
        </p:txBody>
      </p:sp>
      <p:pic>
        <p:nvPicPr>
          <p:cNvPr id="4" name="Picture 4" descr="Understanding LSTM Networks -- colah's blog">
            <a:extLst>
              <a:ext uri="{FF2B5EF4-FFF2-40B4-BE49-F238E27FC236}">
                <a16:creationId xmlns:a16="http://schemas.microsoft.com/office/drawing/2014/main" id="{928F3A2A-04B6-E8E6-C21E-5A8BCA182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83" y="4159810"/>
            <a:ext cx="2951676" cy="229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27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5FC4B9-2CA8-A64E-50A2-D507D091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br>
              <a:rPr lang="en-US" dirty="0"/>
            </a:br>
            <a:r>
              <a:rPr lang="en-US" sz="2400" dirty="0"/>
              <a:t>Second attempt</a:t>
            </a:r>
            <a:endParaRPr lang="he-IL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CC50477E-4816-B22E-651D-D304FB2E20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61" y="400125"/>
            <a:ext cx="4866967" cy="2765875"/>
          </a:xfrm>
        </p:spPr>
      </p:pic>
      <p:pic>
        <p:nvPicPr>
          <p:cNvPr id="9" name="מציין מיקום תוכן 8">
            <a:extLst>
              <a:ext uri="{FF2B5EF4-FFF2-40B4-BE49-F238E27FC236}">
                <a16:creationId xmlns:a16="http://schemas.microsoft.com/office/drawing/2014/main" id="{7F46B774-3171-23C6-1E87-09B4162D2E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655" y="3519948"/>
            <a:ext cx="4706891" cy="33380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E023946-1F45-6ACC-DB05-F21D55FC2FAF}"/>
              </a:ext>
            </a:extLst>
          </p:cNvPr>
          <p:cNvSpPr txBox="1"/>
          <p:nvPr/>
        </p:nvSpPr>
        <p:spPr>
          <a:xfrm>
            <a:off x="9763191" y="4493941"/>
            <a:ext cx="18882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Test accuracy:</a:t>
            </a:r>
          </a:p>
          <a:p>
            <a:pPr algn="ctr" rtl="0"/>
            <a:r>
              <a:rPr lang="he-IL" dirty="0"/>
              <a:t>0.25834435</a:t>
            </a:r>
          </a:p>
        </p:txBody>
      </p:sp>
      <p:pic>
        <p:nvPicPr>
          <p:cNvPr id="3" name="Picture 4" descr="Understanding LSTM Networks -- colah's blog">
            <a:extLst>
              <a:ext uri="{FF2B5EF4-FFF2-40B4-BE49-F238E27FC236}">
                <a16:creationId xmlns:a16="http://schemas.microsoft.com/office/drawing/2014/main" id="{2E4A36F1-B2A1-5E0C-6E32-3A1710C31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83" y="4159810"/>
            <a:ext cx="2951676" cy="229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60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D0F9A0-7B64-A4ED-14BF-60DBDFB0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Results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5C61880-C413-7672-5367-3B459E2956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6" t="8652" r="17594" b="9714"/>
          <a:stretch/>
        </p:blipFill>
        <p:spPr>
          <a:xfrm>
            <a:off x="4728722" y="705113"/>
            <a:ext cx="7463278" cy="5598411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DD5E7A1-05C1-FDC7-DBB0-A70C725D7ED4}"/>
              </a:ext>
            </a:extLst>
          </p:cNvPr>
          <p:cNvSpPr txBox="1"/>
          <p:nvPr/>
        </p:nvSpPr>
        <p:spPr>
          <a:xfrm>
            <a:off x="5381106" y="294640"/>
            <a:ext cx="5212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Confusion Matrix for First LSTM model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B023DE2-51C7-E200-EADB-371574C7DAF0}"/>
              </a:ext>
            </a:extLst>
          </p:cNvPr>
          <p:cNvCxnSpPr/>
          <p:nvPr/>
        </p:nvCxnSpPr>
        <p:spPr>
          <a:xfrm flipV="1">
            <a:off x="8910320" y="4098804"/>
            <a:ext cx="985520" cy="79248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אליפסה 8">
            <a:extLst>
              <a:ext uri="{FF2B5EF4-FFF2-40B4-BE49-F238E27FC236}">
                <a16:creationId xmlns:a16="http://schemas.microsoft.com/office/drawing/2014/main" id="{3ACE07AC-DF4F-D959-06A3-A5C01DC7CB65}"/>
              </a:ext>
            </a:extLst>
          </p:cNvPr>
          <p:cNvSpPr/>
          <p:nvPr/>
        </p:nvSpPr>
        <p:spPr>
          <a:xfrm rot="2195949">
            <a:off x="9649461" y="4794301"/>
            <a:ext cx="492760" cy="193964"/>
          </a:xfrm>
          <a:prstGeom prst="ellipse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A89FEEE7-ACF8-EDBE-B0C0-8D76BEBD917C}"/>
              </a:ext>
            </a:extLst>
          </p:cNvPr>
          <p:cNvSpPr txBox="1"/>
          <p:nvPr/>
        </p:nvSpPr>
        <p:spPr>
          <a:xfrm>
            <a:off x="6635404" y="6378694"/>
            <a:ext cx="32604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114 Genres → 66 Genres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329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5FC4B9-2CA8-A64E-50A2-D507D091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br>
              <a:rPr lang="en-US" dirty="0"/>
            </a:br>
            <a:r>
              <a:rPr lang="en-US" sz="2400" dirty="0"/>
              <a:t>Reduced dataset</a:t>
            </a:r>
            <a:endParaRPr lang="he-IL" dirty="0"/>
          </a:p>
        </p:txBody>
      </p:sp>
      <p:pic>
        <p:nvPicPr>
          <p:cNvPr id="10" name="מציין מיקום תוכן 9">
            <a:extLst>
              <a:ext uri="{FF2B5EF4-FFF2-40B4-BE49-F238E27FC236}">
                <a16:creationId xmlns:a16="http://schemas.microsoft.com/office/drawing/2014/main" id="{0FB55F12-0B80-398E-5139-A9CD3B43DA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053" y="418712"/>
            <a:ext cx="5034116" cy="2690248"/>
          </a:xfrm>
        </p:spPr>
      </p:pic>
      <p:pic>
        <p:nvPicPr>
          <p:cNvPr id="11" name="מציין מיקום תוכן 10">
            <a:extLst>
              <a:ext uri="{FF2B5EF4-FFF2-40B4-BE49-F238E27FC236}">
                <a16:creationId xmlns:a16="http://schemas.microsoft.com/office/drawing/2014/main" id="{C370C8DE-7710-6191-3D58-86E85D084B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7554" y="3649127"/>
            <a:ext cx="4540465" cy="32200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FC023A5-0DEA-DE77-34B0-C3F94C030ED3}"/>
              </a:ext>
            </a:extLst>
          </p:cNvPr>
          <p:cNvSpPr txBox="1"/>
          <p:nvPr/>
        </p:nvSpPr>
        <p:spPr>
          <a:xfrm>
            <a:off x="9986574" y="4618182"/>
            <a:ext cx="180620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dirty="0"/>
              <a:t>Test accuracy:</a:t>
            </a:r>
          </a:p>
          <a:p>
            <a:pPr algn="ctr" rtl="0"/>
            <a:r>
              <a:rPr lang="en-US" dirty="0"/>
              <a:t>0.4078820</a:t>
            </a:r>
            <a:endParaRPr lang="he-IL" dirty="0"/>
          </a:p>
        </p:txBody>
      </p:sp>
      <p:pic>
        <p:nvPicPr>
          <p:cNvPr id="4" name="Picture 4" descr="Understanding LSTM Networks -- colah's blog">
            <a:extLst>
              <a:ext uri="{FF2B5EF4-FFF2-40B4-BE49-F238E27FC236}">
                <a16:creationId xmlns:a16="http://schemas.microsoft.com/office/drawing/2014/main" id="{C6056388-2FE8-9BC5-791A-10536A46B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83" y="4159810"/>
            <a:ext cx="2951676" cy="229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5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31321C"/>
      </a:dk2>
      <a:lt2>
        <a:srgbClr val="F0F0F3"/>
      </a:lt2>
      <a:accent1>
        <a:srgbClr val="A1A734"/>
      </a:accent1>
      <a:accent2>
        <a:srgbClr val="BD8A2F"/>
      </a:accent2>
      <a:accent3>
        <a:srgbClr val="CF6141"/>
      </a:accent3>
      <a:accent4>
        <a:srgbClr val="BD2F4A"/>
      </a:accent4>
      <a:accent5>
        <a:srgbClr val="CF4197"/>
      </a:accent5>
      <a:accent6>
        <a:srgbClr val="B92FBD"/>
      </a:accent6>
      <a:hlink>
        <a:srgbClr val="C55184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423</Words>
  <Application>Microsoft Office PowerPoint</Application>
  <PresentationFormat>מסך רחב</PresentationFormat>
  <Paragraphs>88</Paragraphs>
  <Slides>10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Meiryo</vt:lpstr>
      <vt:lpstr>Arial</vt:lpstr>
      <vt:lpstr>Calibri</vt:lpstr>
      <vt:lpstr>Corbel</vt:lpstr>
      <vt:lpstr>ShojiVTI</vt:lpstr>
      <vt:lpstr>Music track Genre Classification</vt:lpstr>
      <vt:lpstr>DATA </vt:lpstr>
      <vt:lpstr>Previous Results</vt:lpstr>
      <vt:lpstr>FFNN Previous attempt, remastered</vt:lpstr>
      <vt:lpstr>FFNN Dropout layer</vt:lpstr>
      <vt:lpstr>LSTM First attempt</vt:lpstr>
      <vt:lpstr>LSTM Second attempt</vt:lpstr>
      <vt:lpstr>Analysis of Results</vt:lpstr>
      <vt:lpstr>LSTM Reduced dataset</vt:lpstr>
      <vt:lpstr>Comparison With Other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track Genre Classification</dc:title>
  <dc:creator>אורי דרשן</dc:creator>
  <cp:lastModifiedBy>אורי דרשן</cp:lastModifiedBy>
  <cp:revision>1</cp:revision>
  <dcterms:created xsi:type="dcterms:W3CDTF">2023-01-14T18:44:53Z</dcterms:created>
  <dcterms:modified xsi:type="dcterms:W3CDTF">2023-01-15T14:35:20Z</dcterms:modified>
</cp:coreProperties>
</file>