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73" r:id="rId4"/>
    <p:sldId id="269" r:id="rId5"/>
    <p:sldId id="266" r:id="rId6"/>
    <p:sldId id="264" r:id="rId7"/>
    <p:sldId id="265" r:id="rId8"/>
    <p:sldId id="267" r:id="rId9"/>
    <p:sldId id="263" r:id="rId10"/>
    <p:sldId id="268" r:id="rId11"/>
    <p:sldId id="270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5" d="100"/>
          <a:sy n="55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919DC5-EAFE-4D05-87E5-3B0CBCAB866D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DF77D6-DD52-4EFE-AD03-466BA2A483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74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45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45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51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23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38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79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45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45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77D6-DD52-4EFE-AD03-466BA2A483D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45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7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35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3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3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2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08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40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9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6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03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18ED-26D3-434B-8CB9-3E61D234BCAA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21D3-AC95-40A7-A24A-A714C7B3A0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2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508748"/>
            <a:ext cx="7704856" cy="9202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60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7704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1" dirty="0" smtClean="0"/>
              <a:t>Installations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5622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7704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1" dirty="0" smtClean="0"/>
              <a:t>Configuration Settings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23532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7704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Vagrantfile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29407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7704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1" dirty="0" smtClean="0"/>
              <a:t>Spin up SQL Server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36139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1" y="1628800"/>
            <a:ext cx="567663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4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24744"/>
            <a:ext cx="7704856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 smtClean="0"/>
              <a:t>Build </a:t>
            </a:r>
            <a:r>
              <a:rPr lang="en-US" sz="4000" b="1" dirty="0"/>
              <a:t>yourself your own Dev </a:t>
            </a:r>
            <a:r>
              <a:rPr lang="en-US" sz="4000" b="1" dirty="0" smtClean="0"/>
              <a:t>environment (network).</a:t>
            </a:r>
          </a:p>
          <a:p>
            <a:pPr marL="1028700" lvl="1" indent="-5715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 smtClean="0"/>
              <a:t>Utilize your PC resources.</a:t>
            </a:r>
          </a:p>
          <a:p>
            <a:pPr marL="1028700" lvl="1" indent="-5715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 smtClean="0"/>
              <a:t>Independent of IT managers and domain resources.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260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658878" cy="310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4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708920"/>
            <a:ext cx="7704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1" dirty="0" smtClean="0"/>
              <a:t>Solution Architecture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5787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393" y="5741079"/>
            <a:ext cx="2370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PC : Windows OS</a:t>
            </a:r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762292" cy="244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393" y="5741079"/>
            <a:ext cx="2370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PC : Windows OS</a:t>
            </a:r>
            <a:endParaRPr lang="he-IL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87" y="21161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7" y="2726035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VirtualBox</a:t>
            </a:r>
            <a:endParaRPr lang="he-IL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5616" y="4382219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762292" cy="244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0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393" y="5741079"/>
            <a:ext cx="2370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PC : Windows OS</a:t>
            </a:r>
            <a:endParaRPr lang="he-IL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13" y="21161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7" y="2726035"/>
            <a:ext cx="17281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VirtualBox managed by Vagrant</a:t>
            </a:r>
            <a:endParaRPr lang="he-IL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5616" y="4382219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94" y="220486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762292" cy="244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9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r="-5099"/>
          <a:stretch/>
        </p:blipFill>
        <p:spPr bwMode="auto">
          <a:xfrm>
            <a:off x="1907704" y="1340766"/>
            <a:ext cx="5882627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2393" y="5741079"/>
            <a:ext cx="2370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PC : Windows OS</a:t>
            </a:r>
            <a:endParaRPr lang="he-IL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13" y="211613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7" y="2726035"/>
            <a:ext cx="17281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VirtualBox managed by Vagrant</a:t>
            </a:r>
            <a:endParaRPr lang="he-IL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5616" y="4382219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94" y="220486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115616" y="1988840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2393" y="332656"/>
            <a:ext cx="172819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VagrantBox image icludes SQL Server vNext on Linux Ubuntu 16.04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2656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9"/>
          <a:stretch/>
        </p:blipFill>
        <p:spPr bwMode="auto">
          <a:xfrm>
            <a:off x="4963244" y="354664"/>
            <a:ext cx="2705100" cy="13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952" y="724344"/>
            <a:ext cx="8640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/>
              <a:t>+</a:t>
            </a:r>
            <a:endParaRPr lang="he-IL" sz="3200" b="1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762292" cy="244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80</Words>
  <Application>Microsoft Office PowerPoint</Application>
  <PresentationFormat>On-screen Show (4:3)</PresentationFormat>
  <Paragraphs>28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Donner</dc:creator>
  <cp:lastModifiedBy>Ori Donner</cp:lastModifiedBy>
  <cp:revision>18</cp:revision>
  <dcterms:created xsi:type="dcterms:W3CDTF">2017-05-21T11:27:47Z</dcterms:created>
  <dcterms:modified xsi:type="dcterms:W3CDTF">2017-06-27T10:29:05Z</dcterms:modified>
</cp:coreProperties>
</file>