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37"/>
  </p:notesMasterIdLst>
  <p:sldIdLst>
    <p:sldId id="256" r:id="rId2"/>
    <p:sldId id="1952" r:id="rId3"/>
    <p:sldId id="1953" r:id="rId4"/>
    <p:sldId id="1954" r:id="rId5"/>
    <p:sldId id="1955" r:id="rId6"/>
    <p:sldId id="1960" r:id="rId7"/>
    <p:sldId id="1961" r:id="rId8"/>
    <p:sldId id="1956" r:id="rId9"/>
    <p:sldId id="1962" r:id="rId10"/>
    <p:sldId id="1957" r:id="rId11"/>
    <p:sldId id="1963" r:id="rId12"/>
    <p:sldId id="1964" r:id="rId13"/>
    <p:sldId id="1959" r:id="rId14"/>
    <p:sldId id="1958" r:id="rId15"/>
    <p:sldId id="1965" r:id="rId16"/>
    <p:sldId id="1966" r:id="rId17"/>
    <p:sldId id="1967" r:id="rId18"/>
    <p:sldId id="1968" r:id="rId19"/>
    <p:sldId id="1969" r:id="rId20"/>
    <p:sldId id="1970" r:id="rId21"/>
    <p:sldId id="1971" r:id="rId22"/>
    <p:sldId id="1972" r:id="rId23"/>
    <p:sldId id="1973" r:id="rId24"/>
    <p:sldId id="1974" r:id="rId25"/>
    <p:sldId id="1975" r:id="rId26"/>
    <p:sldId id="1985" r:id="rId27"/>
    <p:sldId id="1976" r:id="rId28"/>
    <p:sldId id="1977" r:id="rId29"/>
    <p:sldId id="1978" r:id="rId30"/>
    <p:sldId id="1980" r:id="rId31"/>
    <p:sldId id="1979" r:id="rId32"/>
    <p:sldId id="1981" r:id="rId33"/>
    <p:sldId id="1982" r:id="rId34"/>
    <p:sldId id="1983" r:id="rId35"/>
    <p:sldId id="1984" r:id="rId36"/>
  </p:sldIdLst>
  <p:sldSz cx="9144000" cy="6858000" type="screen4x3"/>
  <p:notesSz cx="6670675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5D8F"/>
    <a:srgbClr val="3366FF"/>
    <a:srgbClr val="FF6699"/>
    <a:srgbClr val="FFCC00"/>
    <a:srgbClr val="FFFF99"/>
    <a:srgbClr val="FFE6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9CCB2A-50B3-EA4A-8784-5C69B0C26E3E}" v="20" dt="2024-11-18T07:17:26.7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3539" autoAdjust="0"/>
  </p:normalViewPr>
  <p:slideViewPr>
    <p:cSldViewPr snapToGrid="0">
      <p:cViewPr varScale="1">
        <p:scale>
          <a:sx n="93" d="100"/>
          <a:sy n="93" d="100"/>
        </p:scale>
        <p:origin x="21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 Mao" userId="5fca13bc-7b7d-4ae2-9495-b365bc678828" providerId="ADAL" clId="{72F6ED65-AAC8-4FC7-A48C-02552F2012B5}"/>
    <pc:docChg chg="undo redo custSel addSld modSld">
      <pc:chgData name="Hua Mao" userId="5fca13bc-7b7d-4ae2-9495-b365bc678828" providerId="ADAL" clId="{72F6ED65-AAC8-4FC7-A48C-02552F2012B5}" dt="2023-10-18T14:33:41.492" v="264" actId="1076"/>
      <pc:docMkLst>
        <pc:docMk/>
      </pc:docMkLst>
      <pc:sldChg chg="modSp mod">
        <pc:chgData name="Hua Mao" userId="5fca13bc-7b7d-4ae2-9495-b365bc678828" providerId="ADAL" clId="{72F6ED65-AAC8-4FC7-A48C-02552F2012B5}" dt="2023-10-17T13:59:12.011" v="9" actId="20577"/>
        <pc:sldMkLst>
          <pc:docMk/>
          <pc:sldMk cId="2177736128" sldId="256"/>
        </pc:sldMkLst>
        <pc:spChg chg="mod">
          <ac:chgData name="Hua Mao" userId="5fca13bc-7b7d-4ae2-9495-b365bc678828" providerId="ADAL" clId="{72F6ED65-AAC8-4FC7-A48C-02552F2012B5}" dt="2023-10-17T13:59:12.011" v="9" actId="20577"/>
          <ac:spMkLst>
            <pc:docMk/>
            <pc:sldMk cId="2177736128" sldId="256"/>
            <ac:spMk id="2" creationId="{419BC871-39D1-43BA-B616-8902CED45E6C}"/>
          </ac:spMkLst>
        </pc:spChg>
      </pc:sldChg>
      <pc:sldChg chg="modSp mod">
        <pc:chgData name="Hua Mao" userId="5fca13bc-7b7d-4ae2-9495-b365bc678828" providerId="ADAL" clId="{72F6ED65-AAC8-4FC7-A48C-02552F2012B5}" dt="2023-10-18T14:26:58.513" v="150" actId="6549"/>
        <pc:sldMkLst>
          <pc:docMk/>
          <pc:sldMk cId="2715386082" sldId="497"/>
        </pc:sldMkLst>
        <pc:spChg chg="mod">
          <ac:chgData name="Hua Mao" userId="5fca13bc-7b7d-4ae2-9495-b365bc678828" providerId="ADAL" clId="{72F6ED65-AAC8-4FC7-A48C-02552F2012B5}" dt="2023-10-18T14:25:39.417" v="116" actId="20577"/>
          <ac:spMkLst>
            <pc:docMk/>
            <pc:sldMk cId="2715386082" sldId="497"/>
            <ac:spMk id="8195" creationId="{00000000-0000-0000-0000-000000000000}"/>
          </ac:spMkLst>
        </pc:spChg>
        <pc:spChg chg="mod">
          <ac:chgData name="Hua Mao" userId="5fca13bc-7b7d-4ae2-9495-b365bc678828" providerId="ADAL" clId="{72F6ED65-AAC8-4FC7-A48C-02552F2012B5}" dt="2023-10-18T14:26:58.513" v="150" actId="6549"/>
          <ac:spMkLst>
            <pc:docMk/>
            <pc:sldMk cId="2715386082" sldId="497"/>
            <ac:spMk id="8196" creationId="{00000000-0000-0000-0000-000000000000}"/>
          </ac:spMkLst>
        </pc:spChg>
      </pc:sldChg>
      <pc:sldChg chg="addSp delSp modSp mod">
        <pc:chgData name="Hua Mao" userId="5fca13bc-7b7d-4ae2-9495-b365bc678828" providerId="ADAL" clId="{72F6ED65-AAC8-4FC7-A48C-02552F2012B5}" dt="2023-10-18T14:33:14.116" v="253" actId="1076"/>
        <pc:sldMkLst>
          <pc:docMk/>
          <pc:sldMk cId="2727428814" sldId="1885"/>
        </pc:sldMkLst>
        <pc:spChg chg="mod">
          <ac:chgData name="Hua Mao" userId="5fca13bc-7b7d-4ae2-9495-b365bc678828" providerId="ADAL" clId="{72F6ED65-AAC8-4FC7-A48C-02552F2012B5}" dt="2023-10-18T14:17:59.561" v="19" actId="20577"/>
          <ac:spMkLst>
            <pc:docMk/>
            <pc:sldMk cId="2727428814" sldId="1885"/>
            <ac:spMk id="6" creationId="{8E35153A-7CF3-4A72-A493-1FD6EEF90D07}"/>
          </ac:spMkLst>
        </pc:spChg>
        <pc:spChg chg="mod">
          <ac:chgData name="Hua Mao" userId="5fca13bc-7b7d-4ae2-9495-b365bc678828" providerId="ADAL" clId="{72F6ED65-AAC8-4FC7-A48C-02552F2012B5}" dt="2023-10-18T14:28:44.872" v="160"/>
          <ac:spMkLst>
            <pc:docMk/>
            <pc:sldMk cId="2727428814" sldId="1885"/>
            <ac:spMk id="7" creationId="{AF45012D-E680-46E7-9FA4-56610DFE00B1}"/>
          </ac:spMkLst>
        </pc:spChg>
        <pc:picChg chg="add mod">
          <ac:chgData name="Hua Mao" userId="5fca13bc-7b7d-4ae2-9495-b365bc678828" providerId="ADAL" clId="{72F6ED65-AAC8-4FC7-A48C-02552F2012B5}" dt="2023-10-18T14:33:14.116" v="253" actId="1076"/>
          <ac:picMkLst>
            <pc:docMk/>
            <pc:sldMk cId="2727428814" sldId="1885"/>
            <ac:picMk id="1026" creationId="{45028445-B673-84CA-5BA6-723705B8C6AC}"/>
          </ac:picMkLst>
        </pc:picChg>
        <pc:picChg chg="del">
          <ac:chgData name="Hua Mao" userId="5fca13bc-7b7d-4ae2-9495-b365bc678828" providerId="ADAL" clId="{72F6ED65-AAC8-4FC7-A48C-02552F2012B5}" dt="2023-10-18T14:18:44.802" v="38" actId="478"/>
          <ac:picMkLst>
            <pc:docMk/>
            <pc:sldMk cId="2727428814" sldId="1885"/>
            <ac:picMk id="1028" creationId="{7E59C832-9623-B712-0973-37987C4FFACB}"/>
          </ac:picMkLst>
        </pc:picChg>
      </pc:sldChg>
      <pc:sldChg chg="addSp modSp new mod">
        <pc:chgData name="Hua Mao" userId="5fca13bc-7b7d-4ae2-9495-b365bc678828" providerId="ADAL" clId="{72F6ED65-AAC8-4FC7-A48C-02552F2012B5}" dt="2023-10-18T14:33:41.492" v="264" actId="1076"/>
        <pc:sldMkLst>
          <pc:docMk/>
          <pc:sldMk cId="4284376435" sldId="1930"/>
        </pc:sldMkLst>
        <pc:spChg chg="mod">
          <ac:chgData name="Hua Mao" userId="5fca13bc-7b7d-4ae2-9495-b365bc678828" providerId="ADAL" clId="{72F6ED65-AAC8-4FC7-A48C-02552F2012B5}" dt="2023-10-18T14:31:04.199" v="171" actId="20577"/>
          <ac:spMkLst>
            <pc:docMk/>
            <pc:sldMk cId="4284376435" sldId="1930"/>
            <ac:spMk id="2" creationId="{A2AC3534-5FD0-F0DD-7A54-F4DFE9C69533}"/>
          </ac:spMkLst>
        </pc:spChg>
        <pc:spChg chg="mod">
          <ac:chgData name="Hua Mao" userId="5fca13bc-7b7d-4ae2-9495-b365bc678828" providerId="ADAL" clId="{72F6ED65-AAC8-4FC7-A48C-02552F2012B5}" dt="2023-10-18T14:33:39.065" v="263" actId="27636"/>
          <ac:spMkLst>
            <pc:docMk/>
            <pc:sldMk cId="4284376435" sldId="1930"/>
            <ac:spMk id="3" creationId="{2993F3DB-4C2E-2D64-98BA-5F0243EA872F}"/>
          </ac:spMkLst>
        </pc:spChg>
        <pc:picChg chg="add mod">
          <ac:chgData name="Hua Mao" userId="5fca13bc-7b7d-4ae2-9495-b365bc678828" providerId="ADAL" clId="{72F6ED65-AAC8-4FC7-A48C-02552F2012B5}" dt="2023-10-18T14:33:41.492" v="264" actId="1076"/>
          <ac:picMkLst>
            <pc:docMk/>
            <pc:sldMk cId="4284376435" sldId="1930"/>
            <ac:picMk id="2050" creationId="{2382FCAE-0267-A105-05E1-5A8F1F0C2F51}"/>
          </ac:picMkLst>
        </pc:picChg>
      </pc:sldChg>
    </pc:docChg>
  </pc:docChgLst>
  <pc:docChgLst>
    <pc:chgData name="Ossama Alshabrawy" userId="1c06f1e106e6dc66" providerId="LiveId" clId="{28A97B82-C735-40D7-97B5-FE9CB1ACF40E}"/>
    <pc:docChg chg="custSel delSld modSld">
      <pc:chgData name="Ossama Alshabrawy" userId="1c06f1e106e6dc66" providerId="LiveId" clId="{28A97B82-C735-40D7-97B5-FE9CB1ACF40E}" dt="2023-11-27T15:33:59.809" v="90" actId="20577"/>
      <pc:docMkLst>
        <pc:docMk/>
      </pc:docMkLst>
      <pc:sldChg chg="modSp mod">
        <pc:chgData name="Ossama Alshabrawy" userId="1c06f1e106e6dc66" providerId="LiveId" clId="{28A97B82-C735-40D7-97B5-FE9CB1ACF40E}" dt="2023-11-27T12:19:03.463" v="70" actId="20577"/>
        <pc:sldMkLst>
          <pc:docMk/>
          <pc:sldMk cId="2177736128" sldId="256"/>
        </pc:sldMkLst>
        <pc:spChg chg="mod">
          <ac:chgData name="Ossama Alshabrawy" userId="1c06f1e106e6dc66" providerId="LiveId" clId="{28A97B82-C735-40D7-97B5-FE9CB1ACF40E}" dt="2023-11-27T12:17:58.445" v="1" actId="255"/>
          <ac:spMkLst>
            <pc:docMk/>
            <pc:sldMk cId="2177736128" sldId="256"/>
            <ac:spMk id="2" creationId="{419BC871-39D1-43BA-B616-8902CED45E6C}"/>
          </ac:spMkLst>
        </pc:spChg>
        <pc:spChg chg="mod">
          <ac:chgData name="Ossama Alshabrawy" userId="1c06f1e106e6dc66" providerId="LiveId" clId="{28A97B82-C735-40D7-97B5-FE9CB1ACF40E}" dt="2023-11-27T12:19:03.463" v="70" actId="20577"/>
          <ac:spMkLst>
            <pc:docMk/>
            <pc:sldMk cId="2177736128" sldId="256"/>
            <ac:spMk id="3" creationId="{C328650C-FDF3-4D1E-9800-4436467DA795}"/>
          </ac:spMkLst>
        </pc:spChg>
      </pc:sldChg>
      <pc:sldChg chg="del">
        <pc:chgData name="Ossama Alshabrawy" userId="1c06f1e106e6dc66" providerId="LiveId" clId="{28A97B82-C735-40D7-97B5-FE9CB1ACF40E}" dt="2023-11-27T15:30:04.578" v="73" actId="47"/>
        <pc:sldMkLst>
          <pc:docMk/>
          <pc:sldMk cId="3844089935" sldId="1945"/>
        </pc:sldMkLst>
      </pc:sldChg>
      <pc:sldChg chg="del">
        <pc:chgData name="Ossama Alshabrawy" userId="1c06f1e106e6dc66" providerId="LiveId" clId="{28A97B82-C735-40D7-97B5-FE9CB1ACF40E}" dt="2023-11-27T15:30:07.358" v="74" actId="47"/>
        <pc:sldMkLst>
          <pc:docMk/>
          <pc:sldMk cId="207970209" sldId="1946"/>
        </pc:sldMkLst>
      </pc:sldChg>
      <pc:sldChg chg="addSp delSp modSp mod">
        <pc:chgData name="Ossama Alshabrawy" userId="1c06f1e106e6dc66" providerId="LiveId" clId="{28A97B82-C735-40D7-97B5-FE9CB1ACF40E}" dt="2023-11-27T15:33:59.809" v="90" actId="20577"/>
        <pc:sldMkLst>
          <pc:docMk/>
          <pc:sldMk cId="1504389855" sldId="1948"/>
        </pc:sldMkLst>
        <pc:spChg chg="add mod">
          <ac:chgData name="Ossama Alshabrawy" userId="1c06f1e106e6dc66" providerId="LiveId" clId="{28A97B82-C735-40D7-97B5-FE9CB1ACF40E}" dt="2023-11-27T15:33:20.941" v="80" actId="20577"/>
          <ac:spMkLst>
            <pc:docMk/>
            <pc:sldMk cId="1504389855" sldId="1948"/>
            <ac:spMk id="6" creationId="{C77ABD84-1372-A21F-04B0-194A84A62064}"/>
          </ac:spMkLst>
        </pc:spChg>
        <pc:spChg chg="add mod">
          <ac:chgData name="Ossama Alshabrawy" userId="1c06f1e106e6dc66" providerId="LiveId" clId="{28A97B82-C735-40D7-97B5-FE9CB1ACF40E}" dt="2023-11-27T15:33:53.457" v="86" actId="20577"/>
          <ac:spMkLst>
            <pc:docMk/>
            <pc:sldMk cId="1504389855" sldId="1948"/>
            <ac:spMk id="7" creationId="{669CC61C-5461-71F4-83BD-8CBFEE48B224}"/>
          </ac:spMkLst>
        </pc:spChg>
        <pc:spChg chg="add mod">
          <ac:chgData name="Ossama Alshabrawy" userId="1c06f1e106e6dc66" providerId="LiveId" clId="{28A97B82-C735-40D7-97B5-FE9CB1ACF40E}" dt="2023-11-27T15:33:59.809" v="90" actId="20577"/>
          <ac:spMkLst>
            <pc:docMk/>
            <pc:sldMk cId="1504389855" sldId="1948"/>
            <ac:spMk id="8" creationId="{12CB5A22-CC04-C3E5-3691-B0A55482769E}"/>
          </ac:spMkLst>
        </pc:spChg>
        <pc:picChg chg="add mod">
          <ac:chgData name="Ossama Alshabrawy" userId="1c06f1e106e6dc66" providerId="LiveId" clId="{28A97B82-C735-40D7-97B5-FE9CB1ACF40E}" dt="2023-11-27T15:33:10.687" v="77" actId="1076"/>
          <ac:picMkLst>
            <pc:docMk/>
            <pc:sldMk cId="1504389855" sldId="1948"/>
            <ac:picMk id="5" creationId="{BFBD1E6B-3F8B-8567-6466-5F2B888817F8}"/>
          </ac:picMkLst>
        </pc:picChg>
        <pc:picChg chg="del">
          <ac:chgData name="Ossama Alshabrawy" userId="1c06f1e106e6dc66" providerId="LiveId" clId="{28A97B82-C735-40D7-97B5-FE9CB1ACF40E}" dt="2023-11-27T15:33:07.258" v="75" actId="478"/>
          <ac:picMkLst>
            <pc:docMk/>
            <pc:sldMk cId="1504389855" sldId="1948"/>
            <ac:picMk id="12290" creationId="{B9015C31-8423-76C7-C30B-125FB56DF9B3}"/>
          </ac:picMkLst>
        </pc:picChg>
      </pc:sldChg>
      <pc:sldChg chg="modSp mod">
        <pc:chgData name="Ossama Alshabrawy" userId="1c06f1e106e6dc66" providerId="LiveId" clId="{28A97B82-C735-40D7-97B5-FE9CB1ACF40E}" dt="2023-11-27T12:21:22.922" v="72" actId="20577"/>
        <pc:sldMkLst>
          <pc:docMk/>
          <pc:sldMk cId="2366510816" sldId="1950"/>
        </pc:sldMkLst>
        <pc:spChg chg="mod">
          <ac:chgData name="Ossama Alshabrawy" userId="1c06f1e106e6dc66" providerId="LiveId" clId="{28A97B82-C735-40D7-97B5-FE9CB1ACF40E}" dt="2023-11-27T12:21:22.922" v="72" actId="20577"/>
          <ac:spMkLst>
            <pc:docMk/>
            <pc:sldMk cId="2366510816" sldId="1950"/>
            <ac:spMk id="6" creationId="{76592D59-01C2-6EC6-DB8F-84AB0DE67D92}"/>
          </ac:spMkLst>
        </pc:spChg>
      </pc:sldChg>
    </pc:docChg>
  </pc:docChgLst>
  <pc:docChgLst>
    <pc:chgData name="Ossama Alshabrawy" userId="1c06f1e106e6dc66" providerId="LiveId" clId="{7305F63A-58E2-4AE1-9DA9-DD3FB615633E}"/>
    <pc:docChg chg="custSel modSld">
      <pc:chgData name="Ossama Alshabrawy" userId="1c06f1e106e6dc66" providerId="LiveId" clId="{7305F63A-58E2-4AE1-9DA9-DD3FB615633E}" dt="2024-11-18T10:39:07.088" v="26" actId="33524"/>
      <pc:docMkLst>
        <pc:docMk/>
      </pc:docMkLst>
      <pc:sldChg chg="modSp mod">
        <pc:chgData name="Ossama Alshabrawy" userId="1c06f1e106e6dc66" providerId="LiveId" clId="{7305F63A-58E2-4AE1-9DA9-DD3FB615633E}" dt="2024-11-18T10:16:44.086" v="24" actId="20577"/>
        <pc:sldMkLst>
          <pc:docMk/>
          <pc:sldMk cId="2071115437" sldId="1952"/>
        </pc:sldMkLst>
        <pc:spChg chg="mod">
          <ac:chgData name="Ossama Alshabrawy" userId="1c06f1e106e6dc66" providerId="LiveId" clId="{7305F63A-58E2-4AE1-9DA9-DD3FB615633E}" dt="2024-11-18T10:16:44.086" v="24" actId="20577"/>
          <ac:spMkLst>
            <pc:docMk/>
            <pc:sldMk cId="2071115437" sldId="1952"/>
            <ac:spMk id="3" creationId="{2C67E7B4-F622-3380-B35B-C9E2C13A4F6D}"/>
          </ac:spMkLst>
        </pc:spChg>
      </pc:sldChg>
      <pc:sldChg chg="modSp mod">
        <pc:chgData name="Ossama Alshabrawy" userId="1c06f1e106e6dc66" providerId="LiveId" clId="{7305F63A-58E2-4AE1-9DA9-DD3FB615633E}" dt="2024-11-18T10:14:05.735" v="9" actId="20577"/>
        <pc:sldMkLst>
          <pc:docMk/>
          <pc:sldMk cId="4164444319" sldId="1964"/>
        </pc:sldMkLst>
        <pc:spChg chg="mod">
          <ac:chgData name="Ossama Alshabrawy" userId="1c06f1e106e6dc66" providerId="LiveId" clId="{7305F63A-58E2-4AE1-9DA9-DD3FB615633E}" dt="2024-11-18T10:14:05.735" v="9" actId="20577"/>
          <ac:spMkLst>
            <pc:docMk/>
            <pc:sldMk cId="4164444319" sldId="1964"/>
            <ac:spMk id="5" creationId="{C30817F8-1A8C-24E2-7DB2-429C05FC05FF}"/>
          </ac:spMkLst>
        </pc:spChg>
      </pc:sldChg>
      <pc:sldChg chg="modSp mod">
        <pc:chgData name="Ossama Alshabrawy" userId="1c06f1e106e6dc66" providerId="LiveId" clId="{7305F63A-58E2-4AE1-9DA9-DD3FB615633E}" dt="2024-11-18T10:24:11.535" v="25" actId="20577"/>
        <pc:sldMkLst>
          <pc:docMk/>
          <pc:sldMk cId="614060084" sldId="1970"/>
        </pc:sldMkLst>
        <pc:spChg chg="mod">
          <ac:chgData name="Ossama Alshabrawy" userId="1c06f1e106e6dc66" providerId="LiveId" clId="{7305F63A-58E2-4AE1-9DA9-DD3FB615633E}" dt="2024-11-18T10:24:11.535" v="25" actId="20577"/>
          <ac:spMkLst>
            <pc:docMk/>
            <pc:sldMk cId="614060084" sldId="1970"/>
            <ac:spMk id="3" creationId="{7339F540-D638-C89E-65EE-8F897FA1C5AC}"/>
          </ac:spMkLst>
        </pc:spChg>
      </pc:sldChg>
      <pc:sldChg chg="modSp mod">
        <pc:chgData name="Ossama Alshabrawy" userId="1c06f1e106e6dc66" providerId="LiveId" clId="{7305F63A-58E2-4AE1-9DA9-DD3FB615633E}" dt="2024-11-18T10:39:07.088" v="26" actId="33524"/>
        <pc:sldMkLst>
          <pc:docMk/>
          <pc:sldMk cId="171546985" sldId="1982"/>
        </pc:sldMkLst>
        <pc:spChg chg="mod">
          <ac:chgData name="Ossama Alshabrawy" userId="1c06f1e106e6dc66" providerId="LiveId" clId="{7305F63A-58E2-4AE1-9DA9-DD3FB615633E}" dt="2024-11-18T10:39:07.088" v="26" actId="33524"/>
          <ac:spMkLst>
            <pc:docMk/>
            <pc:sldMk cId="171546985" sldId="1982"/>
            <ac:spMk id="3" creationId="{AD5841FC-577C-A515-BBFC-220D0B744A17}"/>
          </ac:spMkLst>
        </pc:spChg>
      </pc:sldChg>
    </pc:docChg>
  </pc:docChgLst>
  <pc:docChgLst>
    <pc:chgData name="Hua Mao" userId="5fca13bc-7b7d-4ae2-9495-b365bc678828" providerId="ADAL" clId="{FE63C9CC-385E-4BF6-9B2A-A71B22D22346}"/>
    <pc:docChg chg="custSel addSld delSld modSld sldOrd">
      <pc:chgData name="Hua Mao" userId="5fca13bc-7b7d-4ae2-9495-b365bc678828" providerId="ADAL" clId="{FE63C9CC-385E-4BF6-9B2A-A71B22D22346}" dt="2023-10-11T09:30:32.789" v="169" actId="15"/>
      <pc:docMkLst>
        <pc:docMk/>
      </pc:docMkLst>
      <pc:sldChg chg="add ord modTransition">
        <pc:chgData name="Hua Mao" userId="5fca13bc-7b7d-4ae2-9495-b365bc678828" providerId="ADAL" clId="{FE63C9CC-385E-4BF6-9B2A-A71B22D22346}" dt="2023-10-11T09:24:10.607" v="3"/>
        <pc:sldMkLst>
          <pc:docMk/>
          <pc:sldMk cId="2886266006" sldId="595"/>
        </pc:sldMkLst>
      </pc:sldChg>
      <pc:sldChg chg="add ord modTransition">
        <pc:chgData name="Hua Mao" userId="5fca13bc-7b7d-4ae2-9495-b365bc678828" providerId="ADAL" clId="{FE63C9CC-385E-4BF6-9B2A-A71B22D22346}" dt="2023-10-11T09:24:21.478" v="6"/>
        <pc:sldMkLst>
          <pc:docMk/>
          <pc:sldMk cId="3131426081" sldId="614"/>
        </pc:sldMkLst>
      </pc:sldChg>
      <pc:sldChg chg="add modTransition">
        <pc:chgData name="Hua Mao" userId="5fca13bc-7b7d-4ae2-9495-b365bc678828" providerId="ADAL" clId="{FE63C9CC-385E-4BF6-9B2A-A71B22D22346}" dt="2023-10-11T09:25:28.616" v="7"/>
        <pc:sldMkLst>
          <pc:docMk/>
          <pc:sldMk cId="269789043" sldId="664"/>
        </pc:sldMkLst>
      </pc:sldChg>
      <pc:sldChg chg="del">
        <pc:chgData name="Hua Mao" userId="5fca13bc-7b7d-4ae2-9495-b365bc678828" providerId="ADAL" clId="{FE63C9CC-385E-4BF6-9B2A-A71B22D22346}" dt="2023-10-11T09:22:11.518" v="0" actId="47"/>
        <pc:sldMkLst>
          <pc:docMk/>
          <pc:sldMk cId="1157248776" sldId="1914"/>
        </pc:sldMkLst>
      </pc:sldChg>
      <pc:sldChg chg="modSp mod modNotesTx">
        <pc:chgData name="Hua Mao" userId="5fca13bc-7b7d-4ae2-9495-b365bc678828" providerId="ADAL" clId="{FE63C9CC-385E-4BF6-9B2A-A71B22D22346}" dt="2023-10-11T09:29:08.545" v="121" actId="6549"/>
        <pc:sldMkLst>
          <pc:docMk/>
          <pc:sldMk cId="2443791317" sldId="1915"/>
        </pc:sldMkLst>
        <pc:spChg chg="mod">
          <ac:chgData name="Hua Mao" userId="5fca13bc-7b7d-4ae2-9495-b365bc678828" providerId="ADAL" clId="{FE63C9CC-385E-4BF6-9B2A-A71B22D22346}" dt="2023-10-11T09:29:03.816" v="120" actId="2711"/>
          <ac:spMkLst>
            <pc:docMk/>
            <pc:sldMk cId="2443791317" sldId="1915"/>
            <ac:spMk id="7" creationId="{AF45012D-E680-46E7-9FA4-56610DFE00B1}"/>
          </ac:spMkLst>
        </pc:spChg>
        <pc:picChg chg="mod">
          <ac:chgData name="Hua Mao" userId="5fca13bc-7b7d-4ae2-9495-b365bc678828" providerId="ADAL" clId="{FE63C9CC-385E-4BF6-9B2A-A71B22D22346}" dt="2023-10-11T09:28:35.093" v="116" actId="1076"/>
          <ac:picMkLst>
            <pc:docMk/>
            <pc:sldMk cId="2443791317" sldId="1915"/>
            <ac:picMk id="2050" creationId="{B2755D21-8C55-49CE-31B9-719836C2E716}"/>
          </ac:picMkLst>
        </pc:picChg>
      </pc:sldChg>
      <pc:sldChg chg="del">
        <pc:chgData name="Hua Mao" userId="5fca13bc-7b7d-4ae2-9495-b365bc678828" providerId="ADAL" clId="{FE63C9CC-385E-4BF6-9B2A-A71B22D22346}" dt="2023-10-11T09:22:11.518" v="0" actId="47"/>
        <pc:sldMkLst>
          <pc:docMk/>
          <pc:sldMk cId="2570770133" sldId="1916"/>
        </pc:sldMkLst>
      </pc:sldChg>
      <pc:sldChg chg="del">
        <pc:chgData name="Hua Mao" userId="5fca13bc-7b7d-4ae2-9495-b365bc678828" providerId="ADAL" clId="{FE63C9CC-385E-4BF6-9B2A-A71B22D22346}" dt="2023-10-11T09:22:11.518" v="0" actId="47"/>
        <pc:sldMkLst>
          <pc:docMk/>
          <pc:sldMk cId="3404249895" sldId="1918"/>
        </pc:sldMkLst>
      </pc:sldChg>
      <pc:sldChg chg="del">
        <pc:chgData name="Hua Mao" userId="5fca13bc-7b7d-4ae2-9495-b365bc678828" providerId="ADAL" clId="{FE63C9CC-385E-4BF6-9B2A-A71B22D22346}" dt="2023-10-11T09:22:11.518" v="0" actId="47"/>
        <pc:sldMkLst>
          <pc:docMk/>
          <pc:sldMk cId="2320660488" sldId="1919"/>
        </pc:sldMkLst>
      </pc:sldChg>
      <pc:sldChg chg="del">
        <pc:chgData name="Hua Mao" userId="5fca13bc-7b7d-4ae2-9495-b365bc678828" providerId="ADAL" clId="{FE63C9CC-385E-4BF6-9B2A-A71B22D22346}" dt="2023-10-11T09:22:11.518" v="0" actId="47"/>
        <pc:sldMkLst>
          <pc:docMk/>
          <pc:sldMk cId="2089687577" sldId="1920"/>
        </pc:sldMkLst>
      </pc:sldChg>
      <pc:sldChg chg="del">
        <pc:chgData name="Hua Mao" userId="5fca13bc-7b7d-4ae2-9495-b365bc678828" providerId="ADAL" clId="{FE63C9CC-385E-4BF6-9B2A-A71B22D22346}" dt="2023-10-11T09:22:11.518" v="0" actId="47"/>
        <pc:sldMkLst>
          <pc:docMk/>
          <pc:sldMk cId="3195022193" sldId="1921"/>
        </pc:sldMkLst>
      </pc:sldChg>
      <pc:sldChg chg="del">
        <pc:chgData name="Hua Mao" userId="5fca13bc-7b7d-4ae2-9495-b365bc678828" providerId="ADAL" clId="{FE63C9CC-385E-4BF6-9B2A-A71B22D22346}" dt="2023-10-11T09:22:11.518" v="0" actId="47"/>
        <pc:sldMkLst>
          <pc:docMk/>
          <pc:sldMk cId="493445110" sldId="1922"/>
        </pc:sldMkLst>
      </pc:sldChg>
      <pc:sldChg chg="del">
        <pc:chgData name="Hua Mao" userId="5fca13bc-7b7d-4ae2-9495-b365bc678828" providerId="ADAL" clId="{FE63C9CC-385E-4BF6-9B2A-A71B22D22346}" dt="2023-10-11T09:22:11.518" v="0" actId="47"/>
        <pc:sldMkLst>
          <pc:docMk/>
          <pc:sldMk cId="4106191929" sldId="1923"/>
        </pc:sldMkLst>
      </pc:sldChg>
      <pc:sldChg chg="del">
        <pc:chgData name="Hua Mao" userId="5fca13bc-7b7d-4ae2-9495-b365bc678828" providerId="ADAL" clId="{FE63C9CC-385E-4BF6-9B2A-A71B22D22346}" dt="2023-10-11T09:22:11.518" v="0" actId="47"/>
        <pc:sldMkLst>
          <pc:docMk/>
          <pc:sldMk cId="3261054133" sldId="1924"/>
        </pc:sldMkLst>
      </pc:sldChg>
      <pc:sldChg chg="del">
        <pc:chgData name="Hua Mao" userId="5fca13bc-7b7d-4ae2-9495-b365bc678828" providerId="ADAL" clId="{FE63C9CC-385E-4BF6-9B2A-A71B22D22346}" dt="2023-10-11T09:22:11.518" v="0" actId="47"/>
        <pc:sldMkLst>
          <pc:docMk/>
          <pc:sldMk cId="532290320" sldId="1927"/>
        </pc:sldMkLst>
      </pc:sldChg>
      <pc:sldChg chg="addSp modSp new mod">
        <pc:chgData name="Hua Mao" userId="5fca13bc-7b7d-4ae2-9495-b365bc678828" providerId="ADAL" clId="{FE63C9CC-385E-4BF6-9B2A-A71B22D22346}" dt="2023-10-11T09:30:32.789" v="169" actId="15"/>
        <pc:sldMkLst>
          <pc:docMk/>
          <pc:sldMk cId="1024371839" sldId="1927"/>
        </pc:sldMkLst>
        <pc:spChg chg="mod">
          <ac:chgData name="Hua Mao" userId="5fca13bc-7b7d-4ae2-9495-b365bc678828" providerId="ADAL" clId="{FE63C9CC-385E-4BF6-9B2A-A71B22D22346}" dt="2023-10-11T09:29:25.533" v="148" actId="20577"/>
          <ac:spMkLst>
            <pc:docMk/>
            <pc:sldMk cId="1024371839" sldId="1927"/>
            <ac:spMk id="2" creationId="{4550F92B-0F38-2017-81F9-09AB0A442333}"/>
          </ac:spMkLst>
        </pc:spChg>
        <pc:spChg chg="mod">
          <ac:chgData name="Hua Mao" userId="5fca13bc-7b7d-4ae2-9495-b365bc678828" providerId="ADAL" clId="{FE63C9CC-385E-4BF6-9B2A-A71B22D22346}" dt="2023-10-11T09:30:32.789" v="169" actId="15"/>
          <ac:spMkLst>
            <pc:docMk/>
            <pc:sldMk cId="1024371839" sldId="1927"/>
            <ac:spMk id="3" creationId="{2AC7D508-C271-D71B-9520-497EE218AE23}"/>
          </ac:spMkLst>
        </pc:spChg>
        <pc:picChg chg="add mod">
          <ac:chgData name="Hua Mao" userId="5fca13bc-7b7d-4ae2-9495-b365bc678828" providerId="ADAL" clId="{FE63C9CC-385E-4BF6-9B2A-A71B22D22346}" dt="2023-10-11T09:30:01.508" v="153" actId="1076"/>
          <ac:picMkLst>
            <pc:docMk/>
            <pc:sldMk cId="1024371839" sldId="1927"/>
            <ac:picMk id="1026" creationId="{6B3F6C8C-A186-EC71-EBFF-75295A738E98}"/>
          </ac:picMkLst>
        </pc:picChg>
      </pc:sldChg>
      <pc:sldChg chg="del">
        <pc:chgData name="Hua Mao" userId="5fca13bc-7b7d-4ae2-9495-b365bc678828" providerId="ADAL" clId="{FE63C9CC-385E-4BF6-9B2A-A71B22D22346}" dt="2023-10-11T09:22:11.518" v="0" actId="47"/>
        <pc:sldMkLst>
          <pc:docMk/>
          <pc:sldMk cId="1291902499" sldId="1928"/>
        </pc:sldMkLst>
      </pc:sldChg>
      <pc:sldChg chg="del">
        <pc:chgData name="Hua Mao" userId="5fca13bc-7b7d-4ae2-9495-b365bc678828" providerId="ADAL" clId="{FE63C9CC-385E-4BF6-9B2A-A71B22D22346}" dt="2023-10-11T09:22:11.518" v="0" actId="47"/>
        <pc:sldMkLst>
          <pc:docMk/>
          <pc:sldMk cId="1779236450" sldId="1929"/>
        </pc:sldMkLst>
      </pc:sldChg>
    </pc:docChg>
  </pc:docChgLst>
  <pc:docChgLst>
    <pc:chgData name="Ossama Alshabrawy" userId="1c06f1e106e6dc66" providerId="LiveId" clId="{F79CCB2A-50B3-EA4A-8784-5C69B0C26E3E}"/>
    <pc:docChg chg="undo custSel addSld modSld sldOrd">
      <pc:chgData name="Ossama Alshabrawy" userId="1c06f1e106e6dc66" providerId="LiveId" clId="{F79CCB2A-50B3-EA4A-8784-5C69B0C26E3E}" dt="2024-11-18T07:17:26.712" v="2396" actId="1076"/>
      <pc:docMkLst>
        <pc:docMk/>
      </pc:docMkLst>
      <pc:sldChg chg="modSp mod">
        <pc:chgData name="Ossama Alshabrawy" userId="1c06f1e106e6dc66" providerId="LiveId" clId="{F79CCB2A-50B3-EA4A-8784-5C69B0C26E3E}" dt="2024-11-17T21:29:17.591" v="98" actId="20577"/>
        <pc:sldMkLst>
          <pc:docMk/>
          <pc:sldMk cId="2071115437" sldId="1952"/>
        </pc:sldMkLst>
        <pc:spChg chg="mod">
          <ac:chgData name="Ossama Alshabrawy" userId="1c06f1e106e6dc66" providerId="LiveId" clId="{F79CCB2A-50B3-EA4A-8784-5C69B0C26E3E}" dt="2024-11-17T21:29:17.591" v="98" actId="20577"/>
          <ac:spMkLst>
            <pc:docMk/>
            <pc:sldMk cId="2071115437" sldId="1952"/>
            <ac:spMk id="3" creationId="{2C67E7B4-F622-3380-B35B-C9E2C13A4F6D}"/>
          </ac:spMkLst>
        </pc:spChg>
      </pc:sldChg>
      <pc:sldChg chg="modSp mod ord">
        <pc:chgData name="Ossama Alshabrawy" userId="1c06f1e106e6dc66" providerId="LiveId" clId="{F79CCB2A-50B3-EA4A-8784-5C69B0C26E3E}" dt="2024-11-17T21:27:02.145" v="42" actId="20577"/>
        <pc:sldMkLst>
          <pc:docMk/>
          <pc:sldMk cId="518188660" sldId="1959"/>
        </pc:sldMkLst>
        <pc:spChg chg="mod">
          <ac:chgData name="Ossama Alshabrawy" userId="1c06f1e106e6dc66" providerId="LiveId" clId="{F79CCB2A-50B3-EA4A-8784-5C69B0C26E3E}" dt="2024-11-17T21:27:02.145" v="42" actId="20577"/>
          <ac:spMkLst>
            <pc:docMk/>
            <pc:sldMk cId="518188660" sldId="1959"/>
            <ac:spMk id="2" creationId="{0DAC643E-38E9-BCAD-4951-522772E89173}"/>
          </ac:spMkLst>
        </pc:spChg>
      </pc:sldChg>
      <pc:sldChg chg="ord">
        <pc:chgData name="Ossama Alshabrawy" userId="1c06f1e106e6dc66" providerId="LiveId" clId="{F79CCB2A-50B3-EA4A-8784-5C69B0C26E3E}" dt="2024-11-17T21:14:55.190" v="2" actId="20578"/>
        <pc:sldMkLst>
          <pc:docMk/>
          <pc:sldMk cId="1611649544" sldId="1960"/>
        </pc:sldMkLst>
      </pc:sldChg>
      <pc:sldChg chg="ord">
        <pc:chgData name="Ossama Alshabrawy" userId="1c06f1e106e6dc66" providerId="LiveId" clId="{F79CCB2A-50B3-EA4A-8784-5C69B0C26E3E}" dt="2024-11-17T21:15:19.925" v="4" actId="20578"/>
        <pc:sldMkLst>
          <pc:docMk/>
          <pc:sldMk cId="3694000464" sldId="1961"/>
        </pc:sldMkLst>
      </pc:sldChg>
      <pc:sldChg chg="ord">
        <pc:chgData name="Ossama Alshabrawy" userId="1c06f1e106e6dc66" providerId="LiveId" clId="{F79CCB2A-50B3-EA4A-8784-5C69B0C26E3E}" dt="2024-11-17T21:15:56.158" v="6" actId="20578"/>
        <pc:sldMkLst>
          <pc:docMk/>
          <pc:sldMk cId="2917298207" sldId="1962"/>
        </pc:sldMkLst>
      </pc:sldChg>
      <pc:sldChg chg="ord">
        <pc:chgData name="Ossama Alshabrawy" userId="1c06f1e106e6dc66" providerId="LiveId" clId="{F79CCB2A-50B3-EA4A-8784-5C69B0C26E3E}" dt="2024-11-17T21:16:37.095" v="7" actId="20578"/>
        <pc:sldMkLst>
          <pc:docMk/>
          <pc:sldMk cId="273837046" sldId="1963"/>
        </pc:sldMkLst>
      </pc:sldChg>
      <pc:sldChg chg="ord">
        <pc:chgData name="Ossama Alshabrawy" userId="1c06f1e106e6dc66" providerId="LiveId" clId="{F79CCB2A-50B3-EA4A-8784-5C69B0C26E3E}" dt="2024-11-17T21:17:43.625" v="9" actId="20578"/>
        <pc:sldMkLst>
          <pc:docMk/>
          <pc:sldMk cId="4164444319" sldId="1964"/>
        </pc:sldMkLst>
      </pc:sldChg>
      <pc:sldChg chg="modSp mod ord">
        <pc:chgData name="Ossama Alshabrawy" userId="1c06f1e106e6dc66" providerId="LiveId" clId="{F79CCB2A-50B3-EA4A-8784-5C69B0C26E3E}" dt="2024-11-18T04:43:01.931" v="107" actId="20578"/>
        <pc:sldMkLst>
          <pc:docMk/>
          <pc:sldMk cId="3032482520" sldId="1966"/>
        </pc:sldMkLst>
        <pc:spChg chg="mod">
          <ac:chgData name="Ossama Alshabrawy" userId="1c06f1e106e6dc66" providerId="LiveId" clId="{F79CCB2A-50B3-EA4A-8784-5C69B0C26E3E}" dt="2024-11-17T21:31:05.806" v="100" actId="108"/>
          <ac:spMkLst>
            <pc:docMk/>
            <pc:sldMk cId="3032482520" sldId="1966"/>
            <ac:spMk id="13" creationId="{E478C724-51D3-809E-48AF-BCC089D99E24}"/>
          </ac:spMkLst>
        </pc:spChg>
      </pc:sldChg>
      <pc:sldChg chg="modSp add mod ord">
        <pc:chgData name="Ossama Alshabrawy" userId="1c06f1e106e6dc66" providerId="LiveId" clId="{F79CCB2A-50B3-EA4A-8784-5C69B0C26E3E}" dt="2024-11-18T04:50:59.782" v="378"/>
        <pc:sldMkLst>
          <pc:docMk/>
          <pc:sldMk cId="1479608246" sldId="1967"/>
        </pc:sldMkLst>
        <pc:spChg chg="mod">
          <ac:chgData name="Ossama Alshabrawy" userId="1c06f1e106e6dc66" providerId="LiveId" clId="{F79CCB2A-50B3-EA4A-8784-5C69B0C26E3E}" dt="2024-11-18T04:43:33.452" v="187" actId="20577"/>
          <ac:spMkLst>
            <pc:docMk/>
            <pc:sldMk cId="1479608246" sldId="1967"/>
            <ac:spMk id="2" creationId="{583DD236-6A65-498A-D249-A60320C41A84}"/>
          </ac:spMkLst>
        </pc:spChg>
        <pc:spChg chg="mod">
          <ac:chgData name="Ossama Alshabrawy" userId="1c06f1e106e6dc66" providerId="LiveId" clId="{F79CCB2A-50B3-EA4A-8784-5C69B0C26E3E}" dt="2024-11-18T04:50:59.782" v="378"/>
          <ac:spMkLst>
            <pc:docMk/>
            <pc:sldMk cId="1479608246" sldId="1967"/>
            <ac:spMk id="3" creationId="{4323103F-4884-13AF-86F5-6B71A531BA9A}"/>
          </ac:spMkLst>
        </pc:spChg>
      </pc:sldChg>
      <pc:sldChg chg="modSp add mod">
        <pc:chgData name="Ossama Alshabrawy" userId="1c06f1e106e6dc66" providerId="LiveId" clId="{F79CCB2A-50B3-EA4A-8784-5C69B0C26E3E}" dt="2024-11-18T05:08:21.568" v="766" actId="20577"/>
        <pc:sldMkLst>
          <pc:docMk/>
          <pc:sldMk cId="3997788957" sldId="1968"/>
        </pc:sldMkLst>
        <pc:spChg chg="mod">
          <ac:chgData name="Ossama Alshabrawy" userId="1c06f1e106e6dc66" providerId="LiveId" clId="{F79CCB2A-50B3-EA4A-8784-5C69B0C26E3E}" dt="2024-11-18T05:08:21.568" v="766" actId="20577"/>
          <ac:spMkLst>
            <pc:docMk/>
            <pc:sldMk cId="3997788957" sldId="1968"/>
            <ac:spMk id="3" creationId="{8EDF89EC-0F8A-6345-526D-A0C88D6C50EE}"/>
          </ac:spMkLst>
        </pc:spChg>
      </pc:sldChg>
      <pc:sldChg chg="modSp add mod">
        <pc:chgData name="Ossama Alshabrawy" userId="1c06f1e106e6dc66" providerId="LiveId" clId="{F79CCB2A-50B3-EA4A-8784-5C69B0C26E3E}" dt="2024-11-18T05:06:33.037" v="675" actId="20577"/>
        <pc:sldMkLst>
          <pc:docMk/>
          <pc:sldMk cId="3454440707" sldId="1969"/>
        </pc:sldMkLst>
        <pc:spChg chg="mod">
          <ac:chgData name="Ossama Alshabrawy" userId="1c06f1e106e6dc66" providerId="LiveId" clId="{F79CCB2A-50B3-EA4A-8784-5C69B0C26E3E}" dt="2024-11-18T05:06:33.037" v="675" actId="20577"/>
          <ac:spMkLst>
            <pc:docMk/>
            <pc:sldMk cId="3454440707" sldId="1969"/>
            <ac:spMk id="3" creationId="{DC88F057-34C1-76C9-40BB-3FF3E3588945}"/>
          </ac:spMkLst>
        </pc:spChg>
      </pc:sldChg>
      <pc:sldChg chg="modSp add mod">
        <pc:chgData name="Ossama Alshabrawy" userId="1c06f1e106e6dc66" providerId="LiveId" clId="{F79CCB2A-50B3-EA4A-8784-5C69B0C26E3E}" dt="2024-11-18T05:17:32.161" v="935" actId="20577"/>
        <pc:sldMkLst>
          <pc:docMk/>
          <pc:sldMk cId="614060084" sldId="1970"/>
        </pc:sldMkLst>
        <pc:spChg chg="mod">
          <ac:chgData name="Ossama Alshabrawy" userId="1c06f1e106e6dc66" providerId="LiveId" clId="{F79CCB2A-50B3-EA4A-8784-5C69B0C26E3E}" dt="2024-11-18T05:07:05.166" v="715" actId="20577"/>
          <ac:spMkLst>
            <pc:docMk/>
            <pc:sldMk cId="614060084" sldId="1970"/>
            <ac:spMk id="2" creationId="{5F7BB57A-BA58-F665-61EA-4CD717F1A5BF}"/>
          </ac:spMkLst>
        </pc:spChg>
        <pc:spChg chg="mod">
          <ac:chgData name="Ossama Alshabrawy" userId="1c06f1e106e6dc66" providerId="LiveId" clId="{F79CCB2A-50B3-EA4A-8784-5C69B0C26E3E}" dt="2024-11-18T05:17:32.161" v="935" actId="20577"/>
          <ac:spMkLst>
            <pc:docMk/>
            <pc:sldMk cId="614060084" sldId="1970"/>
            <ac:spMk id="3" creationId="{7339F540-D638-C89E-65EE-8F897FA1C5AC}"/>
          </ac:spMkLst>
        </pc:spChg>
      </pc:sldChg>
      <pc:sldChg chg="modSp add mod">
        <pc:chgData name="Ossama Alshabrawy" userId="1c06f1e106e6dc66" providerId="LiveId" clId="{F79CCB2A-50B3-EA4A-8784-5C69B0C26E3E}" dt="2024-11-18T05:24:43.513" v="995" actId="20577"/>
        <pc:sldMkLst>
          <pc:docMk/>
          <pc:sldMk cId="164766649" sldId="1971"/>
        </pc:sldMkLst>
        <pc:spChg chg="mod">
          <ac:chgData name="Ossama Alshabrawy" userId="1c06f1e106e6dc66" providerId="LiveId" clId="{F79CCB2A-50B3-EA4A-8784-5C69B0C26E3E}" dt="2024-11-18T05:24:43.513" v="995" actId="20577"/>
          <ac:spMkLst>
            <pc:docMk/>
            <pc:sldMk cId="164766649" sldId="1971"/>
            <ac:spMk id="3" creationId="{1FB6393F-612D-C7B0-E2FA-4A274361B954}"/>
          </ac:spMkLst>
        </pc:spChg>
      </pc:sldChg>
      <pc:sldChg chg="modSp add mod">
        <pc:chgData name="Ossama Alshabrawy" userId="1c06f1e106e6dc66" providerId="LiveId" clId="{F79CCB2A-50B3-EA4A-8784-5C69B0C26E3E}" dt="2024-11-18T05:30:09.973" v="1191"/>
        <pc:sldMkLst>
          <pc:docMk/>
          <pc:sldMk cId="2728333377" sldId="1972"/>
        </pc:sldMkLst>
        <pc:spChg chg="mod">
          <ac:chgData name="Ossama Alshabrawy" userId="1c06f1e106e6dc66" providerId="LiveId" clId="{F79CCB2A-50B3-EA4A-8784-5C69B0C26E3E}" dt="2024-11-18T05:26:31.988" v="1052" actId="14100"/>
          <ac:spMkLst>
            <pc:docMk/>
            <pc:sldMk cId="2728333377" sldId="1972"/>
            <ac:spMk id="2" creationId="{45369E97-87FE-6E7E-F83E-1FDF22DA3CCC}"/>
          </ac:spMkLst>
        </pc:spChg>
        <pc:spChg chg="mod">
          <ac:chgData name="Ossama Alshabrawy" userId="1c06f1e106e6dc66" providerId="LiveId" clId="{F79CCB2A-50B3-EA4A-8784-5C69B0C26E3E}" dt="2024-11-18T05:30:09.973" v="1191"/>
          <ac:spMkLst>
            <pc:docMk/>
            <pc:sldMk cId="2728333377" sldId="1972"/>
            <ac:spMk id="3" creationId="{1FC1CF74-D33E-DEE5-2CB6-D4D583BBEF5F}"/>
          </ac:spMkLst>
        </pc:spChg>
      </pc:sldChg>
      <pc:sldChg chg="modSp add mod">
        <pc:chgData name="Ossama Alshabrawy" userId="1c06f1e106e6dc66" providerId="LiveId" clId="{F79CCB2A-50B3-EA4A-8784-5C69B0C26E3E}" dt="2024-11-18T05:33:07.582" v="1243" actId="20577"/>
        <pc:sldMkLst>
          <pc:docMk/>
          <pc:sldMk cId="796526728" sldId="1973"/>
        </pc:sldMkLst>
        <pc:spChg chg="mod">
          <ac:chgData name="Ossama Alshabrawy" userId="1c06f1e106e6dc66" providerId="LiveId" clId="{F79CCB2A-50B3-EA4A-8784-5C69B0C26E3E}" dt="2024-11-18T05:30:59.908" v="1193" actId="20577"/>
          <ac:spMkLst>
            <pc:docMk/>
            <pc:sldMk cId="796526728" sldId="1973"/>
            <ac:spMk id="2" creationId="{BC054B50-7CF4-D237-1121-E34483A9131E}"/>
          </ac:spMkLst>
        </pc:spChg>
        <pc:spChg chg="mod">
          <ac:chgData name="Ossama Alshabrawy" userId="1c06f1e106e6dc66" providerId="LiveId" clId="{F79CCB2A-50B3-EA4A-8784-5C69B0C26E3E}" dt="2024-11-18T05:33:07.582" v="1243" actId="20577"/>
          <ac:spMkLst>
            <pc:docMk/>
            <pc:sldMk cId="796526728" sldId="1973"/>
            <ac:spMk id="3" creationId="{76D49F50-EF50-9667-B7BD-833B527181E3}"/>
          </ac:spMkLst>
        </pc:spChg>
      </pc:sldChg>
      <pc:sldChg chg="modSp add mod">
        <pc:chgData name="Ossama Alshabrawy" userId="1c06f1e106e6dc66" providerId="LiveId" clId="{F79CCB2A-50B3-EA4A-8784-5C69B0C26E3E}" dt="2024-11-18T05:45:39.887" v="1590"/>
        <pc:sldMkLst>
          <pc:docMk/>
          <pc:sldMk cId="3405836109" sldId="1974"/>
        </pc:sldMkLst>
        <pc:spChg chg="mod">
          <ac:chgData name="Ossama Alshabrawy" userId="1c06f1e106e6dc66" providerId="LiveId" clId="{F79CCB2A-50B3-EA4A-8784-5C69B0C26E3E}" dt="2024-11-18T05:34:53.311" v="1282" actId="20577"/>
          <ac:spMkLst>
            <pc:docMk/>
            <pc:sldMk cId="3405836109" sldId="1974"/>
            <ac:spMk id="2" creationId="{910C8632-61B5-223D-FAC3-BD544D72BFB2}"/>
          </ac:spMkLst>
        </pc:spChg>
        <pc:spChg chg="mod">
          <ac:chgData name="Ossama Alshabrawy" userId="1c06f1e106e6dc66" providerId="LiveId" clId="{F79CCB2A-50B3-EA4A-8784-5C69B0C26E3E}" dt="2024-11-18T05:45:39.887" v="1590"/>
          <ac:spMkLst>
            <pc:docMk/>
            <pc:sldMk cId="3405836109" sldId="1974"/>
            <ac:spMk id="3" creationId="{619815AD-AFDB-F26D-7E15-5B925413CE93}"/>
          </ac:spMkLst>
        </pc:spChg>
      </pc:sldChg>
      <pc:sldChg chg="addSp delSp modSp add mod">
        <pc:chgData name="Ossama Alshabrawy" userId="1c06f1e106e6dc66" providerId="LiveId" clId="{F79CCB2A-50B3-EA4A-8784-5C69B0C26E3E}" dt="2024-11-18T05:47:39.577" v="1593"/>
        <pc:sldMkLst>
          <pc:docMk/>
          <pc:sldMk cId="3962398808" sldId="1975"/>
        </pc:sldMkLst>
        <pc:spChg chg="del mod">
          <ac:chgData name="Ossama Alshabrawy" userId="1c06f1e106e6dc66" providerId="LiveId" clId="{F79CCB2A-50B3-EA4A-8784-5C69B0C26E3E}" dt="2024-11-18T05:47:39.577" v="1593"/>
          <ac:spMkLst>
            <pc:docMk/>
            <pc:sldMk cId="3962398808" sldId="1975"/>
            <ac:spMk id="3" creationId="{75CB9DB5-7739-5F06-C55E-12485920BA5D}"/>
          </ac:spMkLst>
        </pc:spChg>
        <pc:picChg chg="add mod">
          <ac:chgData name="Ossama Alshabrawy" userId="1c06f1e106e6dc66" providerId="LiveId" clId="{F79CCB2A-50B3-EA4A-8784-5C69B0C26E3E}" dt="2024-11-18T05:47:39.577" v="1593"/>
          <ac:picMkLst>
            <pc:docMk/>
            <pc:sldMk cId="3962398808" sldId="1975"/>
            <ac:picMk id="5" creationId="{3F075D18-D8A2-B72C-030C-D54CC8B26698}"/>
          </ac:picMkLst>
        </pc:picChg>
      </pc:sldChg>
      <pc:sldChg chg="addSp delSp modSp add mod">
        <pc:chgData name="Ossama Alshabrawy" userId="1c06f1e106e6dc66" providerId="LiveId" clId="{F79CCB2A-50B3-EA4A-8784-5C69B0C26E3E}" dt="2024-11-18T05:53:24.450" v="1600" actId="1076"/>
        <pc:sldMkLst>
          <pc:docMk/>
          <pc:sldMk cId="3910073824" sldId="1976"/>
        </pc:sldMkLst>
        <pc:spChg chg="add del mod">
          <ac:chgData name="Ossama Alshabrawy" userId="1c06f1e106e6dc66" providerId="LiveId" clId="{F79CCB2A-50B3-EA4A-8784-5C69B0C26E3E}" dt="2024-11-18T05:53:18.328" v="1598" actId="478"/>
          <ac:spMkLst>
            <pc:docMk/>
            <pc:sldMk cId="3910073824" sldId="1976"/>
            <ac:spMk id="6" creationId="{78B685C0-1F04-766C-65DF-73B38E7E5E30}"/>
          </ac:spMkLst>
        </pc:spChg>
        <pc:picChg chg="del">
          <ac:chgData name="Ossama Alshabrawy" userId="1c06f1e106e6dc66" providerId="LiveId" clId="{F79CCB2A-50B3-EA4A-8784-5C69B0C26E3E}" dt="2024-11-18T05:48:46.581" v="1595" actId="478"/>
          <ac:picMkLst>
            <pc:docMk/>
            <pc:sldMk cId="3910073824" sldId="1976"/>
            <ac:picMk id="5" creationId="{F6956474-E94C-E034-5F45-966AA13E7AFF}"/>
          </ac:picMkLst>
        </pc:picChg>
        <pc:picChg chg="add mod">
          <ac:chgData name="Ossama Alshabrawy" userId="1c06f1e106e6dc66" providerId="LiveId" clId="{F79CCB2A-50B3-EA4A-8784-5C69B0C26E3E}" dt="2024-11-18T05:53:24.450" v="1600" actId="1076"/>
          <ac:picMkLst>
            <pc:docMk/>
            <pc:sldMk cId="3910073824" sldId="1976"/>
            <ac:picMk id="7" creationId="{11488BB4-E306-E719-7522-0375CDACD4A1}"/>
          </ac:picMkLst>
        </pc:picChg>
      </pc:sldChg>
      <pc:sldChg chg="addSp delSp modSp add mod">
        <pc:chgData name="Ossama Alshabrawy" userId="1c06f1e106e6dc66" providerId="LiveId" clId="{F79CCB2A-50B3-EA4A-8784-5C69B0C26E3E}" dt="2024-11-18T06:16:29.809" v="1975" actId="20577"/>
        <pc:sldMkLst>
          <pc:docMk/>
          <pc:sldMk cId="1623877660" sldId="1977"/>
        </pc:sldMkLst>
        <pc:spChg chg="mod">
          <ac:chgData name="Ossama Alshabrawy" userId="1c06f1e106e6dc66" providerId="LiveId" clId="{F79CCB2A-50B3-EA4A-8784-5C69B0C26E3E}" dt="2024-11-18T05:57:42.820" v="1633" actId="20577"/>
          <ac:spMkLst>
            <pc:docMk/>
            <pc:sldMk cId="1623877660" sldId="1977"/>
            <ac:spMk id="2" creationId="{DB9F024D-8063-AFCB-D0FF-EA42640BF729}"/>
          </ac:spMkLst>
        </pc:spChg>
        <pc:spChg chg="add mod">
          <ac:chgData name="Ossama Alshabrawy" userId="1c06f1e106e6dc66" providerId="LiveId" clId="{F79CCB2A-50B3-EA4A-8784-5C69B0C26E3E}" dt="2024-11-18T06:16:29.809" v="1975" actId="20577"/>
          <ac:spMkLst>
            <pc:docMk/>
            <pc:sldMk cId="1623877660" sldId="1977"/>
            <ac:spMk id="3" creationId="{42519CA4-0FD2-DE86-A9F8-2F067D2EF1FC}"/>
          </ac:spMkLst>
        </pc:spChg>
        <pc:picChg chg="add mod">
          <ac:chgData name="Ossama Alshabrawy" userId="1c06f1e106e6dc66" providerId="LiveId" clId="{F79CCB2A-50B3-EA4A-8784-5C69B0C26E3E}" dt="2024-11-18T06:03:26.127" v="1678" actId="1076"/>
          <ac:picMkLst>
            <pc:docMk/>
            <pc:sldMk cId="1623877660" sldId="1977"/>
            <ac:picMk id="5" creationId="{42760E7B-C7CA-D697-9988-2C5650AEE7D2}"/>
          </ac:picMkLst>
        </pc:picChg>
        <pc:picChg chg="del">
          <ac:chgData name="Ossama Alshabrawy" userId="1c06f1e106e6dc66" providerId="LiveId" clId="{F79CCB2A-50B3-EA4A-8784-5C69B0C26E3E}" dt="2024-11-18T05:57:59.268" v="1634" actId="478"/>
          <ac:picMkLst>
            <pc:docMk/>
            <pc:sldMk cId="1623877660" sldId="1977"/>
            <ac:picMk id="7" creationId="{984D042F-AF7C-16D2-3A25-AD604A40C4DC}"/>
          </ac:picMkLst>
        </pc:picChg>
      </pc:sldChg>
      <pc:sldChg chg="addSp delSp modSp add mod delAnim modAnim">
        <pc:chgData name="Ossama Alshabrawy" userId="1c06f1e106e6dc66" providerId="LiveId" clId="{F79CCB2A-50B3-EA4A-8784-5C69B0C26E3E}" dt="2024-11-18T07:03:04.124" v="2326" actId="113"/>
        <pc:sldMkLst>
          <pc:docMk/>
          <pc:sldMk cId="1949341187" sldId="1978"/>
        </pc:sldMkLst>
        <pc:spChg chg="mod">
          <ac:chgData name="Ossama Alshabrawy" userId="1c06f1e106e6dc66" providerId="LiveId" clId="{F79CCB2A-50B3-EA4A-8784-5C69B0C26E3E}" dt="2024-11-18T07:03:04.124" v="2326" actId="113"/>
          <ac:spMkLst>
            <pc:docMk/>
            <pc:sldMk cId="1949341187" sldId="1978"/>
            <ac:spMk id="3" creationId="{D1484700-A57B-C49E-860F-475FD8A9686A}"/>
          </ac:spMkLst>
        </pc:spChg>
        <pc:spChg chg="add del mod">
          <ac:chgData name="Ossama Alshabrawy" userId="1c06f1e106e6dc66" providerId="LiveId" clId="{F79CCB2A-50B3-EA4A-8784-5C69B0C26E3E}" dt="2024-11-18T06:20:01.277" v="2064"/>
          <ac:spMkLst>
            <pc:docMk/>
            <pc:sldMk cId="1949341187" sldId="1978"/>
            <ac:spMk id="6" creationId="{FC3A204F-B6B3-2B7E-FFF0-FE3B523F62D6}"/>
          </ac:spMkLst>
        </pc:spChg>
        <pc:picChg chg="del">
          <ac:chgData name="Ossama Alshabrawy" userId="1c06f1e106e6dc66" providerId="LiveId" clId="{F79CCB2A-50B3-EA4A-8784-5C69B0C26E3E}" dt="2024-11-18T06:06:07.991" v="1734" actId="478"/>
          <ac:picMkLst>
            <pc:docMk/>
            <pc:sldMk cId="1949341187" sldId="1978"/>
            <ac:picMk id="5" creationId="{8EB839E4-392E-E706-C116-9E5B4CCEC9AB}"/>
          </ac:picMkLst>
        </pc:picChg>
        <pc:picChg chg="add del mod">
          <ac:chgData name="Ossama Alshabrawy" userId="1c06f1e106e6dc66" providerId="LiveId" clId="{F79CCB2A-50B3-EA4A-8784-5C69B0C26E3E}" dt="2024-11-18T06:31:28.535" v="2115" actId="478"/>
          <ac:picMkLst>
            <pc:docMk/>
            <pc:sldMk cId="1949341187" sldId="1978"/>
            <ac:picMk id="7" creationId="{F7AACA50-BC6C-9BAE-FD6D-A326BC30AF90}"/>
          </ac:picMkLst>
        </pc:picChg>
      </pc:sldChg>
      <pc:sldChg chg="modSp add mod">
        <pc:chgData name="Ossama Alshabrawy" userId="1c06f1e106e6dc66" providerId="LiveId" clId="{F79CCB2A-50B3-EA4A-8784-5C69B0C26E3E}" dt="2024-11-18T06:21:27.686" v="2067" actId="20577"/>
        <pc:sldMkLst>
          <pc:docMk/>
          <pc:sldMk cId="1802324228" sldId="1979"/>
        </pc:sldMkLst>
        <pc:spChg chg="mod">
          <ac:chgData name="Ossama Alshabrawy" userId="1c06f1e106e6dc66" providerId="LiveId" clId="{F79CCB2A-50B3-EA4A-8784-5C69B0C26E3E}" dt="2024-11-18T06:21:27.686" v="2067" actId="20577"/>
          <ac:spMkLst>
            <pc:docMk/>
            <pc:sldMk cId="1802324228" sldId="1979"/>
            <ac:spMk id="3" creationId="{F29C5BCC-CDFF-AD5C-F0DF-A8E2851761E9}"/>
          </ac:spMkLst>
        </pc:spChg>
      </pc:sldChg>
      <pc:sldChg chg="addSp delSp modSp add mod modAnim">
        <pc:chgData name="Ossama Alshabrawy" userId="1c06f1e106e6dc66" providerId="LiveId" clId="{F79CCB2A-50B3-EA4A-8784-5C69B0C26E3E}" dt="2024-11-18T06:31:49.548" v="2120"/>
        <pc:sldMkLst>
          <pc:docMk/>
          <pc:sldMk cId="2861059637" sldId="1980"/>
        </pc:sldMkLst>
        <pc:spChg chg="del">
          <ac:chgData name="Ossama Alshabrawy" userId="1c06f1e106e6dc66" providerId="LiveId" clId="{F79CCB2A-50B3-EA4A-8784-5C69B0C26E3E}" dt="2024-11-18T06:31:34.902" v="2117" actId="478"/>
          <ac:spMkLst>
            <pc:docMk/>
            <pc:sldMk cId="2861059637" sldId="1980"/>
            <ac:spMk id="3" creationId="{F343AC51-19B0-2423-E13F-D896D71C5F5D}"/>
          </ac:spMkLst>
        </pc:spChg>
        <pc:spChg chg="add del mod">
          <ac:chgData name="Ossama Alshabrawy" userId="1c06f1e106e6dc66" providerId="LiveId" clId="{F79CCB2A-50B3-EA4A-8784-5C69B0C26E3E}" dt="2024-11-18T06:31:36.940" v="2118" actId="478"/>
          <ac:spMkLst>
            <pc:docMk/>
            <pc:sldMk cId="2861059637" sldId="1980"/>
            <ac:spMk id="6" creationId="{DAADD325-B87F-649E-98E5-D7C7A04058F1}"/>
          </ac:spMkLst>
        </pc:spChg>
        <pc:picChg chg="mod">
          <ac:chgData name="Ossama Alshabrawy" userId="1c06f1e106e6dc66" providerId="LiveId" clId="{F79CCB2A-50B3-EA4A-8784-5C69B0C26E3E}" dt="2024-11-18T06:31:41.071" v="2119" actId="1076"/>
          <ac:picMkLst>
            <pc:docMk/>
            <pc:sldMk cId="2861059637" sldId="1980"/>
            <ac:picMk id="7" creationId="{FCC58563-1238-31C9-AB95-1F8A78EA26F2}"/>
          </ac:picMkLst>
        </pc:picChg>
      </pc:sldChg>
      <pc:sldChg chg="addSp delSp modSp add mod">
        <pc:chgData name="Ossama Alshabrawy" userId="1c06f1e106e6dc66" providerId="LiveId" clId="{F79CCB2A-50B3-EA4A-8784-5C69B0C26E3E}" dt="2024-11-18T06:35:36.111" v="2189" actId="1076"/>
        <pc:sldMkLst>
          <pc:docMk/>
          <pc:sldMk cId="1372465247" sldId="1981"/>
        </pc:sldMkLst>
        <pc:spChg chg="del">
          <ac:chgData name="Ossama Alshabrawy" userId="1c06f1e106e6dc66" providerId="LiveId" clId="{F79CCB2A-50B3-EA4A-8784-5C69B0C26E3E}" dt="2024-11-18T06:35:01.556" v="2185" actId="478"/>
          <ac:spMkLst>
            <pc:docMk/>
            <pc:sldMk cId="1372465247" sldId="1981"/>
            <ac:spMk id="3" creationId="{5A81BDEF-60BC-A76F-7DB5-3DFA59F7299B}"/>
          </ac:spMkLst>
        </pc:spChg>
        <pc:spChg chg="add del mod">
          <ac:chgData name="Ossama Alshabrawy" userId="1c06f1e106e6dc66" providerId="LiveId" clId="{F79CCB2A-50B3-EA4A-8784-5C69B0C26E3E}" dt="2024-11-18T06:35:06.752" v="2187" actId="478"/>
          <ac:spMkLst>
            <pc:docMk/>
            <pc:sldMk cId="1372465247" sldId="1981"/>
            <ac:spMk id="6" creationId="{38A00445-A962-C69F-3D6A-606BA982018E}"/>
          </ac:spMkLst>
        </pc:spChg>
        <pc:picChg chg="add mod">
          <ac:chgData name="Ossama Alshabrawy" userId="1c06f1e106e6dc66" providerId="LiveId" clId="{F79CCB2A-50B3-EA4A-8784-5C69B0C26E3E}" dt="2024-11-18T06:35:36.111" v="2189" actId="1076"/>
          <ac:picMkLst>
            <pc:docMk/>
            <pc:sldMk cId="1372465247" sldId="1981"/>
            <ac:picMk id="7" creationId="{F344361D-5936-397A-117C-242FBA35A884}"/>
          </ac:picMkLst>
        </pc:picChg>
      </pc:sldChg>
      <pc:sldChg chg="addSp delSp modSp add mod">
        <pc:chgData name="Ossama Alshabrawy" userId="1c06f1e106e6dc66" providerId="LiveId" clId="{F79CCB2A-50B3-EA4A-8784-5C69B0C26E3E}" dt="2024-11-18T07:12:51.762" v="2386" actId="108"/>
        <pc:sldMkLst>
          <pc:docMk/>
          <pc:sldMk cId="171546985" sldId="1982"/>
        </pc:sldMkLst>
        <pc:spChg chg="add mod">
          <ac:chgData name="Ossama Alshabrawy" userId="1c06f1e106e6dc66" providerId="LiveId" clId="{F79CCB2A-50B3-EA4A-8784-5C69B0C26E3E}" dt="2024-11-18T07:12:51.762" v="2386" actId="108"/>
          <ac:spMkLst>
            <pc:docMk/>
            <pc:sldMk cId="171546985" sldId="1982"/>
            <ac:spMk id="3" creationId="{AD5841FC-577C-A515-BBFC-220D0B744A17}"/>
          </ac:spMkLst>
        </pc:spChg>
        <pc:picChg chg="add mod">
          <ac:chgData name="Ossama Alshabrawy" userId="1c06f1e106e6dc66" providerId="LiveId" clId="{F79CCB2A-50B3-EA4A-8784-5C69B0C26E3E}" dt="2024-11-18T07:10:36.201" v="2336" actId="1076"/>
          <ac:picMkLst>
            <pc:docMk/>
            <pc:sldMk cId="171546985" sldId="1982"/>
            <ac:picMk id="5" creationId="{5E340EA9-02A1-CCA9-7C89-50AD2B878338}"/>
          </ac:picMkLst>
        </pc:picChg>
        <pc:picChg chg="del">
          <ac:chgData name="Ossama Alshabrawy" userId="1c06f1e106e6dc66" providerId="LiveId" clId="{F79CCB2A-50B3-EA4A-8784-5C69B0C26E3E}" dt="2024-11-18T06:37:13.330" v="2191" actId="478"/>
          <ac:picMkLst>
            <pc:docMk/>
            <pc:sldMk cId="171546985" sldId="1982"/>
            <ac:picMk id="7" creationId="{1962B9A6-C697-CE00-5ACC-73B6DB968EE1}"/>
          </ac:picMkLst>
        </pc:picChg>
      </pc:sldChg>
      <pc:sldChg chg="addSp delSp modSp add mod">
        <pc:chgData name="Ossama Alshabrawy" userId="1c06f1e106e6dc66" providerId="LiveId" clId="{F79CCB2A-50B3-EA4A-8784-5C69B0C26E3E}" dt="2024-11-18T06:56:14.123" v="2321" actId="14100"/>
        <pc:sldMkLst>
          <pc:docMk/>
          <pc:sldMk cId="1375192639" sldId="1983"/>
        </pc:sldMkLst>
        <pc:spChg chg="mod">
          <ac:chgData name="Ossama Alshabrawy" userId="1c06f1e106e6dc66" providerId="LiveId" clId="{F79CCB2A-50B3-EA4A-8784-5C69B0C26E3E}" dt="2024-11-18T06:55:26.943" v="2315" actId="113"/>
          <ac:spMkLst>
            <pc:docMk/>
            <pc:sldMk cId="1375192639" sldId="1983"/>
            <ac:spMk id="3" creationId="{A4DF5732-CEF6-0F70-01E2-AA344FDF4C12}"/>
          </ac:spMkLst>
        </pc:spChg>
        <pc:picChg chg="del">
          <ac:chgData name="Ossama Alshabrawy" userId="1c06f1e106e6dc66" providerId="LiveId" clId="{F79CCB2A-50B3-EA4A-8784-5C69B0C26E3E}" dt="2024-11-18T06:54:11.495" v="2272" actId="478"/>
          <ac:picMkLst>
            <pc:docMk/>
            <pc:sldMk cId="1375192639" sldId="1983"/>
            <ac:picMk id="5" creationId="{3E91488D-D8DC-721B-4CBE-F825C1F346E2}"/>
          </ac:picMkLst>
        </pc:picChg>
        <pc:picChg chg="add mod">
          <ac:chgData name="Ossama Alshabrawy" userId="1c06f1e106e6dc66" providerId="LiveId" clId="{F79CCB2A-50B3-EA4A-8784-5C69B0C26E3E}" dt="2024-11-18T06:56:14.123" v="2321" actId="14100"/>
          <ac:picMkLst>
            <pc:docMk/>
            <pc:sldMk cId="1375192639" sldId="1983"/>
            <ac:picMk id="6" creationId="{A7D0EA24-469B-A5A0-EBEA-56532CFE8E4F}"/>
          </ac:picMkLst>
        </pc:picChg>
      </pc:sldChg>
      <pc:sldChg chg="addSp delSp modSp add mod">
        <pc:chgData name="Ossama Alshabrawy" userId="1c06f1e106e6dc66" providerId="LiveId" clId="{F79CCB2A-50B3-EA4A-8784-5C69B0C26E3E}" dt="2024-11-18T07:06:40.768" v="2333" actId="1076"/>
        <pc:sldMkLst>
          <pc:docMk/>
          <pc:sldMk cId="2053835647" sldId="1984"/>
        </pc:sldMkLst>
        <pc:spChg chg="del">
          <ac:chgData name="Ossama Alshabrawy" userId="1c06f1e106e6dc66" providerId="LiveId" clId="{F79CCB2A-50B3-EA4A-8784-5C69B0C26E3E}" dt="2024-11-18T07:06:30.534" v="2328" actId="478"/>
          <ac:spMkLst>
            <pc:docMk/>
            <pc:sldMk cId="2053835647" sldId="1984"/>
            <ac:spMk id="3" creationId="{76637F6B-C90F-F722-8866-9435506AA162}"/>
          </ac:spMkLst>
        </pc:spChg>
        <pc:spChg chg="add del mod">
          <ac:chgData name="Ossama Alshabrawy" userId="1c06f1e106e6dc66" providerId="LiveId" clId="{F79CCB2A-50B3-EA4A-8784-5C69B0C26E3E}" dt="2024-11-18T07:06:34.097" v="2330" actId="478"/>
          <ac:spMkLst>
            <pc:docMk/>
            <pc:sldMk cId="2053835647" sldId="1984"/>
            <ac:spMk id="7" creationId="{27E795B6-AAFA-5FE0-2149-6F4181CEF6EA}"/>
          </ac:spMkLst>
        </pc:spChg>
        <pc:picChg chg="del">
          <ac:chgData name="Ossama Alshabrawy" userId="1c06f1e106e6dc66" providerId="LiveId" clId="{F79CCB2A-50B3-EA4A-8784-5C69B0C26E3E}" dt="2024-11-18T07:06:35.680" v="2331" actId="478"/>
          <ac:picMkLst>
            <pc:docMk/>
            <pc:sldMk cId="2053835647" sldId="1984"/>
            <ac:picMk id="6" creationId="{4143B56B-48CE-F75E-62C7-07EC4901C5CE}"/>
          </ac:picMkLst>
        </pc:picChg>
        <pc:picChg chg="add mod">
          <ac:chgData name="Ossama Alshabrawy" userId="1c06f1e106e6dc66" providerId="LiveId" clId="{F79CCB2A-50B3-EA4A-8784-5C69B0C26E3E}" dt="2024-11-18T07:06:40.768" v="2333" actId="1076"/>
          <ac:picMkLst>
            <pc:docMk/>
            <pc:sldMk cId="2053835647" sldId="1984"/>
            <ac:picMk id="8" creationId="{8718B44E-9C22-14C0-F551-A6622F52A9DA}"/>
          </ac:picMkLst>
        </pc:picChg>
      </pc:sldChg>
      <pc:sldChg chg="addSp delSp modSp add mod">
        <pc:chgData name="Ossama Alshabrawy" userId="1c06f1e106e6dc66" providerId="LiveId" clId="{F79CCB2A-50B3-EA4A-8784-5C69B0C26E3E}" dt="2024-11-18T07:17:26.712" v="2396" actId="1076"/>
        <pc:sldMkLst>
          <pc:docMk/>
          <pc:sldMk cId="1107726369" sldId="1985"/>
        </pc:sldMkLst>
        <pc:spChg chg="add del mod">
          <ac:chgData name="Ossama Alshabrawy" userId="1c06f1e106e6dc66" providerId="LiveId" clId="{F79CCB2A-50B3-EA4A-8784-5C69B0C26E3E}" dt="2024-11-18T07:16:51.938" v="2389" actId="478"/>
          <ac:spMkLst>
            <pc:docMk/>
            <pc:sldMk cId="1107726369" sldId="1985"/>
            <ac:spMk id="6" creationId="{61465A59-8012-7C3C-517B-5518B9B63D79}"/>
          </ac:spMkLst>
        </pc:spChg>
        <pc:picChg chg="del">
          <ac:chgData name="Ossama Alshabrawy" userId="1c06f1e106e6dc66" providerId="LiveId" clId="{F79CCB2A-50B3-EA4A-8784-5C69B0C26E3E}" dt="2024-11-18T07:16:48.987" v="2388" actId="478"/>
          <ac:picMkLst>
            <pc:docMk/>
            <pc:sldMk cId="1107726369" sldId="1985"/>
            <ac:picMk id="5" creationId="{93E57DE5-2CCA-0730-1966-E556DAC753FC}"/>
          </ac:picMkLst>
        </pc:picChg>
        <pc:picChg chg="add mod">
          <ac:chgData name="Ossama Alshabrawy" userId="1c06f1e106e6dc66" providerId="LiveId" clId="{F79CCB2A-50B3-EA4A-8784-5C69B0C26E3E}" dt="2024-11-18T07:17:26.712" v="2396" actId="1076"/>
          <ac:picMkLst>
            <pc:docMk/>
            <pc:sldMk cId="1107726369" sldId="1985"/>
            <ac:picMk id="1026" creationId="{9026FD49-8D0D-C875-D56E-E84756FA48A8}"/>
          </ac:picMkLst>
        </pc:picChg>
      </pc:sldChg>
    </pc:docChg>
  </pc:docChgLst>
  <pc:docChgLst>
    <pc:chgData name="Hua Mao" userId="5fca13bc-7b7d-4ae2-9495-b365bc678828" providerId="ADAL" clId="{837FCBDF-5395-4093-93DC-A1799479ECB7}"/>
    <pc:docChg chg="undo custSel addSld delSld modSld modMainMaster">
      <pc:chgData name="Hua Mao" userId="5fca13bc-7b7d-4ae2-9495-b365bc678828" providerId="ADAL" clId="{837FCBDF-5395-4093-93DC-A1799479ECB7}" dt="2023-10-09T11:15:51.780" v="628" actId="1076"/>
      <pc:docMkLst>
        <pc:docMk/>
      </pc:docMkLst>
      <pc:sldChg chg="modSp mod">
        <pc:chgData name="Hua Mao" userId="5fca13bc-7b7d-4ae2-9495-b365bc678828" providerId="ADAL" clId="{837FCBDF-5395-4093-93DC-A1799479ECB7}" dt="2023-10-09T10:32:12.646" v="61" actId="6549"/>
        <pc:sldMkLst>
          <pc:docMk/>
          <pc:sldMk cId="2177736128" sldId="256"/>
        </pc:sldMkLst>
        <pc:spChg chg="mod">
          <ac:chgData name="Hua Mao" userId="5fca13bc-7b7d-4ae2-9495-b365bc678828" providerId="ADAL" clId="{837FCBDF-5395-4093-93DC-A1799479ECB7}" dt="2023-10-09T10:32:06.550" v="60"/>
          <ac:spMkLst>
            <pc:docMk/>
            <pc:sldMk cId="2177736128" sldId="256"/>
            <ac:spMk id="2" creationId="{419BC871-39D1-43BA-B616-8902CED45E6C}"/>
          </ac:spMkLst>
        </pc:spChg>
        <pc:spChg chg="mod">
          <ac:chgData name="Hua Mao" userId="5fca13bc-7b7d-4ae2-9495-b365bc678828" providerId="ADAL" clId="{837FCBDF-5395-4093-93DC-A1799479ECB7}" dt="2023-10-09T10:32:12.646" v="61" actId="6549"/>
          <ac:spMkLst>
            <pc:docMk/>
            <pc:sldMk cId="2177736128" sldId="256"/>
            <ac:spMk id="3" creationId="{C328650C-FDF3-4D1E-9800-4436467DA795}"/>
          </ac:spMkLst>
        </pc:spChg>
      </pc:sldChg>
      <pc:sldChg chg="del">
        <pc:chgData name="Hua Mao" userId="5fca13bc-7b7d-4ae2-9495-b365bc678828" providerId="ADAL" clId="{837FCBDF-5395-4093-93DC-A1799479ECB7}" dt="2023-10-09T10:29:53.049" v="0" actId="47"/>
        <pc:sldMkLst>
          <pc:docMk/>
          <pc:sldMk cId="0" sldId="262"/>
        </pc:sldMkLst>
      </pc:sldChg>
      <pc:sldChg chg="del">
        <pc:chgData name="Hua Mao" userId="5fca13bc-7b7d-4ae2-9495-b365bc678828" providerId="ADAL" clId="{837FCBDF-5395-4093-93DC-A1799479ECB7}" dt="2023-10-09T10:29:53.049" v="0" actId="47"/>
        <pc:sldMkLst>
          <pc:docMk/>
          <pc:sldMk cId="0" sldId="264"/>
        </pc:sldMkLst>
      </pc:sldChg>
      <pc:sldChg chg="del">
        <pc:chgData name="Hua Mao" userId="5fca13bc-7b7d-4ae2-9495-b365bc678828" providerId="ADAL" clId="{837FCBDF-5395-4093-93DC-A1799479ECB7}" dt="2023-10-09T10:29:53.049" v="0" actId="47"/>
        <pc:sldMkLst>
          <pc:docMk/>
          <pc:sldMk cId="1384421834" sldId="265"/>
        </pc:sldMkLst>
      </pc:sldChg>
      <pc:sldChg chg="del">
        <pc:chgData name="Hua Mao" userId="5fca13bc-7b7d-4ae2-9495-b365bc678828" providerId="ADAL" clId="{837FCBDF-5395-4093-93DC-A1799479ECB7}" dt="2023-10-09T10:29:53.049" v="0" actId="47"/>
        <pc:sldMkLst>
          <pc:docMk/>
          <pc:sldMk cId="1882272728" sldId="267"/>
        </pc:sldMkLst>
      </pc:sldChg>
      <pc:sldChg chg="del">
        <pc:chgData name="Hua Mao" userId="5fca13bc-7b7d-4ae2-9495-b365bc678828" providerId="ADAL" clId="{837FCBDF-5395-4093-93DC-A1799479ECB7}" dt="2023-10-09T10:29:53.049" v="0" actId="47"/>
        <pc:sldMkLst>
          <pc:docMk/>
          <pc:sldMk cId="2051596260" sldId="268"/>
        </pc:sldMkLst>
      </pc:sldChg>
      <pc:sldChg chg="del">
        <pc:chgData name="Hua Mao" userId="5fca13bc-7b7d-4ae2-9495-b365bc678828" providerId="ADAL" clId="{837FCBDF-5395-4093-93DC-A1799479ECB7}" dt="2023-10-09T10:29:53.049" v="0" actId="47"/>
        <pc:sldMkLst>
          <pc:docMk/>
          <pc:sldMk cId="337846475" sldId="269"/>
        </pc:sldMkLst>
      </pc:sldChg>
      <pc:sldChg chg="del">
        <pc:chgData name="Hua Mao" userId="5fca13bc-7b7d-4ae2-9495-b365bc678828" providerId="ADAL" clId="{837FCBDF-5395-4093-93DC-A1799479ECB7}" dt="2023-10-09T10:29:53.049" v="0" actId="47"/>
        <pc:sldMkLst>
          <pc:docMk/>
          <pc:sldMk cId="0" sldId="270"/>
        </pc:sldMkLst>
      </pc:sldChg>
      <pc:sldChg chg="del">
        <pc:chgData name="Hua Mao" userId="5fca13bc-7b7d-4ae2-9495-b365bc678828" providerId="ADAL" clId="{837FCBDF-5395-4093-93DC-A1799479ECB7}" dt="2023-10-09T10:29:53.049" v="0" actId="47"/>
        <pc:sldMkLst>
          <pc:docMk/>
          <pc:sldMk cId="1531468278" sldId="310"/>
        </pc:sldMkLst>
      </pc:sldChg>
      <pc:sldChg chg="del">
        <pc:chgData name="Hua Mao" userId="5fca13bc-7b7d-4ae2-9495-b365bc678828" providerId="ADAL" clId="{837FCBDF-5395-4093-93DC-A1799479ECB7}" dt="2023-10-09T10:29:53.049" v="0" actId="47"/>
        <pc:sldMkLst>
          <pc:docMk/>
          <pc:sldMk cId="4030782858" sldId="311"/>
        </pc:sldMkLst>
      </pc:sldChg>
      <pc:sldChg chg="del">
        <pc:chgData name="Hua Mao" userId="5fca13bc-7b7d-4ae2-9495-b365bc678828" providerId="ADAL" clId="{837FCBDF-5395-4093-93DC-A1799479ECB7}" dt="2023-10-09T10:29:53.049" v="0" actId="47"/>
        <pc:sldMkLst>
          <pc:docMk/>
          <pc:sldMk cId="3133286388" sldId="312"/>
        </pc:sldMkLst>
      </pc:sldChg>
      <pc:sldChg chg="del">
        <pc:chgData name="Hua Mao" userId="5fca13bc-7b7d-4ae2-9495-b365bc678828" providerId="ADAL" clId="{837FCBDF-5395-4093-93DC-A1799479ECB7}" dt="2023-10-09T10:29:53.049" v="0" actId="47"/>
        <pc:sldMkLst>
          <pc:docMk/>
          <pc:sldMk cId="3682087518" sldId="314"/>
        </pc:sldMkLst>
      </pc:sldChg>
      <pc:sldChg chg="del">
        <pc:chgData name="Hua Mao" userId="5fca13bc-7b7d-4ae2-9495-b365bc678828" providerId="ADAL" clId="{837FCBDF-5395-4093-93DC-A1799479ECB7}" dt="2023-10-09T10:29:53.049" v="0" actId="47"/>
        <pc:sldMkLst>
          <pc:docMk/>
          <pc:sldMk cId="3791284181" sldId="316"/>
        </pc:sldMkLst>
      </pc:sldChg>
      <pc:sldChg chg="del">
        <pc:chgData name="Hua Mao" userId="5fca13bc-7b7d-4ae2-9495-b365bc678828" providerId="ADAL" clId="{837FCBDF-5395-4093-93DC-A1799479ECB7}" dt="2023-10-09T10:29:53.049" v="0" actId="47"/>
        <pc:sldMkLst>
          <pc:docMk/>
          <pc:sldMk cId="3708663253" sldId="317"/>
        </pc:sldMkLst>
      </pc:sldChg>
      <pc:sldChg chg="del">
        <pc:chgData name="Hua Mao" userId="5fca13bc-7b7d-4ae2-9495-b365bc678828" providerId="ADAL" clId="{837FCBDF-5395-4093-93DC-A1799479ECB7}" dt="2023-10-09T10:29:53.049" v="0" actId="47"/>
        <pc:sldMkLst>
          <pc:docMk/>
          <pc:sldMk cId="1691038931" sldId="319"/>
        </pc:sldMkLst>
      </pc:sldChg>
      <pc:sldChg chg="del">
        <pc:chgData name="Hua Mao" userId="5fca13bc-7b7d-4ae2-9495-b365bc678828" providerId="ADAL" clId="{837FCBDF-5395-4093-93DC-A1799479ECB7}" dt="2023-10-09T10:29:53.049" v="0" actId="47"/>
        <pc:sldMkLst>
          <pc:docMk/>
          <pc:sldMk cId="1796568973" sldId="328"/>
        </pc:sldMkLst>
      </pc:sldChg>
      <pc:sldChg chg="del">
        <pc:chgData name="Hua Mao" userId="5fca13bc-7b7d-4ae2-9495-b365bc678828" providerId="ADAL" clId="{837FCBDF-5395-4093-93DC-A1799479ECB7}" dt="2023-10-09T10:29:53.049" v="0" actId="47"/>
        <pc:sldMkLst>
          <pc:docMk/>
          <pc:sldMk cId="2190466125" sldId="330"/>
        </pc:sldMkLst>
      </pc:sldChg>
      <pc:sldChg chg="del">
        <pc:chgData name="Hua Mao" userId="5fca13bc-7b7d-4ae2-9495-b365bc678828" providerId="ADAL" clId="{837FCBDF-5395-4093-93DC-A1799479ECB7}" dt="2023-10-09T10:29:53.049" v="0" actId="47"/>
        <pc:sldMkLst>
          <pc:docMk/>
          <pc:sldMk cId="1021197532" sldId="331"/>
        </pc:sldMkLst>
      </pc:sldChg>
      <pc:sldChg chg="del">
        <pc:chgData name="Hua Mao" userId="5fca13bc-7b7d-4ae2-9495-b365bc678828" providerId="ADAL" clId="{837FCBDF-5395-4093-93DC-A1799479ECB7}" dt="2023-10-09T10:29:53.049" v="0" actId="47"/>
        <pc:sldMkLst>
          <pc:docMk/>
          <pc:sldMk cId="2807470648" sldId="332"/>
        </pc:sldMkLst>
      </pc:sldChg>
      <pc:sldChg chg="del">
        <pc:chgData name="Hua Mao" userId="5fca13bc-7b7d-4ae2-9495-b365bc678828" providerId="ADAL" clId="{837FCBDF-5395-4093-93DC-A1799479ECB7}" dt="2023-10-09T10:29:53.049" v="0" actId="47"/>
        <pc:sldMkLst>
          <pc:docMk/>
          <pc:sldMk cId="1352293941" sldId="357"/>
        </pc:sldMkLst>
      </pc:sldChg>
      <pc:sldChg chg="modSp mod">
        <pc:chgData name="Hua Mao" userId="5fca13bc-7b7d-4ae2-9495-b365bc678828" providerId="ADAL" clId="{837FCBDF-5395-4093-93DC-A1799479ECB7}" dt="2023-10-09T10:33:03.847" v="82" actId="6549"/>
        <pc:sldMkLst>
          <pc:docMk/>
          <pc:sldMk cId="1348478424" sldId="358"/>
        </pc:sldMkLst>
        <pc:spChg chg="mod">
          <ac:chgData name="Hua Mao" userId="5fca13bc-7b7d-4ae2-9495-b365bc678828" providerId="ADAL" clId="{837FCBDF-5395-4093-93DC-A1799479ECB7}" dt="2023-10-09T10:32:50.697" v="80" actId="20577"/>
          <ac:spMkLst>
            <pc:docMk/>
            <pc:sldMk cId="1348478424" sldId="358"/>
            <ac:spMk id="2" creationId="{09E722EF-1A33-43FC-A1FC-B6082D49CB24}"/>
          </ac:spMkLst>
        </pc:spChg>
        <pc:spChg chg="mod">
          <ac:chgData name="Hua Mao" userId="5fca13bc-7b7d-4ae2-9495-b365bc678828" providerId="ADAL" clId="{837FCBDF-5395-4093-93DC-A1799479ECB7}" dt="2023-10-09T10:33:03.847" v="82" actId="6549"/>
          <ac:spMkLst>
            <pc:docMk/>
            <pc:sldMk cId="1348478424" sldId="358"/>
            <ac:spMk id="3" creationId="{933A324F-94CC-427F-8408-6E71FD34AE2D}"/>
          </ac:spMkLst>
        </pc:spChg>
      </pc:sldChg>
      <pc:sldChg chg="del">
        <pc:chgData name="Hua Mao" userId="5fca13bc-7b7d-4ae2-9495-b365bc678828" providerId="ADAL" clId="{837FCBDF-5395-4093-93DC-A1799479ECB7}" dt="2023-10-09T10:29:53.049" v="0" actId="47"/>
        <pc:sldMkLst>
          <pc:docMk/>
          <pc:sldMk cId="655820615" sldId="359"/>
        </pc:sldMkLst>
      </pc:sldChg>
      <pc:sldChg chg="del">
        <pc:chgData name="Hua Mao" userId="5fca13bc-7b7d-4ae2-9495-b365bc678828" providerId="ADAL" clId="{837FCBDF-5395-4093-93DC-A1799479ECB7}" dt="2023-10-09T10:29:53.049" v="0" actId="47"/>
        <pc:sldMkLst>
          <pc:docMk/>
          <pc:sldMk cId="1295461340" sldId="362"/>
        </pc:sldMkLst>
      </pc:sldChg>
      <pc:sldChg chg="del">
        <pc:chgData name="Hua Mao" userId="5fca13bc-7b7d-4ae2-9495-b365bc678828" providerId="ADAL" clId="{837FCBDF-5395-4093-93DC-A1799479ECB7}" dt="2023-10-09T10:29:53.049" v="0" actId="47"/>
        <pc:sldMkLst>
          <pc:docMk/>
          <pc:sldMk cId="4041002652" sldId="363"/>
        </pc:sldMkLst>
      </pc:sldChg>
      <pc:sldChg chg="del">
        <pc:chgData name="Hua Mao" userId="5fca13bc-7b7d-4ae2-9495-b365bc678828" providerId="ADAL" clId="{837FCBDF-5395-4093-93DC-A1799479ECB7}" dt="2023-10-09T10:29:53.049" v="0" actId="47"/>
        <pc:sldMkLst>
          <pc:docMk/>
          <pc:sldMk cId="986006315" sldId="364"/>
        </pc:sldMkLst>
      </pc:sldChg>
      <pc:sldChg chg="del">
        <pc:chgData name="Hua Mao" userId="5fca13bc-7b7d-4ae2-9495-b365bc678828" providerId="ADAL" clId="{837FCBDF-5395-4093-93DC-A1799479ECB7}" dt="2023-10-09T10:29:53.049" v="0" actId="47"/>
        <pc:sldMkLst>
          <pc:docMk/>
          <pc:sldMk cId="867886308" sldId="365"/>
        </pc:sldMkLst>
      </pc:sldChg>
      <pc:sldChg chg="del">
        <pc:chgData name="Hua Mao" userId="5fca13bc-7b7d-4ae2-9495-b365bc678828" providerId="ADAL" clId="{837FCBDF-5395-4093-93DC-A1799479ECB7}" dt="2023-10-09T10:29:53.049" v="0" actId="47"/>
        <pc:sldMkLst>
          <pc:docMk/>
          <pc:sldMk cId="3711685158" sldId="367"/>
        </pc:sldMkLst>
      </pc:sldChg>
      <pc:sldChg chg="del">
        <pc:chgData name="Hua Mao" userId="5fca13bc-7b7d-4ae2-9495-b365bc678828" providerId="ADAL" clId="{837FCBDF-5395-4093-93DC-A1799479ECB7}" dt="2023-10-09T10:29:53.049" v="0" actId="47"/>
        <pc:sldMkLst>
          <pc:docMk/>
          <pc:sldMk cId="1227263827" sldId="368"/>
        </pc:sldMkLst>
      </pc:sldChg>
      <pc:sldChg chg="add del">
        <pc:chgData name="Hua Mao" userId="5fca13bc-7b7d-4ae2-9495-b365bc678828" providerId="ADAL" clId="{837FCBDF-5395-4093-93DC-A1799479ECB7}" dt="2023-10-09T10:33:07.293" v="83" actId="47"/>
        <pc:sldMkLst>
          <pc:docMk/>
          <pc:sldMk cId="4244671936" sldId="1778"/>
        </pc:sldMkLst>
      </pc:sldChg>
      <pc:sldChg chg="modSp add mod modClrScheme chgLayout">
        <pc:chgData name="Hua Mao" userId="5fca13bc-7b7d-4ae2-9495-b365bc678828" providerId="ADAL" clId="{837FCBDF-5395-4093-93DC-A1799479ECB7}" dt="2023-10-09T10:35:46.878" v="114" actId="255"/>
        <pc:sldMkLst>
          <pc:docMk/>
          <pc:sldMk cId="2727428814" sldId="1885"/>
        </pc:sldMkLst>
        <pc:spChg chg="mod ord">
          <ac:chgData name="Hua Mao" userId="5fca13bc-7b7d-4ae2-9495-b365bc678828" providerId="ADAL" clId="{837FCBDF-5395-4093-93DC-A1799479ECB7}" dt="2023-10-09T10:34:18.378" v="106" actId="1076"/>
          <ac:spMkLst>
            <pc:docMk/>
            <pc:sldMk cId="2727428814" sldId="1885"/>
            <ac:spMk id="6" creationId="{8E35153A-7CF3-4A72-A493-1FD6EEF90D07}"/>
          </ac:spMkLst>
        </pc:spChg>
        <pc:spChg chg="mod ord">
          <ac:chgData name="Hua Mao" userId="5fca13bc-7b7d-4ae2-9495-b365bc678828" providerId="ADAL" clId="{837FCBDF-5395-4093-93DC-A1799479ECB7}" dt="2023-10-09T10:35:46.878" v="114" actId="255"/>
          <ac:spMkLst>
            <pc:docMk/>
            <pc:sldMk cId="2727428814" sldId="1885"/>
            <ac:spMk id="7" creationId="{AF45012D-E680-46E7-9FA4-56610DFE00B1}"/>
          </ac:spMkLst>
        </pc:spChg>
      </pc:sldChg>
      <pc:sldChg chg="addSp delSp modSp add mod modClrScheme chgLayout">
        <pc:chgData name="Hua Mao" userId="5fca13bc-7b7d-4ae2-9495-b365bc678828" providerId="ADAL" clId="{837FCBDF-5395-4093-93DC-A1799479ECB7}" dt="2023-10-09T10:49:54.062" v="314" actId="20577"/>
        <pc:sldMkLst>
          <pc:docMk/>
          <pc:sldMk cId="1157248776" sldId="1914"/>
        </pc:sldMkLst>
        <pc:spChg chg="mod ord">
          <ac:chgData name="Hua Mao" userId="5fca13bc-7b7d-4ae2-9495-b365bc678828" providerId="ADAL" clId="{837FCBDF-5395-4093-93DC-A1799479ECB7}" dt="2023-10-09T10:34:03.124" v="97" actId="27636"/>
          <ac:spMkLst>
            <pc:docMk/>
            <pc:sldMk cId="1157248776" sldId="1914"/>
            <ac:spMk id="2" creationId="{186003B6-8470-6AEF-A592-163E8329105A}"/>
          </ac:spMkLst>
        </pc:spChg>
        <pc:spChg chg="mod ord">
          <ac:chgData name="Hua Mao" userId="5fca13bc-7b7d-4ae2-9495-b365bc678828" providerId="ADAL" clId="{837FCBDF-5395-4093-93DC-A1799479ECB7}" dt="2023-10-09T10:34:03.124" v="96" actId="27636"/>
          <ac:spMkLst>
            <pc:docMk/>
            <pc:sldMk cId="1157248776" sldId="1914"/>
            <ac:spMk id="3" creationId="{183BC325-8C99-B85F-0173-9A98879D1C52}"/>
          </ac:spMkLst>
        </pc:spChg>
        <pc:spChg chg="mod">
          <ac:chgData name="Hua Mao" userId="5fca13bc-7b7d-4ae2-9495-b365bc678828" providerId="ADAL" clId="{837FCBDF-5395-4093-93DC-A1799479ECB7}" dt="2023-10-09T10:49:54.062" v="314" actId="20577"/>
          <ac:spMkLst>
            <pc:docMk/>
            <pc:sldMk cId="1157248776" sldId="1914"/>
            <ac:spMk id="7" creationId="{DBD1B67C-BE7D-3358-CBDE-5B188D372D87}"/>
          </ac:spMkLst>
        </pc:spChg>
        <pc:graphicFrameChg chg="add del">
          <ac:chgData name="Hua Mao" userId="5fca13bc-7b7d-4ae2-9495-b365bc678828" providerId="ADAL" clId="{837FCBDF-5395-4093-93DC-A1799479ECB7}" dt="2023-10-09T10:45:11.326" v="225" actId="3680"/>
          <ac:graphicFrameMkLst>
            <pc:docMk/>
            <pc:sldMk cId="1157248776" sldId="1914"/>
            <ac:graphicFrameMk id="4" creationId="{C227B9E6-7363-3259-33ED-7121FD1C1CF8}"/>
          </ac:graphicFrameMkLst>
        </pc:graphicFrameChg>
        <pc:graphicFrameChg chg="add del">
          <ac:chgData name="Hua Mao" userId="5fca13bc-7b7d-4ae2-9495-b365bc678828" providerId="ADAL" clId="{837FCBDF-5395-4093-93DC-A1799479ECB7}" dt="2023-10-09T10:45:33.048" v="227" actId="478"/>
          <ac:graphicFrameMkLst>
            <pc:docMk/>
            <pc:sldMk cId="1157248776" sldId="1914"/>
            <ac:graphicFrameMk id="6" creationId="{6798CA46-B935-6635-DFE6-A301AD940AE2}"/>
          </ac:graphicFrameMkLst>
        </pc:graphicFrameChg>
        <pc:graphicFrameChg chg="add mod modGraphic">
          <ac:chgData name="Hua Mao" userId="5fca13bc-7b7d-4ae2-9495-b365bc678828" providerId="ADAL" clId="{837FCBDF-5395-4093-93DC-A1799479ECB7}" dt="2023-10-09T10:49:01.742" v="302" actId="20577"/>
          <ac:graphicFrameMkLst>
            <pc:docMk/>
            <pc:sldMk cId="1157248776" sldId="1914"/>
            <ac:graphicFrameMk id="8" creationId="{8DD50A7E-1C53-3DB7-B0A1-8820AF3B1C19}"/>
          </ac:graphicFrameMkLst>
        </pc:graphicFrameChg>
        <pc:graphicFrameChg chg="add del mod">
          <ac:chgData name="Hua Mao" userId="5fca13bc-7b7d-4ae2-9495-b365bc678828" providerId="ADAL" clId="{837FCBDF-5395-4093-93DC-A1799479ECB7}" dt="2023-10-09T10:48:12.673" v="276" actId="478"/>
          <ac:graphicFrameMkLst>
            <pc:docMk/>
            <pc:sldMk cId="1157248776" sldId="1914"/>
            <ac:graphicFrameMk id="9" creationId="{33F1DD61-FF74-A56E-0649-5725FFCFC70F}"/>
          </ac:graphicFrameMkLst>
        </pc:graphicFrameChg>
        <pc:picChg chg="del mod">
          <ac:chgData name="Hua Mao" userId="5fca13bc-7b7d-4ae2-9495-b365bc678828" providerId="ADAL" clId="{837FCBDF-5395-4093-93DC-A1799479ECB7}" dt="2023-10-09T10:49:03.943" v="303" actId="478"/>
          <ac:picMkLst>
            <pc:docMk/>
            <pc:sldMk cId="1157248776" sldId="1914"/>
            <ac:picMk id="5" creationId="{DDD47040-E58F-7131-6029-B51D1A2B866A}"/>
          </ac:picMkLst>
        </pc:picChg>
      </pc:sldChg>
      <pc:sldChg chg="modSp add mod modClrScheme chgLayout">
        <pc:chgData name="Hua Mao" userId="5fca13bc-7b7d-4ae2-9495-b365bc678828" providerId="ADAL" clId="{837FCBDF-5395-4093-93DC-A1799479ECB7}" dt="2023-10-09T10:37:55.270" v="123" actId="948"/>
        <pc:sldMkLst>
          <pc:docMk/>
          <pc:sldMk cId="2443791317" sldId="1915"/>
        </pc:sldMkLst>
        <pc:spChg chg="mod ord">
          <ac:chgData name="Hua Mao" userId="5fca13bc-7b7d-4ae2-9495-b365bc678828" providerId="ADAL" clId="{837FCBDF-5395-4093-93DC-A1799479ECB7}" dt="2023-10-09T10:34:03.072" v="88" actId="27636"/>
          <ac:spMkLst>
            <pc:docMk/>
            <pc:sldMk cId="2443791317" sldId="1915"/>
            <ac:spMk id="6" creationId="{8E35153A-7CF3-4A72-A493-1FD6EEF90D07}"/>
          </ac:spMkLst>
        </pc:spChg>
        <pc:spChg chg="mod ord">
          <ac:chgData name="Hua Mao" userId="5fca13bc-7b7d-4ae2-9495-b365bc678828" providerId="ADAL" clId="{837FCBDF-5395-4093-93DC-A1799479ECB7}" dt="2023-10-09T10:37:55.270" v="123" actId="948"/>
          <ac:spMkLst>
            <pc:docMk/>
            <pc:sldMk cId="2443791317" sldId="1915"/>
            <ac:spMk id="7" creationId="{AF45012D-E680-46E7-9FA4-56610DFE00B1}"/>
          </ac:spMkLst>
        </pc:spChg>
      </pc:sldChg>
      <pc:sldChg chg="modSp add mod modClrScheme chgLayout">
        <pc:chgData name="Hua Mao" userId="5fca13bc-7b7d-4ae2-9495-b365bc678828" providerId="ADAL" clId="{837FCBDF-5395-4093-93DC-A1799479ECB7}" dt="2023-10-09T10:42:09.687" v="159" actId="207"/>
        <pc:sldMkLst>
          <pc:docMk/>
          <pc:sldMk cId="2570770133" sldId="1916"/>
        </pc:sldMkLst>
        <pc:spChg chg="mod ord">
          <ac:chgData name="Hua Mao" userId="5fca13bc-7b7d-4ae2-9495-b365bc678828" providerId="ADAL" clId="{837FCBDF-5395-4093-93DC-A1799479ECB7}" dt="2023-10-09T10:34:03.122" v="94" actId="27636"/>
          <ac:spMkLst>
            <pc:docMk/>
            <pc:sldMk cId="2570770133" sldId="1916"/>
            <ac:spMk id="6" creationId="{8E35153A-7CF3-4A72-A493-1FD6EEF90D07}"/>
          </ac:spMkLst>
        </pc:spChg>
        <pc:spChg chg="mod ord">
          <ac:chgData name="Hua Mao" userId="5fca13bc-7b7d-4ae2-9495-b365bc678828" providerId="ADAL" clId="{837FCBDF-5395-4093-93DC-A1799479ECB7}" dt="2023-10-09T10:42:09.687" v="159" actId="207"/>
          <ac:spMkLst>
            <pc:docMk/>
            <pc:sldMk cId="2570770133" sldId="1916"/>
            <ac:spMk id="7" creationId="{AF45012D-E680-46E7-9FA4-56610DFE00B1}"/>
          </ac:spMkLst>
        </pc:spChg>
      </pc:sldChg>
      <pc:sldChg chg="modSp add mod modClrScheme chgLayout">
        <pc:chgData name="Hua Mao" userId="5fca13bc-7b7d-4ae2-9495-b365bc678828" providerId="ADAL" clId="{837FCBDF-5395-4093-93DC-A1799479ECB7}" dt="2023-10-09T10:44:33.205" v="220" actId="6549"/>
        <pc:sldMkLst>
          <pc:docMk/>
          <pc:sldMk cId="3404249895" sldId="1918"/>
        </pc:sldMkLst>
        <pc:spChg chg="mod ord">
          <ac:chgData name="Hua Mao" userId="5fca13bc-7b7d-4ae2-9495-b365bc678828" providerId="ADAL" clId="{837FCBDF-5395-4093-93DC-A1799479ECB7}" dt="2023-10-09T10:34:03.124" v="95" actId="27636"/>
          <ac:spMkLst>
            <pc:docMk/>
            <pc:sldMk cId="3404249895" sldId="1918"/>
            <ac:spMk id="6" creationId="{8E35153A-7CF3-4A72-A493-1FD6EEF90D07}"/>
          </ac:spMkLst>
        </pc:spChg>
        <pc:spChg chg="mod ord">
          <ac:chgData name="Hua Mao" userId="5fca13bc-7b7d-4ae2-9495-b365bc678828" providerId="ADAL" clId="{837FCBDF-5395-4093-93DC-A1799479ECB7}" dt="2023-10-09T10:44:33.205" v="220" actId="6549"/>
          <ac:spMkLst>
            <pc:docMk/>
            <pc:sldMk cId="3404249895" sldId="1918"/>
            <ac:spMk id="7" creationId="{AF45012D-E680-46E7-9FA4-56610DFE00B1}"/>
          </ac:spMkLst>
        </pc:spChg>
      </pc:sldChg>
      <pc:sldChg chg="addSp delSp modSp add mod modClrScheme chgLayout">
        <pc:chgData name="Hua Mao" userId="5fca13bc-7b7d-4ae2-9495-b365bc678828" providerId="ADAL" clId="{837FCBDF-5395-4093-93DC-A1799479ECB7}" dt="2023-10-09T10:55:04.433" v="334" actId="1076"/>
        <pc:sldMkLst>
          <pc:docMk/>
          <pc:sldMk cId="2320660488" sldId="1919"/>
        </pc:sldMkLst>
        <pc:spChg chg="del mod ord">
          <ac:chgData name="Hua Mao" userId="5fca13bc-7b7d-4ae2-9495-b365bc678828" providerId="ADAL" clId="{837FCBDF-5395-4093-93DC-A1799479ECB7}" dt="2023-10-09T10:34:03.072" v="87" actId="700"/>
          <ac:spMkLst>
            <pc:docMk/>
            <pc:sldMk cId="2320660488" sldId="1919"/>
            <ac:spMk id="2" creationId="{AE495BDD-E176-27AE-BA92-6966E6C5FD25}"/>
          </ac:spMkLst>
        </pc:spChg>
        <pc:spChg chg="mod ord">
          <ac:chgData name="Hua Mao" userId="5fca13bc-7b7d-4ae2-9495-b365bc678828" providerId="ADAL" clId="{837FCBDF-5395-4093-93DC-A1799479ECB7}" dt="2023-10-09T10:52:25.011" v="327" actId="6549"/>
          <ac:spMkLst>
            <pc:docMk/>
            <pc:sldMk cId="2320660488" sldId="1919"/>
            <ac:spMk id="3" creationId="{ED0473D0-C78D-AE14-EEE3-4648FD4DF50E}"/>
          </ac:spMkLst>
        </pc:spChg>
        <pc:spChg chg="add mod ord">
          <ac:chgData name="Hua Mao" userId="5fca13bc-7b7d-4ae2-9495-b365bc678828" providerId="ADAL" clId="{837FCBDF-5395-4093-93DC-A1799479ECB7}" dt="2023-10-09T10:50:23.141" v="321" actId="20577"/>
          <ac:spMkLst>
            <pc:docMk/>
            <pc:sldMk cId="2320660488" sldId="1919"/>
            <ac:spMk id="4" creationId="{C5B38B52-A2FD-2A72-A5A7-EF8E1F028F93}"/>
          </ac:spMkLst>
        </pc:spChg>
        <pc:graphicFrameChg chg="add mod modGraphic">
          <ac:chgData name="Hua Mao" userId="5fca13bc-7b7d-4ae2-9495-b365bc678828" providerId="ADAL" clId="{837FCBDF-5395-4093-93DC-A1799479ECB7}" dt="2023-10-09T10:55:02.862" v="333" actId="1076"/>
          <ac:graphicFrameMkLst>
            <pc:docMk/>
            <pc:sldMk cId="2320660488" sldId="1919"/>
            <ac:graphicFrameMk id="6" creationId="{D9399FB0-7D64-9DF7-C517-61B71FD21D36}"/>
          </ac:graphicFrameMkLst>
        </pc:graphicFrameChg>
        <pc:picChg chg="mod">
          <ac:chgData name="Hua Mao" userId="5fca13bc-7b7d-4ae2-9495-b365bc678828" providerId="ADAL" clId="{837FCBDF-5395-4093-93DC-A1799479ECB7}" dt="2023-10-09T10:55:04.433" v="334" actId="1076"/>
          <ac:picMkLst>
            <pc:docMk/>
            <pc:sldMk cId="2320660488" sldId="1919"/>
            <ac:picMk id="5" creationId="{66FD3BC2-F5CB-78F9-8BDC-8BCDA629F3F7}"/>
          </ac:picMkLst>
        </pc:picChg>
      </pc:sldChg>
      <pc:sldChg chg="addSp delSp modSp add mod modClrScheme chgLayout">
        <pc:chgData name="Hua Mao" userId="5fca13bc-7b7d-4ae2-9495-b365bc678828" providerId="ADAL" clId="{837FCBDF-5395-4093-93DC-A1799479ECB7}" dt="2023-10-09T10:57:16.045" v="402" actId="20577"/>
        <pc:sldMkLst>
          <pc:docMk/>
          <pc:sldMk cId="2089687577" sldId="1920"/>
        </pc:sldMkLst>
        <pc:spChg chg="del mod ord">
          <ac:chgData name="Hua Mao" userId="5fca13bc-7b7d-4ae2-9495-b365bc678828" providerId="ADAL" clId="{837FCBDF-5395-4093-93DC-A1799479ECB7}" dt="2023-10-09T10:34:03.072" v="87" actId="700"/>
          <ac:spMkLst>
            <pc:docMk/>
            <pc:sldMk cId="2089687577" sldId="1920"/>
            <ac:spMk id="2" creationId="{2490605A-4ADF-76C3-13D3-B544CBA82758}"/>
          </ac:spMkLst>
        </pc:spChg>
        <pc:spChg chg="del mod ord">
          <ac:chgData name="Hua Mao" userId="5fca13bc-7b7d-4ae2-9495-b365bc678828" providerId="ADAL" clId="{837FCBDF-5395-4093-93DC-A1799479ECB7}" dt="2023-10-09T10:34:03.072" v="87" actId="700"/>
          <ac:spMkLst>
            <pc:docMk/>
            <pc:sldMk cId="2089687577" sldId="1920"/>
            <ac:spMk id="3" creationId="{42E53B28-9BBB-A51C-951A-0CB87636887B}"/>
          </ac:spMkLst>
        </pc:spChg>
        <pc:spChg chg="add mod ord">
          <ac:chgData name="Hua Mao" userId="5fca13bc-7b7d-4ae2-9495-b365bc678828" providerId="ADAL" clId="{837FCBDF-5395-4093-93DC-A1799479ECB7}" dt="2023-10-09T10:57:16.045" v="402" actId="20577"/>
          <ac:spMkLst>
            <pc:docMk/>
            <pc:sldMk cId="2089687577" sldId="1920"/>
            <ac:spMk id="4" creationId="{0E8F5853-4A0C-DDBE-2A19-9D9132D366D5}"/>
          </ac:spMkLst>
        </pc:spChg>
        <pc:spChg chg="add mod ord">
          <ac:chgData name="Hua Mao" userId="5fca13bc-7b7d-4ae2-9495-b365bc678828" providerId="ADAL" clId="{837FCBDF-5395-4093-93DC-A1799479ECB7}" dt="2023-10-09T10:34:03.072" v="87" actId="700"/>
          <ac:spMkLst>
            <pc:docMk/>
            <pc:sldMk cId="2089687577" sldId="1920"/>
            <ac:spMk id="6" creationId="{D50661C1-5A93-91FB-AFA8-E610224A9BBC}"/>
          </ac:spMkLst>
        </pc:spChg>
        <pc:picChg chg="mod">
          <ac:chgData name="Hua Mao" userId="5fca13bc-7b7d-4ae2-9495-b365bc678828" providerId="ADAL" clId="{837FCBDF-5395-4093-93DC-A1799479ECB7}" dt="2023-10-09T10:57:00.968" v="359" actId="14100"/>
          <ac:picMkLst>
            <pc:docMk/>
            <pc:sldMk cId="2089687577" sldId="1920"/>
            <ac:picMk id="5" creationId="{3C04E968-B7CB-D18D-06BA-996F88FB3482}"/>
          </ac:picMkLst>
        </pc:picChg>
      </pc:sldChg>
      <pc:sldChg chg="addSp delSp modSp add mod modClrScheme chgLayout">
        <pc:chgData name="Hua Mao" userId="5fca13bc-7b7d-4ae2-9495-b365bc678828" providerId="ADAL" clId="{837FCBDF-5395-4093-93DC-A1799479ECB7}" dt="2023-10-09T11:15:51.780" v="628" actId="1076"/>
        <pc:sldMkLst>
          <pc:docMk/>
          <pc:sldMk cId="3195022193" sldId="1921"/>
        </pc:sldMkLst>
        <pc:spChg chg="del mod ord">
          <ac:chgData name="Hua Mao" userId="5fca13bc-7b7d-4ae2-9495-b365bc678828" providerId="ADAL" clId="{837FCBDF-5395-4093-93DC-A1799479ECB7}" dt="2023-10-09T10:34:03.072" v="87" actId="700"/>
          <ac:spMkLst>
            <pc:docMk/>
            <pc:sldMk cId="3195022193" sldId="1921"/>
            <ac:spMk id="2" creationId="{94BB420D-3DD2-24EE-D372-00C1914A5AC6}"/>
          </ac:spMkLst>
        </pc:spChg>
        <pc:spChg chg="del mod ord">
          <ac:chgData name="Hua Mao" userId="5fca13bc-7b7d-4ae2-9495-b365bc678828" providerId="ADAL" clId="{837FCBDF-5395-4093-93DC-A1799479ECB7}" dt="2023-10-09T10:34:03.072" v="87" actId="700"/>
          <ac:spMkLst>
            <pc:docMk/>
            <pc:sldMk cId="3195022193" sldId="1921"/>
            <ac:spMk id="3" creationId="{EDD6392B-E1CD-F7EE-E99F-24A9E324FBC5}"/>
          </ac:spMkLst>
        </pc:spChg>
        <pc:spChg chg="add mod ord">
          <ac:chgData name="Hua Mao" userId="5fca13bc-7b7d-4ae2-9495-b365bc678828" providerId="ADAL" clId="{837FCBDF-5395-4093-93DC-A1799479ECB7}" dt="2023-10-09T10:58:05.106" v="449" actId="20577"/>
          <ac:spMkLst>
            <pc:docMk/>
            <pc:sldMk cId="3195022193" sldId="1921"/>
            <ac:spMk id="4" creationId="{5B6DE6D0-5E87-C9DD-7E0F-48E515EAA259}"/>
          </ac:spMkLst>
        </pc:spChg>
        <pc:spChg chg="add mod ord">
          <ac:chgData name="Hua Mao" userId="5fca13bc-7b7d-4ae2-9495-b365bc678828" providerId="ADAL" clId="{837FCBDF-5395-4093-93DC-A1799479ECB7}" dt="2023-10-09T11:06:25.446" v="561" actId="12"/>
          <ac:spMkLst>
            <pc:docMk/>
            <pc:sldMk cId="3195022193" sldId="1921"/>
            <ac:spMk id="6" creationId="{1E48C5B9-1B35-CFC1-A01B-5ED8556AC86A}"/>
          </ac:spMkLst>
        </pc:spChg>
        <pc:graphicFrameChg chg="add mod modGraphic">
          <ac:chgData name="Hua Mao" userId="5fca13bc-7b7d-4ae2-9495-b365bc678828" providerId="ADAL" clId="{837FCBDF-5395-4093-93DC-A1799479ECB7}" dt="2023-10-09T11:15:49.536" v="627" actId="1076"/>
          <ac:graphicFrameMkLst>
            <pc:docMk/>
            <pc:sldMk cId="3195022193" sldId="1921"/>
            <ac:graphicFrameMk id="8" creationId="{2C475F27-FCBD-4028-C877-AADE81F25306}"/>
          </ac:graphicFrameMkLst>
        </pc:graphicFrameChg>
        <pc:picChg chg="del">
          <ac:chgData name="Hua Mao" userId="5fca13bc-7b7d-4ae2-9495-b365bc678828" providerId="ADAL" clId="{837FCBDF-5395-4093-93DC-A1799479ECB7}" dt="2023-10-09T10:58:30.426" v="451" actId="478"/>
          <ac:picMkLst>
            <pc:docMk/>
            <pc:sldMk cId="3195022193" sldId="1921"/>
            <ac:picMk id="5" creationId="{79E2C13A-4FD7-41CB-68F1-EA1436BE504F}"/>
          </ac:picMkLst>
        </pc:picChg>
        <pc:picChg chg="mod modCrop">
          <ac:chgData name="Hua Mao" userId="5fca13bc-7b7d-4ae2-9495-b365bc678828" providerId="ADAL" clId="{837FCBDF-5395-4093-93DC-A1799479ECB7}" dt="2023-10-09T11:15:51.780" v="628" actId="1076"/>
          <ac:picMkLst>
            <pc:docMk/>
            <pc:sldMk cId="3195022193" sldId="1921"/>
            <ac:picMk id="7" creationId="{E6F24F51-05BB-1409-AC44-254B0CCE6785}"/>
          </ac:picMkLst>
        </pc:picChg>
      </pc:sldChg>
      <pc:sldChg chg="modSp add mod modClrScheme chgLayout">
        <pc:chgData name="Hua Mao" userId="5fca13bc-7b7d-4ae2-9495-b365bc678828" providerId="ADAL" clId="{837FCBDF-5395-4093-93DC-A1799479ECB7}" dt="2023-10-09T11:07:54.112" v="570" actId="207"/>
        <pc:sldMkLst>
          <pc:docMk/>
          <pc:sldMk cId="493445110" sldId="1922"/>
        </pc:sldMkLst>
        <pc:spChg chg="mod ord">
          <ac:chgData name="Hua Mao" userId="5fca13bc-7b7d-4ae2-9495-b365bc678828" providerId="ADAL" clId="{837FCBDF-5395-4093-93DC-A1799479ECB7}" dt="2023-10-09T10:34:03.124" v="99" actId="27636"/>
          <ac:spMkLst>
            <pc:docMk/>
            <pc:sldMk cId="493445110" sldId="1922"/>
            <ac:spMk id="2" creationId="{E6A501F7-1866-EADE-36EE-8F35FE2EA6BF}"/>
          </ac:spMkLst>
        </pc:spChg>
        <pc:spChg chg="mod ord">
          <ac:chgData name="Hua Mao" userId="5fca13bc-7b7d-4ae2-9495-b365bc678828" providerId="ADAL" clId="{837FCBDF-5395-4093-93DC-A1799479ECB7}" dt="2023-10-09T11:07:54.112" v="570" actId="207"/>
          <ac:spMkLst>
            <pc:docMk/>
            <pc:sldMk cId="493445110" sldId="1922"/>
            <ac:spMk id="3" creationId="{32AA65BC-57EE-0FBC-9452-D910C9890736}"/>
          </ac:spMkLst>
        </pc:spChg>
      </pc:sldChg>
      <pc:sldChg chg="modSp add mod modClrScheme chgLayout">
        <pc:chgData name="Hua Mao" userId="5fca13bc-7b7d-4ae2-9495-b365bc678828" providerId="ADAL" clId="{837FCBDF-5395-4093-93DC-A1799479ECB7}" dt="2023-10-09T11:09:36.499" v="589" actId="1076"/>
        <pc:sldMkLst>
          <pc:docMk/>
          <pc:sldMk cId="4106191929" sldId="1923"/>
        </pc:sldMkLst>
        <pc:spChg chg="mod ord">
          <ac:chgData name="Hua Mao" userId="5fca13bc-7b7d-4ae2-9495-b365bc678828" providerId="ADAL" clId="{837FCBDF-5395-4093-93DC-A1799479ECB7}" dt="2023-10-09T11:09:31.456" v="587" actId="1076"/>
          <ac:spMkLst>
            <pc:docMk/>
            <pc:sldMk cId="4106191929" sldId="1923"/>
            <ac:spMk id="2" creationId="{022670E5-6606-BACE-31BF-729EA5B57E16}"/>
          </ac:spMkLst>
        </pc:spChg>
        <pc:spChg chg="mod ord">
          <ac:chgData name="Hua Mao" userId="5fca13bc-7b7d-4ae2-9495-b365bc678828" providerId="ADAL" clId="{837FCBDF-5395-4093-93DC-A1799479ECB7}" dt="2023-10-09T11:09:33.978" v="588" actId="1076"/>
          <ac:spMkLst>
            <pc:docMk/>
            <pc:sldMk cId="4106191929" sldId="1923"/>
            <ac:spMk id="3" creationId="{2591F50D-80B7-AF2A-A98A-736F607EF09A}"/>
          </ac:spMkLst>
        </pc:spChg>
        <pc:picChg chg="mod">
          <ac:chgData name="Hua Mao" userId="5fca13bc-7b7d-4ae2-9495-b365bc678828" providerId="ADAL" clId="{837FCBDF-5395-4093-93DC-A1799479ECB7}" dt="2023-10-09T11:09:36.499" v="589" actId="1076"/>
          <ac:picMkLst>
            <pc:docMk/>
            <pc:sldMk cId="4106191929" sldId="1923"/>
            <ac:picMk id="5" creationId="{875AC3D2-BA46-340B-2C42-AC3960E9EA21}"/>
          </ac:picMkLst>
        </pc:picChg>
      </pc:sldChg>
      <pc:sldChg chg="modSp add mod modClrScheme chgLayout">
        <pc:chgData name="Hua Mao" userId="5fca13bc-7b7d-4ae2-9495-b365bc678828" providerId="ADAL" clId="{837FCBDF-5395-4093-93DC-A1799479ECB7}" dt="2023-10-09T11:15:14.779" v="625" actId="948"/>
        <pc:sldMkLst>
          <pc:docMk/>
          <pc:sldMk cId="3261054133" sldId="1924"/>
        </pc:sldMkLst>
        <pc:spChg chg="mod ord">
          <ac:chgData name="Hua Mao" userId="5fca13bc-7b7d-4ae2-9495-b365bc678828" providerId="ADAL" clId="{837FCBDF-5395-4093-93DC-A1799479ECB7}" dt="2023-10-09T11:14:12.134" v="616" actId="1076"/>
          <ac:spMkLst>
            <pc:docMk/>
            <pc:sldMk cId="3261054133" sldId="1924"/>
            <ac:spMk id="2" creationId="{FDD2C80E-A8CD-40A7-D378-900FCF35E20D}"/>
          </ac:spMkLst>
        </pc:spChg>
        <pc:spChg chg="mod ord">
          <ac:chgData name="Hua Mao" userId="5fca13bc-7b7d-4ae2-9495-b365bc678828" providerId="ADAL" clId="{837FCBDF-5395-4093-93DC-A1799479ECB7}" dt="2023-10-09T11:15:14.779" v="625" actId="948"/>
          <ac:spMkLst>
            <pc:docMk/>
            <pc:sldMk cId="3261054133" sldId="1924"/>
            <ac:spMk id="3" creationId="{98FB2E4B-EEB5-9C8B-99E5-29FF5F4FD768}"/>
          </ac:spMkLst>
        </pc:spChg>
      </pc:sldChg>
      <pc:sldChg chg="addSp delSp modSp add mod modClrScheme chgLayout">
        <pc:chgData name="Hua Mao" userId="5fca13bc-7b7d-4ae2-9495-b365bc678828" providerId="ADAL" clId="{837FCBDF-5395-4093-93DC-A1799479ECB7}" dt="2023-10-09T10:38:14.021" v="129" actId="1076"/>
        <pc:sldMkLst>
          <pc:docMk/>
          <pc:sldMk cId="985129579" sldId="1926"/>
        </pc:sldMkLst>
        <pc:spChg chg="mod ord">
          <ac:chgData name="Hua Mao" userId="5fca13bc-7b7d-4ae2-9495-b365bc678828" providerId="ADAL" clId="{837FCBDF-5395-4093-93DC-A1799479ECB7}" dt="2023-10-09T10:34:03.099" v="89" actId="27636"/>
          <ac:spMkLst>
            <pc:docMk/>
            <pc:sldMk cId="985129579" sldId="1926"/>
            <ac:spMk id="2" creationId="{D8919197-EA25-8E10-99EE-C53CF4E40EEB}"/>
          </ac:spMkLst>
        </pc:spChg>
        <pc:spChg chg="add del mod ord">
          <ac:chgData name="Hua Mao" userId="5fca13bc-7b7d-4ae2-9495-b365bc678828" providerId="ADAL" clId="{837FCBDF-5395-4093-93DC-A1799479ECB7}" dt="2023-10-09T10:38:08.878" v="126" actId="478"/>
          <ac:spMkLst>
            <pc:docMk/>
            <pc:sldMk cId="985129579" sldId="1926"/>
            <ac:spMk id="3" creationId="{D0B93168-7E28-177F-5F09-C3E236FF632E}"/>
          </ac:spMkLst>
        </pc:spChg>
        <pc:picChg chg="mod">
          <ac:chgData name="Hua Mao" userId="5fca13bc-7b7d-4ae2-9495-b365bc678828" providerId="ADAL" clId="{837FCBDF-5395-4093-93DC-A1799479ECB7}" dt="2023-10-09T10:38:14.021" v="129" actId="1076"/>
          <ac:picMkLst>
            <pc:docMk/>
            <pc:sldMk cId="985129579" sldId="1926"/>
            <ac:picMk id="5" creationId="{CDDC43D0-941E-658E-3266-622D59B64302}"/>
          </ac:picMkLst>
        </pc:picChg>
      </pc:sldChg>
      <pc:sldChg chg="addSp delSp modSp add mod modClrScheme chgLayout">
        <pc:chgData name="Hua Mao" userId="5fca13bc-7b7d-4ae2-9495-b365bc678828" providerId="ADAL" clId="{837FCBDF-5395-4093-93DC-A1799479ECB7}" dt="2023-10-09T10:38:41.340" v="137" actId="14100"/>
        <pc:sldMkLst>
          <pc:docMk/>
          <pc:sldMk cId="532290320" sldId="1927"/>
        </pc:sldMkLst>
        <pc:spChg chg="mod ord">
          <ac:chgData name="Hua Mao" userId="5fca13bc-7b7d-4ae2-9495-b365bc678828" providerId="ADAL" clId="{837FCBDF-5395-4093-93DC-A1799479ECB7}" dt="2023-10-09T10:34:03.099" v="91" actId="27636"/>
          <ac:spMkLst>
            <pc:docMk/>
            <pc:sldMk cId="532290320" sldId="1927"/>
            <ac:spMk id="2" creationId="{1EDD3A61-78BD-FE2E-E940-259234CEB32A}"/>
          </ac:spMkLst>
        </pc:spChg>
        <pc:spChg chg="add del mod ord">
          <ac:chgData name="Hua Mao" userId="5fca13bc-7b7d-4ae2-9495-b365bc678828" providerId="ADAL" clId="{837FCBDF-5395-4093-93DC-A1799479ECB7}" dt="2023-10-09T10:38:33.421" v="134" actId="478"/>
          <ac:spMkLst>
            <pc:docMk/>
            <pc:sldMk cId="532290320" sldId="1927"/>
            <ac:spMk id="3" creationId="{7934D49A-C766-4A08-AF24-44700E47CDFD}"/>
          </ac:spMkLst>
        </pc:spChg>
        <pc:picChg chg="mod">
          <ac:chgData name="Hua Mao" userId="5fca13bc-7b7d-4ae2-9495-b365bc678828" providerId="ADAL" clId="{837FCBDF-5395-4093-93DC-A1799479ECB7}" dt="2023-10-09T10:38:41.340" v="137" actId="14100"/>
          <ac:picMkLst>
            <pc:docMk/>
            <pc:sldMk cId="532290320" sldId="1927"/>
            <ac:picMk id="5" creationId="{E835355C-5D48-2BB2-F745-AD409BD395C8}"/>
          </ac:picMkLst>
        </pc:picChg>
      </pc:sldChg>
      <pc:sldChg chg="modSp add mod modClrScheme chgLayout">
        <pc:chgData name="Hua Mao" userId="5fca13bc-7b7d-4ae2-9495-b365bc678828" providerId="ADAL" clId="{837FCBDF-5395-4093-93DC-A1799479ECB7}" dt="2023-10-09T10:41:34.199" v="154" actId="20577"/>
        <pc:sldMkLst>
          <pc:docMk/>
          <pc:sldMk cId="1291902499" sldId="1928"/>
        </pc:sldMkLst>
        <pc:spChg chg="mod ord">
          <ac:chgData name="Hua Mao" userId="5fca13bc-7b7d-4ae2-9495-b365bc678828" providerId="ADAL" clId="{837FCBDF-5395-4093-93DC-A1799479ECB7}" dt="2023-10-09T10:41:34.199" v="154" actId="20577"/>
          <ac:spMkLst>
            <pc:docMk/>
            <pc:sldMk cId="1291902499" sldId="1928"/>
            <ac:spMk id="2" creationId="{DDB89C18-1813-3D5E-D741-67BCFF7ED92F}"/>
          </ac:spMkLst>
        </pc:spChg>
        <pc:spChg chg="mod ord">
          <ac:chgData name="Hua Mao" userId="5fca13bc-7b7d-4ae2-9495-b365bc678828" providerId="ADAL" clId="{837FCBDF-5395-4093-93DC-A1799479ECB7}" dt="2023-10-09T10:41:15.067" v="151" actId="207"/>
          <ac:spMkLst>
            <pc:docMk/>
            <pc:sldMk cId="1291902499" sldId="1928"/>
            <ac:spMk id="3" creationId="{A4A37B59-537D-4409-8230-128B25DBAC21}"/>
          </ac:spMkLst>
        </pc:spChg>
        <pc:picChg chg="mod">
          <ac:chgData name="Hua Mao" userId="5fca13bc-7b7d-4ae2-9495-b365bc678828" providerId="ADAL" clId="{837FCBDF-5395-4093-93DC-A1799479ECB7}" dt="2023-10-09T10:41:22.282" v="153" actId="1076"/>
          <ac:picMkLst>
            <pc:docMk/>
            <pc:sldMk cId="1291902499" sldId="1928"/>
            <ac:picMk id="5" creationId="{A3349D88-51A3-01B3-7CCA-584F84118420}"/>
          </ac:picMkLst>
        </pc:picChg>
      </pc:sldChg>
      <pc:sldChg chg="addSp delSp modSp add mod modClrScheme chgLayout">
        <pc:chgData name="Hua Mao" userId="5fca13bc-7b7d-4ae2-9495-b365bc678828" providerId="ADAL" clId="{837FCBDF-5395-4093-93DC-A1799479ECB7}" dt="2023-10-09T10:38:29.520" v="133" actId="14100"/>
        <pc:sldMkLst>
          <pc:docMk/>
          <pc:sldMk cId="1779236450" sldId="1929"/>
        </pc:sldMkLst>
        <pc:spChg chg="mod ord">
          <ac:chgData name="Hua Mao" userId="5fca13bc-7b7d-4ae2-9495-b365bc678828" providerId="ADAL" clId="{837FCBDF-5395-4093-93DC-A1799479ECB7}" dt="2023-10-09T10:38:19.638" v="130" actId="1076"/>
          <ac:spMkLst>
            <pc:docMk/>
            <pc:sldMk cId="1779236450" sldId="1929"/>
            <ac:spMk id="2" creationId="{A4650BF2-2709-94C3-EE53-BAD2BDFE382D}"/>
          </ac:spMkLst>
        </pc:spChg>
        <pc:spChg chg="del mod ord">
          <ac:chgData name="Hua Mao" userId="5fca13bc-7b7d-4ae2-9495-b365bc678828" providerId="ADAL" clId="{837FCBDF-5395-4093-93DC-A1799479ECB7}" dt="2023-10-09T10:34:03.072" v="87" actId="700"/>
          <ac:spMkLst>
            <pc:docMk/>
            <pc:sldMk cId="1779236450" sldId="1929"/>
            <ac:spMk id="3" creationId="{37F7E6CC-9FC5-8E69-53EC-2F6770B09CC1}"/>
          </ac:spMkLst>
        </pc:spChg>
        <pc:spChg chg="add del mod ord">
          <ac:chgData name="Hua Mao" userId="5fca13bc-7b7d-4ae2-9495-b365bc678828" providerId="ADAL" clId="{837FCBDF-5395-4093-93DC-A1799479ECB7}" dt="2023-10-09T10:38:24.889" v="131" actId="478"/>
          <ac:spMkLst>
            <pc:docMk/>
            <pc:sldMk cId="1779236450" sldId="1929"/>
            <ac:spMk id="4" creationId="{D24379C7-A47A-4FA2-CBA5-E79BE30EE4C4}"/>
          </ac:spMkLst>
        </pc:spChg>
        <pc:picChg chg="mod">
          <ac:chgData name="Hua Mao" userId="5fca13bc-7b7d-4ae2-9495-b365bc678828" providerId="ADAL" clId="{837FCBDF-5395-4093-93DC-A1799479ECB7}" dt="2023-10-09T10:38:29.520" v="133" actId="14100"/>
          <ac:picMkLst>
            <pc:docMk/>
            <pc:sldMk cId="1779236450" sldId="1929"/>
            <ac:picMk id="5" creationId="{BC9D3A60-98F0-E158-5D3C-10C9A3CDE096}"/>
          </ac:picMkLst>
        </pc:picChg>
      </pc:sldChg>
      <pc:sldChg chg="modSp add del mod modClrScheme chgLayout">
        <pc:chgData name="Hua Mao" userId="5fca13bc-7b7d-4ae2-9495-b365bc678828" providerId="ADAL" clId="{837FCBDF-5395-4093-93DC-A1799479ECB7}" dt="2023-10-09T11:15:35.696" v="626" actId="47"/>
        <pc:sldMkLst>
          <pc:docMk/>
          <pc:sldMk cId="1038864707" sldId="1930"/>
        </pc:sldMkLst>
        <pc:spChg chg="mod ord">
          <ac:chgData name="Hua Mao" userId="5fca13bc-7b7d-4ae2-9495-b365bc678828" providerId="ADAL" clId="{837FCBDF-5395-4093-93DC-A1799479ECB7}" dt="2023-10-09T10:34:03.144" v="102" actId="27636"/>
          <ac:spMkLst>
            <pc:docMk/>
            <pc:sldMk cId="1038864707" sldId="1930"/>
            <ac:spMk id="2" creationId="{FDD2C80E-A8CD-40A7-D378-900FCF35E20D}"/>
          </ac:spMkLst>
        </pc:spChg>
        <pc:spChg chg="mod ord">
          <ac:chgData name="Hua Mao" userId="5fca13bc-7b7d-4ae2-9495-b365bc678828" providerId="ADAL" clId="{837FCBDF-5395-4093-93DC-A1799479ECB7}" dt="2023-10-09T10:34:03.072" v="87" actId="700"/>
          <ac:spMkLst>
            <pc:docMk/>
            <pc:sldMk cId="1038864707" sldId="1930"/>
            <ac:spMk id="3" creationId="{98FB2E4B-EEB5-9C8B-99E5-29FF5F4FD768}"/>
          </ac:spMkLst>
        </pc:spChg>
      </pc:sldChg>
      <pc:sldMasterChg chg="modSp mod delSldLayout">
        <pc:chgData name="Hua Mao" userId="5fca13bc-7b7d-4ae2-9495-b365bc678828" providerId="ADAL" clId="{837FCBDF-5395-4093-93DC-A1799479ECB7}" dt="2023-10-09T10:33:07.293" v="83" actId="47"/>
        <pc:sldMasterMkLst>
          <pc:docMk/>
          <pc:sldMasterMk cId="941951078" sldId="2147483659"/>
        </pc:sldMasterMkLst>
        <pc:spChg chg="mod">
          <ac:chgData name="Hua Mao" userId="5fca13bc-7b7d-4ae2-9495-b365bc678828" providerId="ADAL" clId="{837FCBDF-5395-4093-93DC-A1799479ECB7}" dt="2023-10-09T10:31:40.690" v="57" actId="14100"/>
          <ac:spMkLst>
            <pc:docMk/>
            <pc:sldMasterMk cId="941951078" sldId="2147483659"/>
            <ac:spMk id="9" creationId="{2AAC6F0B-B10A-4293-A370-AF616864B1A3}"/>
          </ac:spMkLst>
        </pc:spChg>
        <pc:sldLayoutChg chg="del">
          <pc:chgData name="Hua Mao" userId="5fca13bc-7b7d-4ae2-9495-b365bc678828" providerId="ADAL" clId="{837FCBDF-5395-4093-93DC-A1799479ECB7}" dt="2023-10-09T10:33:07.293" v="83" actId="47"/>
          <pc:sldLayoutMkLst>
            <pc:docMk/>
            <pc:sldMasterMk cId="941951078" sldId="2147483659"/>
            <pc:sldLayoutMk cId="3323363705" sldId="2147483671"/>
          </pc:sldLayoutMkLst>
        </pc:sldLayoutChg>
      </pc:sldMasterChg>
    </pc:docChg>
  </pc:docChgLst>
  <pc:docChgLst>
    <pc:chgData name="Hua Mao" userId="5fca13bc-7b7d-4ae2-9495-b365bc678828" providerId="ADAL" clId="{D5E931CC-40C2-49F8-9D2A-832A78EDF00B}"/>
    <pc:docChg chg="undo custSel addSld delSld modSld sldOrd">
      <pc:chgData name="Hua Mao" userId="5fca13bc-7b7d-4ae2-9495-b365bc678828" providerId="ADAL" clId="{D5E931CC-40C2-49F8-9D2A-832A78EDF00B}" dt="2023-11-08T15:53:23.325" v="1785" actId="2711"/>
      <pc:docMkLst>
        <pc:docMk/>
      </pc:docMkLst>
      <pc:sldChg chg="modSp mod">
        <pc:chgData name="Hua Mao" userId="5fca13bc-7b7d-4ae2-9495-b365bc678828" providerId="ADAL" clId="{D5E931CC-40C2-49F8-9D2A-832A78EDF00B}" dt="2023-11-07T13:24:05.880" v="15" actId="20577"/>
        <pc:sldMkLst>
          <pc:docMk/>
          <pc:sldMk cId="2177736128" sldId="256"/>
        </pc:sldMkLst>
        <pc:spChg chg="mod">
          <ac:chgData name="Hua Mao" userId="5fca13bc-7b7d-4ae2-9495-b365bc678828" providerId="ADAL" clId="{D5E931CC-40C2-49F8-9D2A-832A78EDF00B}" dt="2023-11-07T13:24:05.880" v="15" actId="20577"/>
          <ac:spMkLst>
            <pc:docMk/>
            <pc:sldMk cId="2177736128" sldId="256"/>
            <ac:spMk id="2" creationId="{419BC871-39D1-43BA-B616-8902CED45E6C}"/>
          </ac:spMkLst>
        </pc:spChg>
      </pc:sldChg>
      <pc:sldChg chg="del">
        <pc:chgData name="Hua Mao" userId="5fca13bc-7b7d-4ae2-9495-b365bc678828" providerId="ADAL" clId="{D5E931CC-40C2-49F8-9D2A-832A78EDF00B}" dt="2023-11-07T13:49:40.934" v="435" actId="47"/>
        <pc:sldMkLst>
          <pc:docMk/>
          <pc:sldMk cId="1424941930" sldId="257"/>
        </pc:sldMkLst>
      </pc:sldChg>
      <pc:sldChg chg="del">
        <pc:chgData name="Hua Mao" userId="5fca13bc-7b7d-4ae2-9495-b365bc678828" providerId="ADAL" clId="{D5E931CC-40C2-49F8-9D2A-832A78EDF00B}" dt="2023-11-07T13:49:43.236" v="437" actId="47"/>
        <pc:sldMkLst>
          <pc:docMk/>
          <pc:sldMk cId="2109294916" sldId="261"/>
        </pc:sldMkLst>
      </pc:sldChg>
      <pc:sldChg chg="del">
        <pc:chgData name="Hua Mao" userId="5fca13bc-7b7d-4ae2-9495-b365bc678828" providerId="ADAL" clId="{D5E931CC-40C2-49F8-9D2A-832A78EDF00B}" dt="2023-11-07T13:49:42.220" v="436" actId="47"/>
        <pc:sldMkLst>
          <pc:docMk/>
          <pc:sldMk cId="1384421834" sldId="265"/>
        </pc:sldMkLst>
      </pc:sldChg>
      <pc:sldChg chg="del">
        <pc:chgData name="Hua Mao" userId="5fca13bc-7b7d-4ae2-9495-b365bc678828" providerId="ADAL" clId="{D5E931CC-40C2-49F8-9D2A-832A78EDF00B}" dt="2023-11-07T13:49:44.535" v="438" actId="47"/>
        <pc:sldMkLst>
          <pc:docMk/>
          <pc:sldMk cId="554508205" sldId="267"/>
        </pc:sldMkLst>
      </pc:sldChg>
      <pc:sldChg chg="del">
        <pc:chgData name="Hua Mao" userId="5fca13bc-7b7d-4ae2-9495-b365bc678828" providerId="ADAL" clId="{D5E931CC-40C2-49F8-9D2A-832A78EDF00B}" dt="2023-11-07T13:49:35.469" v="430" actId="47"/>
        <pc:sldMkLst>
          <pc:docMk/>
          <pc:sldMk cId="248508645" sldId="277"/>
        </pc:sldMkLst>
      </pc:sldChg>
      <pc:sldChg chg="del">
        <pc:chgData name="Hua Mao" userId="5fca13bc-7b7d-4ae2-9495-b365bc678828" providerId="ADAL" clId="{D5E931CC-40C2-49F8-9D2A-832A78EDF00B}" dt="2023-11-07T13:49:36.367" v="431" actId="47"/>
        <pc:sldMkLst>
          <pc:docMk/>
          <pc:sldMk cId="1276680446" sldId="279"/>
        </pc:sldMkLst>
      </pc:sldChg>
      <pc:sldChg chg="del">
        <pc:chgData name="Hua Mao" userId="5fca13bc-7b7d-4ae2-9495-b365bc678828" providerId="ADAL" clId="{D5E931CC-40C2-49F8-9D2A-832A78EDF00B}" dt="2023-11-07T13:49:46.847" v="440" actId="47"/>
        <pc:sldMkLst>
          <pc:docMk/>
          <pc:sldMk cId="3407942114" sldId="525"/>
        </pc:sldMkLst>
      </pc:sldChg>
      <pc:sldChg chg="addSp delSp modSp mod">
        <pc:chgData name="Hua Mao" userId="5fca13bc-7b7d-4ae2-9495-b365bc678828" providerId="ADAL" clId="{D5E931CC-40C2-49F8-9D2A-832A78EDF00B}" dt="2023-11-07T13:34:11.098" v="170" actId="1076"/>
        <pc:sldMkLst>
          <pc:docMk/>
          <pc:sldMk cId="2727428814" sldId="1885"/>
        </pc:sldMkLst>
        <pc:spChg chg="del">
          <ac:chgData name="Hua Mao" userId="5fca13bc-7b7d-4ae2-9495-b365bc678828" providerId="ADAL" clId="{D5E931CC-40C2-49F8-9D2A-832A78EDF00B}" dt="2023-11-07T13:27:59.004" v="44" actId="478"/>
          <ac:spMkLst>
            <pc:docMk/>
            <pc:sldMk cId="2727428814" sldId="1885"/>
            <ac:spMk id="4" creationId="{196EC16A-6C24-AB26-526F-DBFD89587A01}"/>
          </ac:spMkLst>
        </pc:spChg>
        <pc:spChg chg="add mod">
          <ac:chgData name="Hua Mao" userId="5fca13bc-7b7d-4ae2-9495-b365bc678828" providerId="ADAL" clId="{D5E931CC-40C2-49F8-9D2A-832A78EDF00B}" dt="2023-11-07T13:34:03.081" v="167" actId="1076"/>
          <ac:spMkLst>
            <pc:docMk/>
            <pc:sldMk cId="2727428814" sldId="1885"/>
            <ac:spMk id="5" creationId="{CA9459E8-E320-33D5-01C1-B874FF1E54B4}"/>
          </ac:spMkLst>
        </pc:spChg>
        <pc:spChg chg="mod">
          <ac:chgData name="Hua Mao" userId="5fca13bc-7b7d-4ae2-9495-b365bc678828" providerId="ADAL" clId="{D5E931CC-40C2-49F8-9D2A-832A78EDF00B}" dt="2023-11-07T13:26:40.667" v="35" actId="20577"/>
          <ac:spMkLst>
            <pc:docMk/>
            <pc:sldMk cId="2727428814" sldId="1885"/>
            <ac:spMk id="6" creationId="{8E35153A-7CF3-4A72-A493-1FD6EEF90D07}"/>
          </ac:spMkLst>
        </pc:spChg>
        <pc:spChg chg="mod">
          <ac:chgData name="Hua Mao" userId="5fca13bc-7b7d-4ae2-9495-b365bc678828" providerId="ADAL" clId="{D5E931CC-40C2-49F8-9D2A-832A78EDF00B}" dt="2023-11-07T13:33:59.999" v="166" actId="1076"/>
          <ac:spMkLst>
            <pc:docMk/>
            <pc:sldMk cId="2727428814" sldId="1885"/>
            <ac:spMk id="7" creationId="{AF45012D-E680-46E7-9FA4-56610DFE00B1}"/>
          </ac:spMkLst>
        </pc:spChg>
        <pc:spChg chg="add del mod">
          <ac:chgData name="Hua Mao" userId="5fca13bc-7b7d-4ae2-9495-b365bc678828" providerId="ADAL" clId="{D5E931CC-40C2-49F8-9D2A-832A78EDF00B}" dt="2023-11-07T13:31:24.982" v="152" actId="478"/>
          <ac:spMkLst>
            <pc:docMk/>
            <pc:sldMk cId="2727428814" sldId="1885"/>
            <ac:spMk id="9" creationId="{B53343CF-820B-0271-9F70-14699E19A499}"/>
          </ac:spMkLst>
        </pc:spChg>
        <pc:spChg chg="add mod">
          <ac:chgData name="Hua Mao" userId="5fca13bc-7b7d-4ae2-9495-b365bc678828" providerId="ADAL" clId="{D5E931CC-40C2-49F8-9D2A-832A78EDF00B}" dt="2023-11-07T13:34:11.098" v="170" actId="1076"/>
          <ac:spMkLst>
            <pc:docMk/>
            <pc:sldMk cId="2727428814" sldId="1885"/>
            <ac:spMk id="10" creationId="{620FD62D-F788-E790-41D8-284B296C3D22}"/>
          </ac:spMkLst>
        </pc:spChg>
        <pc:picChg chg="add mod">
          <ac:chgData name="Hua Mao" userId="5fca13bc-7b7d-4ae2-9495-b365bc678828" providerId="ADAL" clId="{D5E931CC-40C2-49F8-9D2A-832A78EDF00B}" dt="2023-11-07T13:34:04.615" v="168" actId="1076"/>
          <ac:picMkLst>
            <pc:docMk/>
            <pc:sldMk cId="2727428814" sldId="1885"/>
            <ac:picMk id="2" creationId="{A1DE3099-485C-207B-009C-61153F242BCB}"/>
          </ac:picMkLst>
        </pc:picChg>
        <pc:picChg chg="del">
          <ac:chgData name="Hua Mao" userId="5fca13bc-7b7d-4ae2-9495-b365bc678828" providerId="ADAL" clId="{D5E931CC-40C2-49F8-9D2A-832A78EDF00B}" dt="2023-11-07T13:27:57.831" v="43" actId="478"/>
          <ac:picMkLst>
            <pc:docMk/>
            <pc:sldMk cId="2727428814" sldId="1885"/>
            <ac:picMk id="1026" creationId="{45028445-B673-84CA-5BA6-723705B8C6AC}"/>
          </ac:picMkLst>
        </pc:picChg>
      </pc:sldChg>
      <pc:sldChg chg="modSp del mod">
        <pc:chgData name="Hua Mao" userId="5fca13bc-7b7d-4ae2-9495-b365bc678828" providerId="ADAL" clId="{D5E931CC-40C2-49F8-9D2A-832A78EDF00B}" dt="2023-11-07T13:49:34.369" v="429" actId="47"/>
        <pc:sldMkLst>
          <pc:docMk/>
          <pc:sldMk cId="4284376435" sldId="1930"/>
        </pc:sldMkLst>
        <pc:spChg chg="mod">
          <ac:chgData name="Hua Mao" userId="5fca13bc-7b7d-4ae2-9495-b365bc678828" providerId="ADAL" clId="{D5E931CC-40C2-49F8-9D2A-832A78EDF00B}" dt="2023-11-07T13:36:22.266" v="181" actId="20577"/>
          <ac:spMkLst>
            <pc:docMk/>
            <pc:sldMk cId="4284376435" sldId="1930"/>
            <ac:spMk id="2" creationId="{A2AC3534-5FD0-F0DD-7A54-F4DFE9C69533}"/>
          </ac:spMkLst>
        </pc:spChg>
      </pc:sldChg>
      <pc:sldChg chg="del">
        <pc:chgData name="Hua Mao" userId="5fca13bc-7b7d-4ae2-9495-b365bc678828" providerId="ADAL" clId="{D5E931CC-40C2-49F8-9D2A-832A78EDF00B}" dt="2023-11-07T13:49:38.565" v="433" actId="47"/>
        <pc:sldMkLst>
          <pc:docMk/>
          <pc:sldMk cId="2046808637" sldId="1932"/>
        </pc:sldMkLst>
      </pc:sldChg>
      <pc:sldChg chg="del">
        <pc:chgData name="Hua Mao" userId="5fca13bc-7b7d-4ae2-9495-b365bc678828" providerId="ADAL" clId="{D5E931CC-40C2-49F8-9D2A-832A78EDF00B}" dt="2023-11-07T13:49:37.597" v="432" actId="47"/>
        <pc:sldMkLst>
          <pc:docMk/>
          <pc:sldMk cId="1889883065" sldId="1933"/>
        </pc:sldMkLst>
      </pc:sldChg>
      <pc:sldChg chg="del">
        <pc:chgData name="Hua Mao" userId="5fca13bc-7b7d-4ae2-9495-b365bc678828" providerId="ADAL" clId="{D5E931CC-40C2-49F8-9D2A-832A78EDF00B}" dt="2023-11-07T13:49:45.767" v="439" actId="47"/>
        <pc:sldMkLst>
          <pc:docMk/>
          <pc:sldMk cId="643346791" sldId="1934"/>
        </pc:sldMkLst>
      </pc:sldChg>
      <pc:sldChg chg="del">
        <pc:chgData name="Hua Mao" userId="5fca13bc-7b7d-4ae2-9495-b365bc678828" providerId="ADAL" clId="{D5E931CC-40C2-49F8-9D2A-832A78EDF00B}" dt="2023-11-07T13:49:39.969" v="434" actId="47"/>
        <pc:sldMkLst>
          <pc:docMk/>
          <pc:sldMk cId="2372364559" sldId="1935"/>
        </pc:sldMkLst>
      </pc:sldChg>
      <pc:sldChg chg="del">
        <pc:chgData name="Hua Mao" userId="5fca13bc-7b7d-4ae2-9495-b365bc678828" providerId="ADAL" clId="{D5E931CC-40C2-49F8-9D2A-832A78EDF00B}" dt="2023-11-07T13:49:47.416" v="441" actId="47"/>
        <pc:sldMkLst>
          <pc:docMk/>
          <pc:sldMk cId="2111160187" sldId="1936"/>
        </pc:sldMkLst>
      </pc:sldChg>
      <pc:sldChg chg="del">
        <pc:chgData name="Hua Mao" userId="5fca13bc-7b7d-4ae2-9495-b365bc678828" providerId="ADAL" clId="{D5E931CC-40C2-49F8-9D2A-832A78EDF00B}" dt="2023-11-07T13:49:48.033" v="442" actId="47"/>
        <pc:sldMkLst>
          <pc:docMk/>
          <pc:sldMk cId="3048808590" sldId="1937"/>
        </pc:sldMkLst>
      </pc:sldChg>
      <pc:sldChg chg="addSp delSp modSp new mod">
        <pc:chgData name="Hua Mao" userId="5fca13bc-7b7d-4ae2-9495-b365bc678828" providerId="ADAL" clId="{D5E931CC-40C2-49F8-9D2A-832A78EDF00B}" dt="2023-11-07T13:43:03.473" v="303" actId="1076"/>
        <pc:sldMkLst>
          <pc:docMk/>
          <pc:sldMk cId="4168613015" sldId="1938"/>
        </pc:sldMkLst>
        <pc:spChg chg="mod">
          <ac:chgData name="Hua Mao" userId="5fca13bc-7b7d-4ae2-9495-b365bc678828" providerId="ADAL" clId="{D5E931CC-40C2-49F8-9D2A-832A78EDF00B}" dt="2023-11-07T13:41:28.009" v="278" actId="1076"/>
          <ac:spMkLst>
            <pc:docMk/>
            <pc:sldMk cId="4168613015" sldId="1938"/>
            <ac:spMk id="2" creationId="{10646C40-3A5B-8542-2530-11908AD2B5C0}"/>
          </ac:spMkLst>
        </pc:spChg>
        <pc:spChg chg="del mod">
          <ac:chgData name="Hua Mao" userId="5fca13bc-7b7d-4ae2-9495-b365bc678828" providerId="ADAL" clId="{D5E931CC-40C2-49F8-9D2A-832A78EDF00B}" dt="2023-11-07T13:40:16.260" v="242"/>
          <ac:spMkLst>
            <pc:docMk/>
            <pc:sldMk cId="4168613015" sldId="1938"/>
            <ac:spMk id="3" creationId="{7E1AFE00-24BC-B7E6-3854-C4916A11C926}"/>
          </ac:spMkLst>
        </pc:spChg>
        <pc:spChg chg="add del mod">
          <ac:chgData name="Hua Mao" userId="5fca13bc-7b7d-4ae2-9495-b365bc678828" providerId="ADAL" clId="{D5E931CC-40C2-49F8-9D2A-832A78EDF00B}" dt="2023-11-07T13:42:10.607" v="289" actId="478"/>
          <ac:spMkLst>
            <pc:docMk/>
            <pc:sldMk cId="4168613015" sldId="1938"/>
            <ac:spMk id="5" creationId="{3392ED26-7096-74F7-606B-AA58A9BA3A89}"/>
          </ac:spMkLst>
        </pc:spChg>
        <pc:spChg chg="add mod">
          <ac:chgData name="Hua Mao" userId="5fca13bc-7b7d-4ae2-9495-b365bc678828" providerId="ADAL" clId="{D5E931CC-40C2-49F8-9D2A-832A78EDF00B}" dt="2023-11-07T13:42:44.589" v="298" actId="1076"/>
          <ac:spMkLst>
            <pc:docMk/>
            <pc:sldMk cId="4168613015" sldId="1938"/>
            <ac:spMk id="7" creationId="{7C362EAF-3D9F-AFB2-4C88-1C305D240F0A}"/>
          </ac:spMkLst>
        </pc:spChg>
        <pc:picChg chg="add mod">
          <ac:chgData name="Hua Mao" userId="5fca13bc-7b7d-4ae2-9495-b365bc678828" providerId="ADAL" clId="{D5E931CC-40C2-49F8-9D2A-832A78EDF00B}" dt="2023-11-07T13:43:03.473" v="303" actId="1076"/>
          <ac:picMkLst>
            <pc:docMk/>
            <pc:sldMk cId="4168613015" sldId="1938"/>
            <ac:picMk id="2050" creationId="{D4A19698-86F3-0B47-047B-CBED395CF633}"/>
          </ac:picMkLst>
        </pc:picChg>
      </pc:sldChg>
      <pc:sldChg chg="addSp modSp new mod">
        <pc:chgData name="Hua Mao" userId="5fca13bc-7b7d-4ae2-9495-b365bc678828" providerId="ADAL" clId="{D5E931CC-40C2-49F8-9D2A-832A78EDF00B}" dt="2023-11-07T13:44:46.863" v="370" actId="1076"/>
        <pc:sldMkLst>
          <pc:docMk/>
          <pc:sldMk cId="1580732840" sldId="1939"/>
        </pc:sldMkLst>
        <pc:spChg chg="mod">
          <ac:chgData name="Hua Mao" userId="5fca13bc-7b7d-4ae2-9495-b365bc678828" providerId="ADAL" clId="{D5E931CC-40C2-49F8-9D2A-832A78EDF00B}" dt="2023-11-07T13:44:28.872" v="366" actId="1076"/>
          <ac:spMkLst>
            <pc:docMk/>
            <pc:sldMk cId="1580732840" sldId="1939"/>
            <ac:spMk id="2" creationId="{9055EF5C-BC2B-1A12-3383-264ED6A64A0E}"/>
          </ac:spMkLst>
        </pc:spChg>
        <pc:spChg chg="mod">
          <ac:chgData name="Hua Mao" userId="5fca13bc-7b7d-4ae2-9495-b365bc678828" providerId="ADAL" clId="{D5E931CC-40C2-49F8-9D2A-832A78EDF00B}" dt="2023-11-07T13:44:34.838" v="368" actId="6549"/>
          <ac:spMkLst>
            <pc:docMk/>
            <pc:sldMk cId="1580732840" sldId="1939"/>
            <ac:spMk id="3" creationId="{69399FFC-40E8-F423-FEC6-8C304EC0E235}"/>
          </ac:spMkLst>
        </pc:spChg>
        <pc:picChg chg="add mod">
          <ac:chgData name="Hua Mao" userId="5fca13bc-7b7d-4ae2-9495-b365bc678828" providerId="ADAL" clId="{D5E931CC-40C2-49F8-9D2A-832A78EDF00B}" dt="2023-11-07T13:44:46.863" v="370" actId="1076"/>
          <ac:picMkLst>
            <pc:docMk/>
            <pc:sldMk cId="1580732840" sldId="1939"/>
            <ac:picMk id="3074" creationId="{64FE8A62-FEC9-EFB9-4926-27AA6A0D28DC}"/>
          </ac:picMkLst>
        </pc:picChg>
      </pc:sldChg>
      <pc:sldChg chg="addSp delSp modSp new mod">
        <pc:chgData name="Hua Mao" userId="5fca13bc-7b7d-4ae2-9495-b365bc678828" providerId="ADAL" clId="{D5E931CC-40C2-49F8-9D2A-832A78EDF00B}" dt="2023-11-07T13:48:02.825" v="428" actId="1036"/>
        <pc:sldMkLst>
          <pc:docMk/>
          <pc:sldMk cId="826840496" sldId="1940"/>
        </pc:sldMkLst>
        <pc:spChg chg="mod">
          <ac:chgData name="Hua Mao" userId="5fca13bc-7b7d-4ae2-9495-b365bc678828" providerId="ADAL" clId="{D5E931CC-40C2-49F8-9D2A-832A78EDF00B}" dt="2023-11-07T13:47:29.322" v="407" actId="20577"/>
          <ac:spMkLst>
            <pc:docMk/>
            <pc:sldMk cId="826840496" sldId="1940"/>
            <ac:spMk id="2" creationId="{C2A9D140-1045-E845-D07A-30CC5C47269E}"/>
          </ac:spMkLst>
        </pc:spChg>
        <pc:spChg chg="del">
          <ac:chgData name="Hua Mao" userId="5fca13bc-7b7d-4ae2-9495-b365bc678828" providerId="ADAL" clId="{D5E931CC-40C2-49F8-9D2A-832A78EDF00B}" dt="2023-11-07T13:46:06.554" v="372" actId="478"/>
          <ac:spMkLst>
            <pc:docMk/>
            <pc:sldMk cId="826840496" sldId="1940"/>
            <ac:spMk id="3" creationId="{8AC38D8D-31C2-AC66-2125-5399CB636007}"/>
          </ac:spMkLst>
        </pc:spChg>
        <pc:picChg chg="add mod">
          <ac:chgData name="Hua Mao" userId="5fca13bc-7b7d-4ae2-9495-b365bc678828" providerId="ADAL" clId="{D5E931CC-40C2-49F8-9D2A-832A78EDF00B}" dt="2023-11-07T13:47:47.974" v="413" actId="1076"/>
          <ac:picMkLst>
            <pc:docMk/>
            <pc:sldMk cId="826840496" sldId="1940"/>
            <ac:picMk id="4098" creationId="{7D39D9CE-638D-8889-4E0B-0716E7FACA6F}"/>
          </ac:picMkLst>
        </pc:picChg>
        <pc:picChg chg="add mod">
          <ac:chgData name="Hua Mao" userId="5fca13bc-7b7d-4ae2-9495-b365bc678828" providerId="ADAL" clId="{D5E931CC-40C2-49F8-9D2A-832A78EDF00B}" dt="2023-11-07T13:48:02.825" v="428" actId="1036"/>
          <ac:picMkLst>
            <pc:docMk/>
            <pc:sldMk cId="826840496" sldId="1940"/>
            <ac:picMk id="4100" creationId="{E7161D43-3365-FBE4-D69A-D7ADD4F68BEE}"/>
          </ac:picMkLst>
        </pc:picChg>
      </pc:sldChg>
      <pc:sldChg chg="addSp modSp new del mod">
        <pc:chgData name="Hua Mao" userId="5fca13bc-7b7d-4ae2-9495-b365bc678828" providerId="ADAL" clId="{D5E931CC-40C2-49F8-9D2A-832A78EDF00B}" dt="2023-11-07T14:00:48.266" v="707" actId="47"/>
        <pc:sldMkLst>
          <pc:docMk/>
          <pc:sldMk cId="995536686" sldId="1941"/>
        </pc:sldMkLst>
        <pc:spChg chg="mod">
          <ac:chgData name="Hua Mao" userId="5fca13bc-7b7d-4ae2-9495-b365bc678828" providerId="ADAL" clId="{D5E931CC-40C2-49F8-9D2A-832A78EDF00B}" dt="2023-11-07T13:52:15.667" v="500" actId="20577"/>
          <ac:spMkLst>
            <pc:docMk/>
            <pc:sldMk cId="995536686" sldId="1941"/>
            <ac:spMk id="2" creationId="{B12AD3AA-A071-0F07-17E7-4750A965DEF0}"/>
          </ac:spMkLst>
        </pc:spChg>
        <pc:spChg chg="mod">
          <ac:chgData name="Hua Mao" userId="5fca13bc-7b7d-4ae2-9495-b365bc678828" providerId="ADAL" clId="{D5E931CC-40C2-49F8-9D2A-832A78EDF00B}" dt="2023-11-07T13:54:58.665" v="689" actId="14100"/>
          <ac:spMkLst>
            <pc:docMk/>
            <pc:sldMk cId="995536686" sldId="1941"/>
            <ac:spMk id="3" creationId="{563216BD-9A39-A956-82E8-F61DF86CEE9E}"/>
          </ac:spMkLst>
        </pc:spChg>
        <pc:picChg chg="add mod">
          <ac:chgData name="Hua Mao" userId="5fca13bc-7b7d-4ae2-9495-b365bc678828" providerId="ADAL" clId="{D5E931CC-40C2-49F8-9D2A-832A78EDF00B}" dt="2023-11-07T13:55:09.415" v="693"/>
          <ac:picMkLst>
            <pc:docMk/>
            <pc:sldMk cId="995536686" sldId="1941"/>
            <ac:picMk id="5122" creationId="{1AF443A6-FE61-C466-A567-5F135CBDFA4F}"/>
          </ac:picMkLst>
        </pc:picChg>
      </pc:sldChg>
      <pc:sldChg chg="addSp modSp new mod ord">
        <pc:chgData name="Hua Mao" userId="5fca13bc-7b7d-4ae2-9495-b365bc678828" providerId="ADAL" clId="{D5E931CC-40C2-49F8-9D2A-832A78EDF00B}" dt="2023-11-07T14:08:42.439" v="802"/>
        <pc:sldMkLst>
          <pc:docMk/>
          <pc:sldMk cId="4074082532" sldId="1942"/>
        </pc:sldMkLst>
        <pc:spChg chg="mod">
          <ac:chgData name="Hua Mao" userId="5fca13bc-7b7d-4ae2-9495-b365bc678828" providerId="ADAL" clId="{D5E931CC-40C2-49F8-9D2A-832A78EDF00B}" dt="2023-11-07T14:06:32.486" v="778" actId="20577"/>
          <ac:spMkLst>
            <pc:docMk/>
            <pc:sldMk cId="4074082532" sldId="1942"/>
            <ac:spMk id="2" creationId="{C96C26C0-F6D5-430C-13FB-DAE9D761955A}"/>
          </ac:spMkLst>
        </pc:spChg>
        <pc:spChg chg="mod">
          <ac:chgData name="Hua Mao" userId="5fca13bc-7b7d-4ae2-9495-b365bc678828" providerId="ADAL" clId="{D5E931CC-40C2-49F8-9D2A-832A78EDF00B}" dt="2023-11-07T14:08:30.453" v="798" actId="947"/>
          <ac:spMkLst>
            <pc:docMk/>
            <pc:sldMk cId="4074082532" sldId="1942"/>
            <ac:spMk id="3" creationId="{AFF25B52-17C5-1C33-7D3B-998A2461C92F}"/>
          </ac:spMkLst>
        </pc:spChg>
        <pc:picChg chg="add mod">
          <ac:chgData name="Hua Mao" userId="5fca13bc-7b7d-4ae2-9495-b365bc678828" providerId="ADAL" clId="{D5E931CC-40C2-49F8-9D2A-832A78EDF00B}" dt="2023-11-07T14:08:42.439" v="802"/>
          <ac:picMkLst>
            <pc:docMk/>
            <pc:sldMk cId="4074082532" sldId="1942"/>
            <ac:picMk id="6146" creationId="{D191DAC6-9298-945F-4D49-1C9BCC5E5970}"/>
          </ac:picMkLst>
        </pc:picChg>
      </pc:sldChg>
      <pc:sldChg chg="addSp modSp new mod ord">
        <pc:chgData name="Hua Mao" userId="5fca13bc-7b7d-4ae2-9495-b365bc678828" providerId="ADAL" clId="{D5E931CC-40C2-49F8-9D2A-832A78EDF00B}" dt="2023-11-08T14:48:56.530" v="1193" actId="688"/>
        <pc:sldMkLst>
          <pc:docMk/>
          <pc:sldMk cId="473555740" sldId="1943"/>
        </pc:sldMkLst>
        <pc:spChg chg="mod">
          <ac:chgData name="Hua Mao" userId="5fca13bc-7b7d-4ae2-9495-b365bc678828" providerId="ADAL" clId="{D5E931CC-40C2-49F8-9D2A-832A78EDF00B}" dt="2023-11-07T14:06:17.622" v="752" actId="20577"/>
          <ac:spMkLst>
            <pc:docMk/>
            <pc:sldMk cId="473555740" sldId="1943"/>
            <ac:spMk id="2" creationId="{C54E21E1-09FB-3B74-63E9-621C4A88A6D6}"/>
          </ac:spMkLst>
        </pc:spChg>
        <pc:spChg chg="mod">
          <ac:chgData name="Hua Mao" userId="5fca13bc-7b7d-4ae2-9495-b365bc678828" providerId="ADAL" clId="{D5E931CC-40C2-49F8-9D2A-832A78EDF00B}" dt="2023-11-08T14:48:37.340" v="1188" actId="2711"/>
          <ac:spMkLst>
            <pc:docMk/>
            <pc:sldMk cId="473555740" sldId="1943"/>
            <ac:spMk id="3" creationId="{2F325BAD-3ECC-9416-0D01-4FDD7E6CA05C}"/>
          </ac:spMkLst>
        </pc:spChg>
        <pc:spChg chg="add mod">
          <ac:chgData name="Hua Mao" userId="5fca13bc-7b7d-4ae2-9495-b365bc678828" providerId="ADAL" clId="{D5E931CC-40C2-49F8-9D2A-832A78EDF00B}" dt="2023-11-08T14:48:56.530" v="1193" actId="688"/>
          <ac:spMkLst>
            <pc:docMk/>
            <pc:sldMk cId="473555740" sldId="1943"/>
            <ac:spMk id="6" creationId="{3053EDF0-5CFB-860C-4BE3-16FE9587D39D}"/>
          </ac:spMkLst>
        </pc:spChg>
        <pc:picChg chg="add mod">
          <ac:chgData name="Hua Mao" userId="5fca13bc-7b7d-4ae2-9495-b365bc678828" providerId="ADAL" clId="{D5E931CC-40C2-49F8-9D2A-832A78EDF00B}" dt="2023-11-08T14:48:52.202" v="1191" actId="1076"/>
          <ac:picMkLst>
            <pc:docMk/>
            <pc:sldMk cId="473555740" sldId="1943"/>
            <ac:picMk id="5" creationId="{FF964B3A-524D-7262-6412-02F79F5335C2}"/>
          </ac:picMkLst>
        </pc:picChg>
        <pc:picChg chg="add mod">
          <ac:chgData name="Hua Mao" userId="5fca13bc-7b7d-4ae2-9495-b365bc678828" providerId="ADAL" clId="{D5E931CC-40C2-49F8-9D2A-832A78EDF00B}" dt="2023-11-08T14:48:49.442" v="1190" actId="1076"/>
          <ac:picMkLst>
            <pc:docMk/>
            <pc:sldMk cId="473555740" sldId="1943"/>
            <ac:picMk id="7170" creationId="{1332722B-148A-5713-7133-9E98B40DD25E}"/>
          </ac:picMkLst>
        </pc:picChg>
      </pc:sldChg>
      <pc:sldChg chg="addSp delSp modSp new del">
        <pc:chgData name="Hua Mao" userId="5fca13bc-7b7d-4ae2-9495-b365bc678828" providerId="ADAL" clId="{D5E931CC-40C2-49F8-9D2A-832A78EDF00B}" dt="2023-11-07T14:07:17.154" v="786" actId="47"/>
        <pc:sldMkLst>
          <pc:docMk/>
          <pc:sldMk cId="679555664" sldId="1944"/>
        </pc:sldMkLst>
        <pc:spChg chg="del">
          <ac:chgData name="Hua Mao" userId="5fca13bc-7b7d-4ae2-9495-b365bc678828" providerId="ADAL" clId="{D5E931CC-40C2-49F8-9D2A-832A78EDF00B}" dt="2023-11-07T14:04:30.860" v="717"/>
          <ac:spMkLst>
            <pc:docMk/>
            <pc:sldMk cId="679555664" sldId="1944"/>
            <ac:spMk id="3" creationId="{FD8103F7-8B5E-F000-E9A6-FC9B8E79EBD6}"/>
          </ac:spMkLst>
        </pc:spChg>
        <pc:picChg chg="add mod">
          <ac:chgData name="Hua Mao" userId="5fca13bc-7b7d-4ae2-9495-b365bc678828" providerId="ADAL" clId="{D5E931CC-40C2-49F8-9D2A-832A78EDF00B}" dt="2023-11-07T14:04:30.860" v="717"/>
          <ac:picMkLst>
            <pc:docMk/>
            <pc:sldMk cId="679555664" sldId="1944"/>
            <ac:picMk id="8194" creationId="{312FD52D-641F-2389-7583-C86FC5A04E46}"/>
          </ac:picMkLst>
        </pc:picChg>
      </pc:sldChg>
      <pc:sldChg chg="addSp modSp new mod">
        <pc:chgData name="Hua Mao" userId="5fca13bc-7b7d-4ae2-9495-b365bc678828" providerId="ADAL" clId="{D5E931CC-40C2-49F8-9D2A-832A78EDF00B}" dt="2023-11-08T15:10:20.949" v="1427" actId="1076"/>
        <pc:sldMkLst>
          <pc:docMk/>
          <pc:sldMk cId="1471586699" sldId="1944"/>
        </pc:sldMkLst>
        <pc:spChg chg="mod">
          <ac:chgData name="Hua Mao" userId="5fca13bc-7b7d-4ae2-9495-b365bc678828" providerId="ADAL" clId="{D5E931CC-40C2-49F8-9D2A-832A78EDF00B}" dt="2023-11-07T14:11:02.419" v="877" actId="1076"/>
          <ac:spMkLst>
            <pc:docMk/>
            <pc:sldMk cId="1471586699" sldId="1944"/>
            <ac:spMk id="2" creationId="{F72F84FD-9BB1-7F6D-FA85-D403BF5FFBD1}"/>
          </ac:spMkLst>
        </pc:spChg>
        <pc:spChg chg="mod">
          <ac:chgData name="Hua Mao" userId="5fca13bc-7b7d-4ae2-9495-b365bc678828" providerId="ADAL" clId="{D5E931CC-40C2-49F8-9D2A-832A78EDF00B}" dt="2023-11-07T14:27:24.603" v="961" actId="113"/>
          <ac:spMkLst>
            <pc:docMk/>
            <pc:sldMk cId="1471586699" sldId="1944"/>
            <ac:spMk id="3" creationId="{869F79BE-0534-8D24-3665-2B7121539F1A}"/>
          </ac:spMkLst>
        </pc:spChg>
        <pc:picChg chg="add mod">
          <ac:chgData name="Hua Mao" userId="5fca13bc-7b7d-4ae2-9495-b365bc678828" providerId="ADAL" clId="{D5E931CC-40C2-49F8-9D2A-832A78EDF00B}" dt="2023-11-08T15:10:20.949" v="1427" actId="1076"/>
          <ac:picMkLst>
            <pc:docMk/>
            <pc:sldMk cId="1471586699" sldId="1944"/>
            <ac:picMk id="9218" creationId="{DA77517B-8079-D38A-ED01-89191E9E9DCA}"/>
          </ac:picMkLst>
        </pc:picChg>
        <pc:picChg chg="add mod">
          <ac:chgData name="Hua Mao" userId="5fca13bc-7b7d-4ae2-9495-b365bc678828" providerId="ADAL" clId="{D5E931CC-40C2-49F8-9D2A-832A78EDF00B}" dt="2023-11-08T15:10:16.997" v="1425" actId="1076"/>
          <ac:picMkLst>
            <pc:docMk/>
            <pc:sldMk cId="1471586699" sldId="1944"/>
            <ac:picMk id="9220" creationId="{96E462F9-A008-F4A4-8828-F323378DD486}"/>
          </ac:picMkLst>
        </pc:picChg>
      </pc:sldChg>
      <pc:sldChg chg="addSp delSp modSp new mod">
        <pc:chgData name="Hua Mao" userId="5fca13bc-7b7d-4ae2-9495-b365bc678828" providerId="ADAL" clId="{D5E931CC-40C2-49F8-9D2A-832A78EDF00B}" dt="2023-11-08T15:16:09.992" v="1448" actId="20577"/>
        <pc:sldMkLst>
          <pc:docMk/>
          <pc:sldMk cId="3844089935" sldId="1945"/>
        </pc:sldMkLst>
        <pc:spChg chg="mod">
          <ac:chgData name="Hua Mao" userId="5fca13bc-7b7d-4ae2-9495-b365bc678828" providerId="ADAL" clId="{D5E931CC-40C2-49F8-9D2A-832A78EDF00B}" dt="2023-11-07T15:47:57.699" v="1055" actId="1076"/>
          <ac:spMkLst>
            <pc:docMk/>
            <pc:sldMk cId="3844089935" sldId="1945"/>
            <ac:spMk id="2" creationId="{DC285EEE-EBEC-D053-25B7-4C4A67F7E7DB}"/>
          </ac:spMkLst>
        </pc:spChg>
        <pc:spChg chg="mod">
          <ac:chgData name="Hua Mao" userId="5fca13bc-7b7d-4ae2-9495-b365bc678828" providerId="ADAL" clId="{D5E931CC-40C2-49F8-9D2A-832A78EDF00B}" dt="2023-11-08T15:16:09.992" v="1448" actId="20577"/>
          <ac:spMkLst>
            <pc:docMk/>
            <pc:sldMk cId="3844089935" sldId="1945"/>
            <ac:spMk id="3" creationId="{1F2EEC33-7EAF-19A6-6007-A9F45503AE8C}"/>
          </ac:spMkLst>
        </pc:spChg>
        <pc:spChg chg="add mod">
          <ac:chgData name="Hua Mao" userId="5fca13bc-7b7d-4ae2-9495-b365bc678828" providerId="ADAL" clId="{D5E931CC-40C2-49F8-9D2A-832A78EDF00B}" dt="2023-11-07T15:48:21.420" v="1065" actId="6549"/>
          <ac:spMkLst>
            <pc:docMk/>
            <pc:sldMk cId="3844089935" sldId="1945"/>
            <ac:spMk id="6" creationId="{D608AC22-211A-451D-EC7B-CEC2D4720B0F}"/>
          </ac:spMkLst>
        </pc:spChg>
        <pc:picChg chg="add mod">
          <ac:chgData name="Hua Mao" userId="5fca13bc-7b7d-4ae2-9495-b365bc678828" providerId="ADAL" clId="{D5E931CC-40C2-49F8-9D2A-832A78EDF00B}" dt="2023-11-07T15:49:03.833" v="1085" actId="14100"/>
          <ac:picMkLst>
            <pc:docMk/>
            <pc:sldMk cId="3844089935" sldId="1945"/>
            <ac:picMk id="7" creationId="{4A413A1B-2679-478C-2413-736BDD78B66F}"/>
          </ac:picMkLst>
        </pc:picChg>
        <pc:picChg chg="add del mod">
          <ac:chgData name="Hua Mao" userId="5fca13bc-7b7d-4ae2-9495-b365bc678828" providerId="ADAL" clId="{D5E931CC-40C2-49F8-9D2A-832A78EDF00B}" dt="2023-11-07T15:44:44.979" v="997" actId="478"/>
          <ac:picMkLst>
            <pc:docMk/>
            <pc:sldMk cId="3844089935" sldId="1945"/>
            <ac:picMk id="10242" creationId="{786E54D6-7E01-EDF8-0D45-71FAFB6A56AB}"/>
          </ac:picMkLst>
        </pc:picChg>
      </pc:sldChg>
      <pc:sldChg chg="addSp delSp modSp add mod">
        <pc:chgData name="Hua Mao" userId="5fca13bc-7b7d-4ae2-9495-b365bc678828" providerId="ADAL" clId="{D5E931CC-40C2-49F8-9D2A-832A78EDF00B}" dt="2023-11-08T15:29:41.381" v="1559" actId="14100"/>
        <pc:sldMkLst>
          <pc:docMk/>
          <pc:sldMk cId="207970209" sldId="1946"/>
        </pc:sldMkLst>
        <pc:spChg chg="mod">
          <ac:chgData name="Hua Mao" userId="5fca13bc-7b7d-4ae2-9495-b365bc678828" providerId="ADAL" clId="{D5E931CC-40C2-49F8-9D2A-832A78EDF00B}" dt="2023-11-08T15:21:44.629" v="1449" actId="21"/>
          <ac:spMkLst>
            <pc:docMk/>
            <pc:sldMk cId="207970209" sldId="1946"/>
            <ac:spMk id="2" creationId="{DC285EEE-EBEC-D053-25B7-4C4A67F7E7DB}"/>
          </ac:spMkLst>
        </pc:spChg>
        <pc:spChg chg="del">
          <ac:chgData name="Hua Mao" userId="5fca13bc-7b7d-4ae2-9495-b365bc678828" providerId="ADAL" clId="{D5E931CC-40C2-49F8-9D2A-832A78EDF00B}" dt="2023-11-07T15:48:36.083" v="1075" actId="478"/>
          <ac:spMkLst>
            <pc:docMk/>
            <pc:sldMk cId="207970209" sldId="1946"/>
            <ac:spMk id="3" creationId="{1F2EEC33-7EAF-19A6-6007-A9F45503AE8C}"/>
          </ac:spMkLst>
        </pc:spChg>
        <pc:spChg chg="add del mod">
          <ac:chgData name="Hua Mao" userId="5fca13bc-7b7d-4ae2-9495-b365bc678828" providerId="ADAL" clId="{D5E931CC-40C2-49F8-9D2A-832A78EDF00B}" dt="2023-11-07T15:48:40.767" v="1077" actId="478"/>
          <ac:spMkLst>
            <pc:docMk/>
            <pc:sldMk cId="207970209" sldId="1946"/>
            <ac:spMk id="6" creationId="{228600C7-BF01-FD1D-F1ED-C94C705FC7A9}"/>
          </ac:spMkLst>
        </pc:spChg>
        <pc:spChg chg="add mod">
          <ac:chgData name="Hua Mao" userId="5fca13bc-7b7d-4ae2-9495-b365bc678828" providerId="ADAL" clId="{D5E931CC-40C2-49F8-9D2A-832A78EDF00B}" dt="2023-11-08T15:29:35.204" v="1558" actId="20577"/>
          <ac:spMkLst>
            <pc:docMk/>
            <pc:sldMk cId="207970209" sldId="1946"/>
            <ac:spMk id="8" creationId="{3C7932E5-A0FF-E63C-D300-3019438C32FF}"/>
          </ac:spMkLst>
        </pc:spChg>
        <pc:picChg chg="mod">
          <ac:chgData name="Hua Mao" userId="5fca13bc-7b7d-4ae2-9495-b365bc678828" providerId="ADAL" clId="{D5E931CC-40C2-49F8-9D2A-832A78EDF00B}" dt="2023-11-08T15:29:41.381" v="1559" actId="14100"/>
          <ac:picMkLst>
            <pc:docMk/>
            <pc:sldMk cId="207970209" sldId="1946"/>
            <ac:picMk id="10242" creationId="{786E54D6-7E01-EDF8-0D45-71FAFB6A56AB}"/>
          </ac:picMkLst>
        </pc:picChg>
      </pc:sldChg>
      <pc:sldChg chg="addSp delSp modSp new mod modNotesTx">
        <pc:chgData name="Hua Mao" userId="5fca13bc-7b7d-4ae2-9495-b365bc678828" providerId="ADAL" clId="{D5E931CC-40C2-49F8-9D2A-832A78EDF00B}" dt="2023-11-08T15:04:46.587" v="1384" actId="14100"/>
        <pc:sldMkLst>
          <pc:docMk/>
          <pc:sldMk cId="2356915308" sldId="1947"/>
        </pc:sldMkLst>
        <pc:spChg chg="mod">
          <ac:chgData name="Hua Mao" userId="5fca13bc-7b7d-4ae2-9495-b365bc678828" providerId="ADAL" clId="{D5E931CC-40C2-49F8-9D2A-832A78EDF00B}" dt="2023-11-08T15:01:32.720" v="1332" actId="1076"/>
          <ac:spMkLst>
            <pc:docMk/>
            <pc:sldMk cId="2356915308" sldId="1947"/>
            <ac:spMk id="2" creationId="{65C039DE-F3A4-A136-BA46-13C32C2BFF6D}"/>
          </ac:spMkLst>
        </pc:spChg>
        <pc:spChg chg="del">
          <ac:chgData name="Hua Mao" userId="5fca13bc-7b7d-4ae2-9495-b365bc678828" providerId="ADAL" clId="{D5E931CC-40C2-49F8-9D2A-832A78EDF00B}" dt="2023-11-08T14:52:45" v="1210"/>
          <ac:spMkLst>
            <pc:docMk/>
            <pc:sldMk cId="2356915308" sldId="1947"/>
            <ac:spMk id="3" creationId="{900A66C2-DAA8-A92C-0F05-F92B689E4080}"/>
          </ac:spMkLst>
        </pc:spChg>
        <pc:spChg chg="mod">
          <ac:chgData name="Hua Mao" userId="5fca13bc-7b7d-4ae2-9495-b365bc678828" providerId="ADAL" clId="{D5E931CC-40C2-49F8-9D2A-832A78EDF00B}" dt="2023-11-08T15:04:14.299" v="1380" actId="1035"/>
          <ac:spMkLst>
            <pc:docMk/>
            <pc:sldMk cId="2356915308" sldId="1947"/>
            <ac:spMk id="4" creationId="{7E4A4E01-8E95-ECB4-CBCF-51A2242FF0B6}"/>
          </ac:spMkLst>
        </pc:spChg>
        <pc:spChg chg="add del mod">
          <ac:chgData name="Hua Mao" userId="5fca13bc-7b7d-4ae2-9495-b365bc678828" providerId="ADAL" clId="{D5E931CC-40C2-49F8-9D2A-832A78EDF00B}" dt="2023-11-08T14:57:13.241" v="1265" actId="478"/>
          <ac:spMkLst>
            <pc:docMk/>
            <pc:sldMk cId="2356915308" sldId="1947"/>
            <ac:spMk id="5" creationId="{62777265-DD8A-9031-8D2D-9A7ABA213E71}"/>
          </ac:spMkLst>
        </pc:spChg>
        <pc:spChg chg="add mod">
          <ac:chgData name="Hua Mao" userId="5fca13bc-7b7d-4ae2-9495-b365bc678828" providerId="ADAL" clId="{D5E931CC-40C2-49F8-9D2A-832A78EDF00B}" dt="2023-11-08T15:04:14.299" v="1380" actId="1035"/>
          <ac:spMkLst>
            <pc:docMk/>
            <pc:sldMk cId="2356915308" sldId="1947"/>
            <ac:spMk id="7" creationId="{8DD5E9CB-D168-6E7C-FC5F-7856C61FF7F0}"/>
          </ac:spMkLst>
        </pc:spChg>
        <pc:spChg chg="add mod">
          <ac:chgData name="Hua Mao" userId="5fca13bc-7b7d-4ae2-9495-b365bc678828" providerId="ADAL" clId="{D5E931CC-40C2-49F8-9D2A-832A78EDF00B}" dt="2023-11-08T15:04:21.103" v="1381" actId="1076"/>
          <ac:spMkLst>
            <pc:docMk/>
            <pc:sldMk cId="2356915308" sldId="1947"/>
            <ac:spMk id="9" creationId="{04F5A346-88B6-72EB-201F-B5216E2B4B60}"/>
          </ac:spMkLst>
        </pc:spChg>
        <pc:spChg chg="add mod">
          <ac:chgData name="Hua Mao" userId="5fca13bc-7b7d-4ae2-9495-b365bc678828" providerId="ADAL" clId="{D5E931CC-40C2-49F8-9D2A-832A78EDF00B}" dt="2023-11-08T15:04:14.299" v="1380" actId="1035"/>
          <ac:spMkLst>
            <pc:docMk/>
            <pc:sldMk cId="2356915308" sldId="1947"/>
            <ac:spMk id="10" creationId="{8FB0B673-ADE2-20FB-C53F-EFC472535DE1}"/>
          </ac:spMkLst>
        </pc:spChg>
        <pc:spChg chg="add mod">
          <ac:chgData name="Hua Mao" userId="5fca13bc-7b7d-4ae2-9495-b365bc678828" providerId="ADAL" clId="{D5E931CC-40C2-49F8-9D2A-832A78EDF00B}" dt="2023-11-08T15:04:14.299" v="1380" actId="1035"/>
          <ac:spMkLst>
            <pc:docMk/>
            <pc:sldMk cId="2356915308" sldId="1947"/>
            <ac:spMk id="11" creationId="{6359D81F-585D-BC0B-5FC5-BBC7D95C8C22}"/>
          </ac:spMkLst>
        </pc:spChg>
        <pc:spChg chg="add mod">
          <ac:chgData name="Hua Mao" userId="5fca13bc-7b7d-4ae2-9495-b365bc678828" providerId="ADAL" clId="{D5E931CC-40C2-49F8-9D2A-832A78EDF00B}" dt="2023-11-08T15:04:46.587" v="1384" actId="14100"/>
          <ac:spMkLst>
            <pc:docMk/>
            <pc:sldMk cId="2356915308" sldId="1947"/>
            <ac:spMk id="12" creationId="{71A7B3CC-C7F6-93F3-F42E-9C05CC963C10}"/>
          </ac:spMkLst>
        </pc:spChg>
        <pc:spChg chg="add mod">
          <ac:chgData name="Hua Mao" userId="5fca13bc-7b7d-4ae2-9495-b365bc678828" providerId="ADAL" clId="{D5E931CC-40C2-49F8-9D2A-832A78EDF00B}" dt="2023-11-08T15:04:35.269" v="1382" actId="14100"/>
          <ac:spMkLst>
            <pc:docMk/>
            <pc:sldMk cId="2356915308" sldId="1947"/>
            <ac:spMk id="13" creationId="{433919EB-AEE3-C024-DDCF-E4EF247209F7}"/>
          </ac:spMkLst>
        </pc:spChg>
        <pc:spChg chg="add mod">
          <ac:chgData name="Hua Mao" userId="5fca13bc-7b7d-4ae2-9495-b365bc678828" providerId="ADAL" clId="{D5E931CC-40C2-49F8-9D2A-832A78EDF00B}" dt="2023-11-08T15:04:14.299" v="1380" actId="1035"/>
          <ac:spMkLst>
            <pc:docMk/>
            <pc:sldMk cId="2356915308" sldId="1947"/>
            <ac:spMk id="15" creationId="{1C3FD44E-7432-884F-EC43-12FD25A08280}"/>
          </ac:spMkLst>
        </pc:spChg>
        <pc:spChg chg="add mod">
          <ac:chgData name="Hua Mao" userId="5fca13bc-7b7d-4ae2-9495-b365bc678828" providerId="ADAL" clId="{D5E931CC-40C2-49F8-9D2A-832A78EDF00B}" dt="2023-11-08T15:04:42.160" v="1383" actId="14100"/>
          <ac:spMkLst>
            <pc:docMk/>
            <pc:sldMk cId="2356915308" sldId="1947"/>
            <ac:spMk id="17" creationId="{E1C791D1-E961-53B5-16B6-E7C2A354B483}"/>
          </ac:spMkLst>
        </pc:spChg>
        <pc:picChg chg="add mod">
          <ac:chgData name="Hua Mao" userId="5fca13bc-7b7d-4ae2-9495-b365bc678828" providerId="ADAL" clId="{D5E931CC-40C2-49F8-9D2A-832A78EDF00B}" dt="2023-11-08T15:04:14.299" v="1380" actId="1035"/>
          <ac:picMkLst>
            <pc:docMk/>
            <pc:sldMk cId="2356915308" sldId="1947"/>
            <ac:picMk id="11266" creationId="{9F3F4006-7AEA-AB83-9693-6F8B82F9BB2C}"/>
          </ac:picMkLst>
        </pc:picChg>
        <pc:picChg chg="add mod">
          <ac:chgData name="Hua Mao" userId="5fca13bc-7b7d-4ae2-9495-b365bc678828" providerId="ADAL" clId="{D5E931CC-40C2-49F8-9D2A-832A78EDF00B}" dt="2023-11-08T15:04:14.299" v="1380" actId="1035"/>
          <ac:picMkLst>
            <pc:docMk/>
            <pc:sldMk cId="2356915308" sldId="1947"/>
            <ac:picMk id="11268" creationId="{18A40AE9-614A-3C38-DC0D-B763F0C423BA}"/>
          </ac:picMkLst>
        </pc:picChg>
        <pc:picChg chg="add mod">
          <ac:chgData name="Hua Mao" userId="5fca13bc-7b7d-4ae2-9495-b365bc678828" providerId="ADAL" clId="{D5E931CC-40C2-49F8-9D2A-832A78EDF00B}" dt="2023-11-08T15:04:14.299" v="1380" actId="1035"/>
          <ac:picMkLst>
            <pc:docMk/>
            <pc:sldMk cId="2356915308" sldId="1947"/>
            <ac:picMk id="11270" creationId="{4DD0A485-2CDA-9163-2AB8-E81A0843B7DA}"/>
          </ac:picMkLst>
        </pc:picChg>
        <pc:picChg chg="add mod">
          <ac:chgData name="Hua Mao" userId="5fca13bc-7b7d-4ae2-9495-b365bc678828" providerId="ADAL" clId="{D5E931CC-40C2-49F8-9D2A-832A78EDF00B}" dt="2023-11-08T15:04:14.299" v="1380" actId="1035"/>
          <ac:picMkLst>
            <pc:docMk/>
            <pc:sldMk cId="2356915308" sldId="1947"/>
            <ac:picMk id="11272" creationId="{8DE8454E-AC54-4948-77B8-005AE5F66A49}"/>
          </ac:picMkLst>
        </pc:picChg>
      </pc:sldChg>
      <pc:sldChg chg="addSp delSp modSp new mod">
        <pc:chgData name="Hua Mao" userId="5fca13bc-7b7d-4ae2-9495-b365bc678828" providerId="ADAL" clId="{D5E931CC-40C2-49F8-9D2A-832A78EDF00B}" dt="2023-11-08T15:11:20.828" v="1429" actId="1076"/>
        <pc:sldMkLst>
          <pc:docMk/>
          <pc:sldMk cId="1504389855" sldId="1948"/>
        </pc:sldMkLst>
        <pc:spChg chg="mod">
          <ac:chgData name="Hua Mao" userId="5fca13bc-7b7d-4ae2-9495-b365bc678828" providerId="ADAL" clId="{D5E931CC-40C2-49F8-9D2A-832A78EDF00B}" dt="2023-11-08T15:05:02.965" v="1392" actId="20577"/>
          <ac:spMkLst>
            <pc:docMk/>
            <pc:sldMk cId="1504389855" sldId="1948"/>
            <ac:spMk id="2" creationId="{3C4A73C7-2A4D-8035-CED1-50A2C7116DBD}"/>
          </ac:spMkLst>
        </pc:spChg>
        <pc:spChg chg="del mod">
          <ac:chgData name="Hua Mao" userId="5fca13bc-7b7d-4ae2-9495-b365bc678828" providerId="ADAL" clId="{D5E931CC-40C2-49F8-9D2A-832A78EDF00B}" dt="2023-11-08T15:11:19.078" v="1428" actId="478"/>
          <ac:spMkLst>
            <pc:docMk/>
            <pc:sldMk cId="1504389855" sldId="1948"/>
            <ac:spMk id="3" creationId="{FFCE9234-1E9D-6404-0448-067D3495D31C}"/>
          </ac:spMkLst>
        </pc:spChg>
        <pc:picChg chg="add mod">
          <ac:chgData name="Hua Mao" userId="5fca13bc-7b7d-4ae2-9495-b365bc678828" providerId="ADAL" clId="{D5E931CC-40C2-49F8-9D2A-832A78EDF00B}" dt="2023-11-08T15:11:20.828" v="1429" actId="1076"/>
          <ac:picMkLst>
            <pc:docMk/>
            <pc:sldMk cId="1504389855" sldId="1948"/>
            <ac:picMk id="12290" creationId="{B9015C31-8423-76C7-C30B-125FB56DF9B3}"/>
          </ac:picMkLst>
        </pc:picChg>
      </pc:sldChg>
      <pc:sldChg chg="modSp new mod">
        <pc:chgData name="Hua Mao" userId="5fca13bc-7b7d-4ae2-9495-b365bc678828" providerId="ADAL" clId="{D5E931CC-40C2-49F8-9D2A-832A78EDF00B}" dt="2023-11-08T15:32:04.502" v="1582" actId="20577"/>
        <pc:sldMkLst>
          <pc:docMk/>
          <pc:sldMk cId="1806371398" sldId="1949"/>
        </pc:sldMkLst>
        <pc:spChg chg="mod">
          <ac:chgData name="Hua Mao" userId="5fca13bc-7b7d-4ae2-9495-b365bc678828" providerId="ADAL" clId="{D5E931CC-40C2-49F8-9D2A-832A78EDF00B}" dt="2023-11-08T15:31:54.131" v="1572" actId="20577"/>
          <ac:spMkLst>
            <pc:docMk/>
            <pc:sldMk cId="1806371398" sldId="1949"/>
            <ac:spMk id="2" creationId="{44C76A45-A57B-E45A-D0F4-3EE1272E4462}"/>
          </ac:spMkLst>
        </pc:spChg>
        <pc:spChg chg="mod">
          <ac:chgData name="Hua Mao" userId="5fca13bc-7b7d-4ae2-9495-b365bc678828" providerId="ADAL" clId="{D5E931CC-40C2-49F8-9D2A-832A78EDF00B}" dt="2023-11-08T15:32:04.502" v="1582" actId="20577"/>
          <ac:spMkLst>
            <pc:docMk/>
            <pc:sldMk cId="1806371398" sldId="1949"/>
            <ac:spMk id="3" creationId="{C6F81841-B4FC-0E6A-7962-90CAA08E1608}"/>
          </ac:spMkLst>
        </pc:spChg>
      </pc:sldChg>
      <pc:sldChg chg="addSp modSp new mod modShow">
        <pc:chgData name="Hua Mao" userId="5fca13bc-7b7d-4ae2-9495-b365bc678828" providerId="ADAL" clId="{D5E931CC-40C2-49F8-9D2A-832A78EDF00B}" dt="2023-11-08T15:46:17.802" v="1617" actId="729"/>
        <pc:sldMkLst>
          <pc:docMk/>
          <pc:sldMk cId="2366510816" sldId="1950"/>
        </pc:sldMkLst>
        <pc:spChg chg="mod">
          <ac:chgData name="Hua Mao" userId="5fca13bc-7b7d-4ae2-9495-b365bc678828" providerId="ADAL" clId="{D5E931CC-40C2-49F8-9D2A-832A78EDF00B}" dt="2023-11-08T15:34:31.126" v="1594" actId="1076"/>
          <ac:spMkLst>
            <pc:docMk/>
            <pc:sldMk cId="2366510816" sldId="1950"/>
            <ac:spMk id="2" creationId="{157F30F7-F1D8-4233-A6D8-B9ABD57FE42B}"/>
          </ac:spMkLst>
        </pc:spChg>
        <pc:spChg chg="mod">
          <ac:chgData name="Hua Mao" userId="5fca13bc-7b7d-4ae2-9495-b365bc678828" providerId="ADAL" clId="{D5E931CC-40C2-49F8-9D2A-832A78EDF00B}" dt="2023-11-08T15:35:24.544" v="1611" actId="27636"/>
          <ac:spMkLst>
            <pc:docMk/>
            <pc:sldMk cId="2366510816" sldId="1950"/>
            <ac:spMk id="3" creationId="{A3187E9C-087C-1F0F-D778-C7E4DDEF8C49}"/>
          </ac:spMkLst>
        </pc:spChg>
        <pc:spChg chg="add mod">
          <ac:chgData name="Hua Mao" userId="5fca13bc-7b7d-4ae2-9495-b365bc678828" providerId="ADAL" clId="{D5E931CC-40C2-49F8-9D2A-832A78EDF00B}" dt="2023-11-08T15:35:32.934" v="1615" actId="1076"/>
          <ac:spMkLst>
            <pc:docMk/>
            <pc:sldMk cId="2366510816" sldId="1950"/>
            <ac:spMk id="6" creationId="{76592D59-01C2-6EC6-DB8F-84AB0DE67D92}"/>
          </ac:spMkLst>
        </pc:spChg>
        <pc:picChg chg="add mod">
          <ac:chgData name="Hua Mao" userId="5fca13bc-7b7d-4ae2-9495-b365bc678828" providerId="ADAL" clId="{D5E931CC-40C2-49F8-9D2A-832A78EDF00B}" dt="2023-11-08T15:35:01.397" v="1606" actId="1076"/>
          <ac:picMkLst>
            <pc:docMk/>
            <pc:sldMk cId="2366510816" sldId="1950"/>
            <ac:picMk id="13314" creationId="{03584181-4F32-8B27-C74F-5C0B174C2DA5}"/>
          </ac:picMkLst>
        </pc:picChg>
      </pc:sldChg>
      <pc:sldChg chg="modSp new mod">
        <pc:chgData name="Hua Mao" userId="5fca13bc-7b7d-4ae2-9495-b365bc678828" providerId="ADAL" clId="{D5E931CC-40C2-49F8-9D2A-832A78EDF00B}" dt="2023-11-08T15:53:23.325" v="1785" actId="2711"/>
        <pc:sldMkLst>
          <pc:docMk/>
          <pc:sldMk cId="1681811438" sldId="1951"/>
        </pc:sldMkLst>
        <pc:spChg chg="mod">
          <ac:chgData name="Hua Mao" userId="5fca13bc-7b7d-4ae2-9495-b365bc678828" providerId="ADAL" clId="{D5E931CC-40C2-49F8-9D2A-832A78EDF00B}" dt="2023-11-08T15:51:31.921" v="1758" actId="1076"/>
          <ac:spMkLst>
            <pc:docMk/>
            <pc:sldMk cId="1681811438" sldId="1951"/>
            <ac:spMk id="2" creationId="{D06A9C81-8106-06D7-DDC0-DF4C1221E007}"/>
          </ac:spMkLst>
        </pc:spChg>
        <pc:spChg chg="mod">
          <ac:chgData name="Hua Mao" userId="5fca13bc-7b7d-4ae2-9495-b365bc678828" providerId="ADAL" clId="{D5E931CC-40C2-49F8-9D2A-832A78EDF00B}" dt="2023-11-08T15:53:23.325" v="1785" actId="2711"/>
          <ac:spMkLst>
            <pc:docMk/>
            <pc:sldMk cId="1681811438" sldId="1951"/>
            <ac:spMk id="3" creationId="{1BDDD911-FC2D-24EF-3D0C-748598E5960D}"/>
          </ac:spMkLst>
        </pc:spChg>
      </pc:sldChg>
    </pc:docChg>
  </pc:docChgLst>
  <pc:docChgLst>
    <pc:chgData name="Hua Mao" userId="5fca13bc-7b7d-4ae2-9495-b365bc678828" providerId="ADAL" clId="{5B783293-9FE8-4B91-B260-3E0122A751AB}"/>
    <pc:docChg chg="undo custSel addSld delSld modSld sldOrd">
      <pc:chgData name="Hua Mao" userId="5fca13bc-7b7d-4ae2-9495-b365bc678828" providerId="ADAL" clId="{5B783293-9FE8-4B91-B260-3E0122A751AB}" dt="2023-10-26T09:33:27.195" v="505" actId="1076"/>
      <pc:docMkLst>
        <pc:docMk/>
      </pc:docMkLst>
      <pc:sldChg chg="modSp add mod">
        <pc:chgData name="Hua Mao" userId="5fca13bc-7b7d-4ae2-9495-b365bc678828" providerId="ADAL" clId="{5B783293-9FE8-4B91-B260-3E0122A751AB}" dt="2023-10-26T09:25:52.832" v="415" actId="14100"/>
        <pc:sldMkLst>
          <pc:docMk/>
          <pc:sldMk cId="1424941930" sldId="257"/>
        </pc:sldMkLst>
        <pc:spChg chg="mod">
          <ac:chgData name="Hua Mao" userId="5fca13bc-7b7d-4ae2-9495-b365bc678828" providerId="ADAL" clId="{5B783293-9FE8-4B91-B260-3E0122A751AB}" dt="2023-10-26T09:25:52.832" v="415" actId="14100"/>
          <ac:spMkLst>
            <pc:docMk/>
            <pc:sldMk cId="1424941930" sldId="257"/>
            <ac:spMk id="3" creationId="{00000000-0000-0000-0000-000000000000}"/>
          </ac:spMkLst>
        </pc:spChg>
      </pc:sldChg>
      <pc:sldChg chg="modSp add mod">
        <pc:chgData name="Hua Mao" userId="5fca13bc-7b7d-4ae2-9495-b365bc678828" providerId="ADAL" clId="{5B783293-9FE8-4B91-B260-3E0122A751AB}" dt="2023-10-26T09:26:41.609" v="431" actId="14100"/>
        <pc:sldMkLst>
          <pc:docMk/>
          <pc:sldMk cId="2109294916" sldId="261"/>
        </pc:sldMkLst>
        <pc:spChg chg="mod">
          <ac:chgData name="Hua Mao" userId="5fca13bc-7b7d-4ae2-9495-b365bc678828" providerId="ADAL" clId="{5B783293-9FE8-4B91-B260-3E0122A751AB}" dt="2023-10-26T09:26:24.408" v="427" actId="1076"/>
          <ac:spMkLst>
            <pc:docMk/>
            <pc:sldMk cId="2109294916" sldId="261"/>
            <ac:spMk id="2" creationId="{00000000-0000-0000-0000-000000000000}"/>
          </ac:spMkLst>
        </pc:spChg>
        <pc:spChg chg="mod">
          <ac:chgData name="Hua Mao" userId="5fca13bc-7b7d-4ae2-9495-b365bc678828" providerId="ADAL" clId="{5B783293-9FE8-4B91-B260-3E0122A751AB}" dt="2023-10-26T09:26:41.609" v="431" actId="14100"/>
          <ac:spMkLst>
            <pc:docMk/>
            <pc:sldMk cId="2109294916" sldId="261"/>
            <ac:spMk id="3" creationId="{00000000-0000-0000-0000-000000000000}"/>
          </ac:spMkLst>
        </pc:spChg>
        <pc:grpChg chg="mod">
          <ac:chgData name="Hua Mao" userId="5fca13bc-7b7d-4ae2-9495-b365bc678828" providerId="ADAL" clId="{5B783293-9FE8-4B91-B260-3E0122A751AB}" dt="2023-10-26T09:26:33.110" v="430" actId="14100"/>
          <ac:grpSpMkLst>
            <pc:docMk/>
            <pc:sldMk cId="2109294916" sldId="261"/>
            <ac:grpSpMk id="7" creationId="{E11F359A-F72A-3E4F-A2A0-E38F1F053E21}"/>
          </ac:grpSpMkLst>
        </pc:grpChg>
      </pc:sldChg>
      <pc:sldChg chg="modSp add mod">
        <pc:chgData name="Hua Mao" userId="5fca13bc-7b7d-4ae2-9495-b365bc678828" providerId="ADAL" clId="{5B783293-9FE8-4B91-B260-3E0122A751AB}" dt="2023-10-26T09:26:01.125" v="417" actId="14100"/>
        <pc:sldMkLst>
          <pc:docMk/>
          <pc:sldMk cId="1384421834" sldId="265"/>
        </pc:sldMkLst>
        <pc:spChg chg="mod">
          <ac:chgData name="Hua Mao" userId="5fca13bc-7b7d-4ae2-9495-b365bc678828" providerId="ADAL" clId="{5B783293-9FE8-4B91-B260-3E0122A751AB}" dt="2023-10-26T09:26:01.125" v="417" actId="14100"/>
          <ac:spMkLst>
            <pc:docMk/>
            <pc:sldMk cId="1384421834" sldId="265"/>
            <ac:spMk id="3" creationId="{00000000-0000-0000-0000-000000000000}"/>
          </ac:spMkLst>
        </pc:spChg>
      </pc:sldChg>
      <pc:sldChg chg="add del">
        <pc:chgData name="Hua Mao" userId="5fca13bc-7b7d-4ae2-9495-b365bc678828" providerId="ADAL" clId="{5B783293-9FE8-4B91-B260-3E0122A751AB}" dt="2023-10-26T09:00:17.309" v="308" actId="47"/>
        <pc:sldMkLst>
          <pc:docMk/>
          <pc:sldMk cId="0" sldId="266"/>
        </pc:sldMkLst>
      </pc:sldChg>
      <pc:sldChg chg="modSp add mod">
        <pc:chgData name="Hua Mao" userId="5fca13bc-7b7d-4ae2-9495-b365bc678828" providerId="ADAL" clId="{5B783293-9FE8-4B91-B260-3E0122A751AB}" dt="2023-10-26T08:47:45.138" v="151" actId="27636"/>
        <pc:sldMkLst>
          <pc:docMk/>
          <pc:sldMk cId="554508205" sldId="267"/>
        </pc:sldMkLst>
        <pc:spChg chg="mod">
          <ac:chgData name="Hua Mao" userId="5fca13bc-7b7d-4ae2-9495-b365bc678828" providerId="ADAL" clId="{5B783293-9FE8-4B91-B260-3E0122A751AB}" dt="2023-10-26T08:47:45.138" v="151" actId="27636"/>
          <ac:spMkLst>
            <pc:docMk/>
            <pc:sldMk cId="554508205" sldId="267"/>
            <ac:spMk id="3" creationId="{00000000-0000-0000-0000-000000000000}"/>
          </ac:spMkLst>
        </pc:spChg>
      </pc:sldChg>
      <pc:sldChg chg="add del">
        <pc:chgData name="Hua Mao" userId="5fca13bc-7b7d-4ae2-9495-b365bc678828" providerId="ADAL" clId="{5B783293-9FE8-4B91-B260-3E0122A751AB}" dt="2023-10-26T09:00:18.949" v="310" actId="47"/>
        <pc:sldMkLst>
          <pc:docMk/>
          <pc:sldMk cId="0" sldId="270"/>
        </pc:sldMkLst>
      </pc:sldChg>
      <pc:sldChg chg="add del">
        <pc:chgData name="Hua Mao" userId="5fca13bc-7b7d-4ae2-9495-b365bc678828" providerId="ADAL" clId="{5B783293-9FE8-4B91-B260-3E0122A751AB}" dt="2023-10-26T09:00:19.334" v="311" actId="47"/>
        <pc:sldMkLst>
          <pc:docMk/>
          <pc:sldMk cId="0" sldId="271"/>
        </pc:sldMkLst>
      </pc:sldChg>
      <pc:sldChg chg="add del">
        <pc:chgData name="Hua Mao" userId="5fca13bc-7b7d-4ae2-9495-b365bc678828" providerId="ADAL" clId="{5B783293-9FE8-4B91-B260-3E0122A751AB}" dt="2023-10-26T09:00:22.461" v="312" actId="47"/>
        <pc:sldMkLst>
          <pc:docMk/>
          <pc:sldMk cId="0" sldId="272"/>
        </pc:sldMkLst>
      </pc:sldChg>
      <pc:sldChg chg="add del">
        <pc:chgData name="Hua Mao" userId="5fca13bc-7b7d-4ae2-9495-b365bc678828" providerId="ADAL" clId="{5B783293-9FE8-4B91-B260-3E0122A751AB}" dt="2023-10-26T09:00:22.900" v="313" actId="47"/>
        <pc:sldMkLst>
          <pc:docMk/>
          <pc:sldMk cId="0" sldId="273"/>
        </pc:sldMkLst>
      </pc:sldChg>
      <pc:sldChg chg="add del">
        <pc:chgData name="Hua Mao" userId="5fca13bc-7b7d-4ae2-9495-b365bc678828" providerId="ADAL" clId="{5B783293-9FE8-4B91-B260-3E0122A751AB}" dt="2023-10-26T09:22:51.884" v="356" actId="47"/>
        <pc:sldMkLst>
          <pc:docMk/>
          <pc:sldMk cId="2768306029" sldId="276"/>
        </pc:sldMkLst>
      </pc:sldChg>
      <pc:sldChg chg="modSp add mod ord">
        <pc:chgData name="Hua Mao" userId="5fca13bc-7b7d-4ae2-9495-b365bc678828" providerId="ADAL" clId="{5B783293-9FE8-4B91-B260-3E0122A751AB}" dt="2023-10-26T09:25:16.495" v="408"/>
        <pc:sldMkLst>
          <pc:docMk/>
          <pc:sldMk cId="248508645" sldId="277"/>
        </pc:sldMkLst>
        <pc:spChg chg="mod">
          <ac:chgData name="Hua Mao" userId="5fca13bc-7b7d-4ae2-9495-b365bc678828" providerId="ADAL" clId="{5B783293-9FE8-4B91-B260-3E0122A751AB}" dt="2023-10-26T09:23:06.432" v="368" actId="20577"/>
          <ac:spMkLst>
            <pc:docMk/>
            <pc:sldMk cId="248508645" sldId="277"/>
            <ac:spMk id="2" creationId="{48080900-06FC-1046-BCDB-42EC093C8211}"/>
          </ac:spMkLst>
        </pc:spChg>
        <pc:spChg chg="mod">
          <ac:chgData name="Hua Mao" userId="5fca13bc-7b7d-4ae2-9495-b365bc678828" providerId="ADAL" clId="{5B783293-9FE8-4B91-B260-3E0122A751AB}" dt="2023-10-26T09:23:22.295" v="371" actId="207"/>
          <ac:spMkLst>
            <pc:docMk/>
            <pc:sldMk cId="248508645" sldId="277"/>
            <ac:spMk id="3" creationId="{D2BEFEB8-8CFA-DE48-B87A-2FE43CC11FA2}"/>
          </ac:spMkLst>
        </pc:spChg>
      </pc:sldChg>
      <pc:sldChg chg="add del ord">
        <pc:chgData name="Hua Mao" userId="5fca13bc-7b7d-4ae2-9495-b365bc678828" providerId="ADAL" clId="{5B783293-9FE8-4B91-B260-3E0122A751AB}" dt="2023-10-26T09:25:08.899" v="406" actId="47"/>
        <pc:sldMkLst>
          <pc:docMk/>
          <pc:sldMk cId="3963418887" sldId="278"/>
        </pc:sldMkLst>
      </pc:sldChg>
      <pc:sldChg chg="modSp add mod ord">
        <pc:chgData name="Hua Mao" userId="5fca13bc-7b7d-4ae2-9495-b365bc678828" providerId="ADAL" clId="{5B783293-9FE8-4B91-B260-3E0122A751AB}" dt="2023-10-26T09:25:03.860" v="405"/>
        <pc:sldMkLst>
          <pc:docMk/>
          <pc:sldMk cId="1276680446" sldId="279"/>
        </pc:sldMkLst>
        <pc:spChg chg="mod">
          <ac:chgData name="Hua Mao" userId="5fca13bc-7b7d-4ae2-9495-b365bc678828" providerId="ADAL" clId="{5B783293-9FE8-4B91-B260-3E0122A751AB}" dt="2023-10-26T08:53:43.277" v="208" actId="20577"/>
          <ac:spMkLst>
            <pc:docMk/>
            <pc:sldMk cId="1276680446" sldId="279"/>
            <ac:spMk id="2" creationId="{83339FB0-531B-BB48-972A-E4D3E1E04041}"/>
          </ac:spMkLst>
        </pc:spChg>
        <pc:spChg chg="mod">
          <ac:chgData name="Hua Mao" userId="5fca13bc-7b7d-4ae2-9495-b365bc678828" providerId="ADAL" clId="{5B783293-9FE8-4B91-B260-3E0122A751AB}" dt="2023-10-26T09:25:03.860" v="405"/>
          <ac:spMkLst>
            <pc:docMk/>
            <pc:sldMk cId="1276680446" sldId="279"/>
            <ac:spMk id="3" creationId="{BED3382C-E177-4845-802C-DB8F92E5C026}"/>
          </ac:spMkLst>
        </pc:spChg>
      </pc:sldChg>
      <pc:sldChg chg="add del">
        <pc:chgData name="Hua Mao" userId="5fca13bc-7b7d-4ae2-9495-b365bc678828" providerId="ADAL" clId="{5B783293-9FE8-4B91-B260-3E0122A751AB}" dt="2023-10-26T08:49:59.286" v="155" actId="47"/>
        <pc:sldMkLst>
          <pc:docMk/>
          <pc:sldMk cId="2750438157" sldId="280"/>
        </pc:sldMkLst>
      </pc:sldChg>
      <pc:sldChg chg="add del">
        <pc:chgData name="Hua Mao" userId="5fca13bc-7b7d-4ae2-9495-b365bc678828" providerId="ADAL" clId="{5B783293-9FE8-4B91-B260-3E0122A751AB}" dt="2023-10-26T08:50:41.694" v="156" actId="47"/>
        <pc:sldMkLst>
          <pc:docMk/>
          <pc:sldMk cId="3927323598" sldId="281"/>
        </pc:sldMkLst>
      </pc:sldChg>
      <pc:sldChg chg="add del">
        <pc:chgData name="Hua Mao" userId="5fca13bc-7b7d-4ae2-9495-b365bc678828" providerId="ADAL" clId="{5B783293-9FE8-4B91-B260-3E0122A751AB}" dt="2023-10-26T08:50:44.352" v="157" actId="47"/>
        <pc:sldMkLst>
          <pc:docMk/>
          <pc:sldMk cId="1514420776" sldId="282"/>
        </pc:sldMkLst>
      </pc:sldChg>
      <pc:sldChg chg="modSp add del mod">
        <pc:chgData name="Hua Mao" userId="5fca13bc-7b7d-4ae2-9495-b365bc678828" providerId="ADAL" clId="{5B783293-9FE8-4B91-B260-3E0122A751AB}" dt="2023-10-26T08:50:45.676" v="158" actId="47"/>
        <pc:sldMkLst>
          <pc:docMk/>
          <pc:sldMk cId="1386469752" sldId="283"/>
        </pc:sldMkLst>
        <pc:spChg chg="mod">
          <ac:chgData name="Hua Mao" userId="5fca13bc-7b7d-4ae2-9495-b365bc678828" providerId="ADAL" clId="{5B783293-9FE8-4B91-B260-3E0122A751AB}" dt="2023-10-26T08:47:44.859" v="143" actId="27636"/>
          <ac:spMkLst>
            <pc:docMk/>
            <pc:sldMk cId="1386469752" sldId="283"/>
            <ac:spMk id="2" creationId="{58BA0B52-3A9C-0546-B6B7-5E359468E877}"/>
          </ac:spMkLst>
        </pc:spChg>
        <pc:spChg chg="mod">
          <ac:chgData name="Hua Mao" userId="5fca13bc-7b7d-4ae2-9495-b365bc678828" providerId="ADAL" clId="{5B783293-9FE8-4B91-B260-3E0122A751AB}" dt="2023-10-26T08:47:44.914" v="144" actId="27636"/>
          <ac:spMkLst>
            <pc:docMk/>
            <pc:sldMk cId="1386469752" sldId="283"/>
            <ac:spMk id="3" creationId="{1100BD6D-177C-F14E-A38F-89B0E413D176}"/>
          </ac:spMkLst>
        </pc:spChg>
      </pc:sldChg>
      <pc:sldChg chg="add del">
        <pc:chgData name="Hua Mao" userId="5fca13bc-7b7d-4ae2-9495-b365bc678828" providerId="ADAL" clId="{5B783293-9FE8-4B91-B260-3E0122A751AB}" dt="2023-10-26T08:58:06.687" v="273" actId="47"/>
        <pc:sldMkLst>
          <pc:docMk/>
          <pc:sldMk cId="4126292587" sldId="284"/>
        </pc:sldMkLst>
      </pc:sldChg>
      <pc:sldChg chg="modSp add del mod">
        <pc:chgData name="Hua Mao" userId="5fca13bc-7b7d-4ae2-9495-b365bc678828" providerId="ADAL" clId="{5B783293-9FE8-4B91-B260-3E0122A751AB}" dt="2023-10-26T08:59:23.835" v="303" actId="47"/>
        <pc:sldMkLst>
          <pc:docMk/>
          <pc:sldMk cId="1636082441" sldId="285"/>
        </pc:sldMkLst>
        <pc:spChg chg="mod">
          <ac:chgData name="Hua Mao" userId="5fca13bc-7b7d-4ae2-9495-b365bc678828" providerId="ADAL" clId="{5B783293-9FE8-4B91-B260-3E0122A751AB}" dt="2023-10-26T08:47:45.091" v="145" actId="27636"/>
          <ac:spMkLst>
            <pc:docMk/>
            <pc:sldMk cId="1636082441" sldId="285"/>
            <ac:spMk id="3" creationId="{8D61E9BA-C5E2-ED42-B5B7-1C2D54377083}"/>
          </ac:spMkLst>
        </pc:spChg>
      </pc:sldChg>
      <pc:sldChg chg="modSp add del mod">
        <pc:chgData name="Hua Mao" userId="5fca13bc-7b7d-4ae2-9495-b365bc678828" providerId="ADAL" clId="{5B783293-9FE8-4B91-B260-3E0122A751AB}" dt="2023-10-26T08:59:53.639" v="306" actId="47"/>
        <pc:sldMkLst>
          <pc:docMk/>
          <pc:sldMk cId="1410459237" sldId="286"/>
        </pc:sldMkLst>
        <pc:spChg chg="mod">
          <ac:chgData name="Hua Mao" userId="5fca13bc-7b7d-4ae2-9495-b365bc678828" providerId="ADAL" clId="{5B783293-9FE8-4B91-B260-3E0122A751AB}" dt="2023-10-26T08:47:45.108" v="147" actId="27636"/>
          <ac:spMkLst>
            <pc:docMk/>
            <pc:sldMk cId="1410459237" sldId="286"/>
            <ac:spMk id="2" creationId="{00000000-0000-0000-0000-000000000000}"/>
          </ac:spMkLst>
        </pc:spChg>
        <pc:spChg chg="mod">
          <ac:chgData name="Hua Mao" userId="5fca13bc-7b7d-4ae2-9495-b365bc678828" providerId="ADAL" clId="{5B783293-9FE8-4B91-B260-3E0122A751AB}" dt="2023-10-26T08:47:45.108" v="146" actId="27636"/>
          <ac:spMkLst>
            <pc:docMk/>
            <pc:sldMk cId="1410459237" sldId="286"/>
            <ac:spMk id="3" creationId="{00000000-0000-0000-0000-000000000000}"/>
          </ac:spMkLst>
        </pc:spChg>
      </pc:sldChg>
      <pc:sldChg chg="add del">
        <pc:chgData name="Hua Mao" userId="5fca13bc-7b7d-4ae2-9495-b365bc678828" providerId="ADAL" clId="{5B783293-9FE8-4B91-B260-3E0122A751AB}" dt="2023-10-26T09:00:17" v="307" actId="47"/>
        <pc:sldMkLst>
          <pc:docMk/>
          <pc:sldMk cId="0" sldId="287"/>
        </pc:sldMkLst>
      </pc:sldChg>
      <pc:sldChg chg="add del">
        <pc:chgData name="Hua Mao" userId="5fca13bc-7b7d-4ae2-9495-b365bc678828" providerId="ADAL" clId="{5B783293-9FE8-4B91-B260-3E0122A751AB}" dt="2023-10-26T09:00:18.146" v="309" actId="47"/>
        <pc:sldMkLst>
          <pc:docMk/>
          <pc:sldMk cId="0" sldId="288"/>
        </pc:sldMkLst>
      </pc:sldChg>
      <pc:sldChg chg="add del">
        <pc:chgData name="Hua Mao" userId="5fca13bc-7b7d-4ae2-9495-b365bc678828" providerId="ADAL" clId="{5B783293-9FE8-4B91-B260-3E0122A751AB}" dt="2023-10-26T09:00:23.453" v="314" actId="47"/>
        <pc:sldMkLst>
          <pc:docMk/>
          <pc:sldMk cId="0" sldId="290"/>
        </pc:sldMkLst>
      </pc:sldChg>
      <pc:sldChg chg="add del">
        <pc:chgData name="Hua Mao" userId="5fca13bc-7b7d-4ae2-9495-b365bc678828" providerId="ADAL" clId="{5B783293-9FE8-4B91-B260-3E0122A751AB}" dt="2023-10-26T09:00:24.110" v="315" actId="47"/>
        <pc:sldMkLst>
          <pc:docMk/>
          <pc:sldMk cId="0" sldId="291"/>
        </pc:sldMkLst>
      </pc:sldChg>
      <pc:sldChg chg="modSp del mod">
        <pc:chgData name="Hua Mao" userId="5fca13bc-7b7d-4ae2-9495-b365bc678828" providerId="ADAL" clId="{5B783293-9FE8-4B91-B260-3E0122A751AB}" dt="2023-10-26T09:00:26.656" v="316" actId="47"/>
        <pc:sldMkLst>
          <pc:docMk/>
          <pc:sldMk cId="2715386082" sldId="497"/>
        </pc:sldMkLst>
        <pc:spChg chg="mod">
          <ac:chgData name="Hua Mao" userId="5fca13bc-7b7d-4ae2-9495-b365bc678828" providerId="ADAL" clId="{5B783293-9FE8-4B91-B260-3E0122A751AB}" dt="2023-10-26T07:51:01.723" v="44" actId="20577"/>
          <ac:spMkLst>
            <pc:docMk/>
            <pc:sldMk cId="2715386082" sldId="497"/>
            <ac:spMk id="8195" creationId="{00000000-0000-0000-0000-000000000000}"/>
          </ac:spMkLst>
        </pc:spChg>
        <pc:spChg chg="mod">
          <ac:chgData name="Hua Mao" userId="5fca13bc-7b7d-4ae2-9495-b365bc678828" providerId="ADAL" clId="{5B783293-9FE8-4B91-B260-3E0122A751AB}" dt="2023-10-26T07:50:57.004" v="35" actId="6549"/>
          <ac:spMkLst>
            <pc:docMk/>
            <pc:sldMk cId="2715386082" sldId="497"/>
            <ac:spMk id="8196" creationId="{00000000-0000-0000-0000-000000000000}"/>
          </ac:spMkLst>
        </pc:spChg>
      </pc:sldChg>
      <pc:sldChg chg="modSp add mod modTransition">
        <pc:chgData name="Hua Mao" userId="5fca13bc-7b7d-4ae2-9495-b365bc678828" providerId="ADAL" clId="{5B783293-9FE8-4B91-B260-3E0122A751AB}" dt="2023-10-26T09:28:07.727" v="469" actId="1076"/>
        <pc:sldMkLst>
          <pc:docMk/>
          <pc:sldMk cId="3407942114" sldId="525"/>
        </pc:sldMkLst>
        <pc:spChg chg="mod">
          <ac:chgData name="Hua Mao" userId="5fca13bc-7b7d-4ae2-9495-b365bc678828" providerId="ADAL" clId="{5B783293-9FE8-4B91-B260-3E0122A751AB}" dt="2023-10-26T09:28:07.727" v="469" actId="1076"/>
          <ac:spMkLst>
            <pc:docMk/>
            <pc:sldMk cId="3407942114" sldId="525"/>
            <ac:spMk id="15362" creationId="{00000000-0000-0000-0000-000000000000}"/>
          </ac:spMkLst>
        </pc:spChg>
      </pc:sldChg>
      <pc:sldChg chg="del">
        <pc:chgData name="Hua Mao" userId="5fca13bc-7b7d-4ae2-9495-b365bc678828" providerId="ADAL" clId="{5B783293-9FE8-4B91-B260-3E0122A751AB}" dt="2023-10-26T07:47:17.457" v="24" actId="47"/>
        <pc:sldMkLst>
          <pc:docMk/>
          <pc:sldMk cId="4246744568" sldId="538"/>
        </pc:sldMkLst>
      </pc:sldChg>
      <pc:sldChg chg="del">
        <pc:chgData name="Hua Mao" userId="5fca13bc-7b7d-4ae2-9495-b365bc678828" providerId="ADAL" clId="{5B783293-9FE8-4B91-B260-3E0122A751AB}" dt="2023-10-26T07:47:17.457" v="24" actId="47"/>
        <pc:sldMkLst>
          <pc:docMk/>
          <pc:sldMk cId="713205048" sldId="539"/>
        </pc:sldMkLst>
      </pc:sldChg>
      <pc:sldChg chg="del">
        <pc:chgData name="Hua Mao" userId="5fca13bc-7b7d-4ae2-9495-b365bc678828" providerId="ADAL" clId="{5B783293-9FE8-4B91-B260-3E0122A751AB}" dt="2023-10-26T07:47:17.457" v="24" actId="47"/>
        <pc:sldMkLst>
          <pc:docMk/>
          <pc:sldMk cId="3415398989" sldId="540"/>
        </pc:sldMkLst>
      </pc:sldChg>
      <pc:sldChg chg="del">
        <pc:chgData name="Hua Mao" userId="5fca13bc-7b7d-4ae2-9495-b365bc678828" providerId="ADAL" clId="{5B783293-9FE8-4B91-B260-3E0122A751AB}" dt="2023-10-26T07:47:17.457" v="24" actId="47"/>
        <pc:sldMkLst>
          <pc:docMk/>
          <pc:sldMk cId="1263636171" sldId="541"/>
        </pc:sldMkLst>
      </pc:sldChg>
      <pc:sldChg chg="del">
        <pc:chgData name="Hua Mao" userId="5fca13bc-7b7d-4ae2-9495-b365bc678828" providerId="ADAL" clId="{5B783293-9FE8-4B91-B260-3E0122A751AB}" dt="2023-10-26T07:47:17.457" v="24" actId="47"/>
        <pc:sldMkLst>
          <pc:docMk/>
          <pc:sldMk cId="4242908223" sldId="542"/>
        </pc:sldMkLst>
      </pc:sldChg>
      <pc:sldChg chg="del">
        <pc:chgData name="Hua Mao" userId="5fca13bc-7b7d-4ae2-9495-b365bc678828" providerId="ADAL" clId="{5B783293-9FE8-4B91-B260-3E0122A751AB}" dt="2023-10-26T07:47:17.457" v="24" actId="47"/>
        <pc:sldMkLst>
          <pc:docMk/>
          <pc:sldMk cId="1610302219" sldId="543"/>
        </pc:sldMkLst>
      </pc:sldChg>
      <pc:sldChg chg="del">
        <pc:chgData name="Hua Mao" userId="5fca13bc-7b7d-4ae2-9495-b365bc678828" providerId="ADAL" clId="{5B783293-9FE8-4B91-B260-3E0122A751AB}" dt="2023-10-26T07:47:17.457" v="24" actId="47"/>
        <pc:sldMkLst>
          <pc:docMk/>
          <pc:sldMk cId="3131426081" sldId="614"/>
        </pc:sldMkLst>
      </pc:sldChg>
      <pc:sldChg chg="del">
        <pc:chgData name="Hua Mao" userId="5fca13bc-7b7d-4ae2-9495-b365bc678828" providerId="ADAL" clId="{5B783293-9FE8-4B91-B260-3E0122A751AB}" dt="2023-10-26T07:47:17.457" v="24" actId="47"/>
        <pc:sldMkLst>
          <pc:docMk/>
          <pc:sldMk cId="269789043" sldId="664"/>
        </pc:sldMkLst>
      </pc:sldChg>
      <pc:sldChg chg="addSp delSp modSp mod">
        <pc:chgData name="Hua Mao" userId="5fca13bc-7b7d-4ae2-9495-b365bc678828" providerId="ADAL" clId="{5B783293-9FE8-4B91-B260-3E0122A751AB}" dt="2023-10-26T08:51:27.343" v="159" actId="6549"/>
        <pc:sldMkLst>
          <pc:docMk/>
          <pc:sldMk cId="2727428814" sldId="1885"/>
        </pc:sldMkLst>
        <pc:spChg chg="add del mod">
          <ac:chgData name="Hua Mao" userId="5fca13bc-7b7d-4ae2-9495-b365bc678828" providerId="ADAL" clId="{5B783293-9FE8-4B91-B260-3E0122A751AB}" dt="2023-10-26T07:55:18.446" v="78" actId="478"/>
          <ac:spMkLst>
            <pc:docMk/>
            <pc:sldMk cId="2727428814" sldId="1885"/>
            <ac:spMk id="3" creationId="{11C80136-971A-43AA-5F4E-631478095DF4}"/>
          </ac:spMkLst>
        </pc:spChg>
        <pc:spChg chg="add mod">
          <ac:chgData name="Hua Mao" userId="5fca13bc-7b7d-4ae2-9495-b365bc678828" providerId="ADAL" clId="{5B783293-9FE8-4B91-B260-3E0122A751AB}" dt="2023-10-26T07:58:06.402" v="140" actId="6549"/>
          <ac:spMkLst>
            <pc:docMk/>
            <pc:sldMk cId="2727428814" sldId="1885"/>
            <ac:spMk id="4" creationId="{196EC16A-6C24-AB26-526F-DBFD89587A01}"/>
          </ac:spMkLst>
        </pc:spChg>
        <pc:spChg chg="mod">
          <ac:chgData name="Hua Mao" userId="5fca13bc-7b7d-4ae2-9495-b365bc678828" providerId="ADAL" clId="{5B783293-9FE8-4B91-B260-3E0122A751AB}" dt="2023-10-26T08:51:27.343" v="159" actId="6549"/>
          <ac:spMkLst>
            <pc:docMk/>
            <pc:sldMk cId="2727428814" sldId="1885"/>
            <ac:spMk id="7" creationId="{AF45012D-E680-46E7-9FA4-56610DFE00B1}"/>
          </ac:spMkLst>
        </pc:spChg>
        <pc:picChg chg="mod">
          <ac:chgData name="Hua Mao" userId="5fca13bc-7b7d-4ae2-9495-b365bc678828" providerId="ADAL" clId="{5B783293-9FE8-4B91-B260-3E0122A751AB}" dt="2023-10-26T07:54:38.246" v="73" actId="1076"/>
          <ac:picMkLst>
            <pc:docMk/>
            <pc:sldMk cId="2727428814" sldId="1885"/>
            <ac:picMk id="1026" creationId="{45028445-B673-84CA-5BA6-723705B8C6AC}"/>
          </ac:picMkLst>
        </pc:picChg>
      </pc:sldChg>
      <pc:sldChg chg="del">
        <pc:chgData name="Hua Mao" userId="5fca13bc-7b7d-4ae2-9495-b365bc678828" providerId="ADAL" clId="{5B783293-9FE8-4B91-B260-3E0122A751AB}" dt="2023-10-26T07:47:17.457" v="24" actId="47"/>
        <pc:sldMkLst>
          <pc:docMk/>
          <pc:sldMk cId="2443791317" sldId="1915"/>
        </pc:sldMkLst>
      </pc:sldChg>
      <pc:sldChg chg="del">
        <pc:chgData name="Hua Mao" userId="5fca13bc-7b7d-4ae2-9495-b365bc678828" providerId="ADAL" clId="{5B783293-9FE8-4B91-B260-3E0122A751AB}" dt="2023-10-26T07:47:17.457" v="24" actId="47"/>
        <pc:sldMkLst>
          <pc:docMk/>
          <pc:sldMk cId="985129579" sldId="1926"/>
        </pc:sldMkLst>
      </pc:sldChg>
      <pc:sldChg chg="del">
        <pc:chgData name="Hua Mao" userId="5fca13bc-7b7d-4ae2-9495-b365bc678828" providerId="ADAL" clId="{5B783293-9FE8-4B91-B260-3E0122A751AB}" dt="2023-10-26T07:47:17.457" v="24" actId="47"/>
        <pc:sldMkLst>
          <pc:docMk/>
          <pc:sldMk cId="1024371839" sldId="1927"/>
        </pc:sldMkLst>
      </pc:sldChg>
      <pc:sldChg chg="del">
        <pc:chgData name="Hua Mao" userId="5fca13bc-7b7d-4ae2-9495-b365bc678828" providerId="ADAL" clId="{5B783293-9FE8-4B91-B260-3E0122A751AB}" dt="2023-10-26T07:47:17.457" v="24" actId="47"/>
        <pc:sldMkLst>
          <pc:docMk/>
          <pc:sldMk cId="2926334986" sldId="1928"/>
        </pc:sldMkLst>
      </pc:sldChg>
      <pc:sldChg chg="del">
        <pc:chgData name="Hua Mao" userId="5fca13bc-7b7d-4ae2-9495-b365bc678828" providerId="ADAL" clId="{5B783293-9FE8-4B91-B260-3E0122A751AB}" dt="2023-10-26T07:47:17.457" v="24" actId="47"/>
        <pc:sldMkLst>
          <pc:docMk/>
          <pc:sldMk cId="4001523544" sldId="1929"/>
        </pc:sldMkLst>
      </pc:sldChg>
      <pc:sldChg chg="modSp mod ord">
        <pc:chgData name="Hua Mao" userId="5fca13bc-7b7d-4ae2-9495-b365bc678828" providerId="ADAL" clId="{5B783293-9FE8-4B91-B260-3E0122A751AB}" dt="2023-10-26T07:51:04.715" v="46"/>
        <pc:sldMkLst>
          <pc:docMk/>
          <pc:sldMk cId="4284376435" sldId="1930"/>
        </pc:sldMkLst>
        <pc:spChg chg="mod">
          <ac:chgData name="Hua Mao" userId="5fca13bc-7b7d-4ae2-9495-b365bc678828" providerId="ADAL" clId="{5B783293-9FE8-4B91-B260-3E0122A751AB}" dt="2023-10-26T07:46:27.085" v="13" actId="207"/>
          <ac:spMkLst>
            <pc:docMk/>
            <pc:sldMk cId="4284376435" sldId="1930"/>
            <ac:spMk id="3" creationId="{2993F3DB-4C2E-2D64-98BA-5F0243EA872F}"/>
          </ac:spMkLst>
        </pc:spChg>
      </pc:sldChg>
      <pc:sldChg chg="modSp new del mod">
        <pc:chgData name="Hua Mao" userId="5fca13bc-7b7d-4ae2-9495-b365bc678828" providerId="ADAL" clId="{5B783293-9FE8-4B91-B260-3E0122A751AB}" dt="2023-10-26T08:59:48.970" v="305" actId="47"/>
        <pc:sldMkLst>
          <pc:docMk/>
          <pc:sldMk cId="69968228" sldId="1931"/>
        </pc:sldMkLst>
        <pc:spChg chg="mod">
          <ac:chgData name="Hua Mao" userId="5fca13bc-7b7d-4ae2-9495-b365bc678828" providerId="ADAL" clId="{5B783293-9FE8-4B91-B260-3E0122A751AB}" dt="2023-10-26T08:59:11.578" v="288" actId="20577"/>
          <ac:spMkLst>
            <pc:docMk/>
            <pc:sldMk cId="69968228" sldId="1931"/>
            <ac:spMk id="2" creationId="{EA4D91C4-2DEA-C4E1-C536-BCD285C96354}"/>
          </ac:spMkLst>
        </pc:spChg>
        <pc:spChg chg="mod">
          <ac:chgData name="Hua Mao" userId="5fca13bc-7b7d-4ae2-9495-b365bc678828" providerId="ADAL" clId="{5B783293-9FE8-4B91-B260-3E0122A751AB}" dt="2023-10-26T08:58:51.599" v="277" actId="20577"/>
          <ac:spMkLst>
            <pc:docMk/>
            <pc:sldMk cId="69968228" sldId="1931"/>
            <ac:spMk id="3" creationId="{1A9DD8C6-9739-82FD-D51B-E6BE4178E4E1}"/>
          </ac:spMkLst>
        </pc:spChg>
      </pc:sldChg>
      <pc:sldChg chg="addSp delSp modSp new mod">
        <pc:chgData name="Hua Mao" userId="5fca13bc-7b7d-4ae2-9495-b365bc678828" providerId="ADAL" clId="{5B783293-9FE8-4B91-B260-3E0122A751AB}" dt="2023-10-26T08:59:20.181" v="302" actId="20577"/>
        <pc:sldMkLst>
          <pc:docMk/>
          <pc:sldMk cId="2046808637" sldId="1932"/>
        </pc:sldMkLst>
        <pc:spChg chg="mod">
          <ac:chgData name="Hua Mao" userId="5fca13bc-7b7d-4ae2-9495-b365bc678828" providerId="ADAL" clId="{5B783293-9FE8-4B91-B260-3E0122A751AB}" dt="2023-10-26T08:59:20.181" v="302" actId="20577"/>
          <ac:spMkLst>
            <pc:docMk/>
            <pc:sldMk cId="2046808637" sldId="1932"/>
            <ac:spMk id="2" creationId="{636D7C30-8D25-5DBF-A7AF-1E76C07E49DF}"/>
          </ac:spMkLst>
        </pc:spChg>
        <pc:spChg chg="del">
          <ac:chgData name="Hua Mao" userId="5fca13bc-7b7d-4ae2-9495-b365bc678828" providerId="ADAL" clId="{5B783293-9FE8-4B91-B260-3E0122A751AB}" dt="2023-10-26T08:57:38.721" v="254" actId="478"/>
          <ac:spMkLst>
            <pc:docMk/>
            <pc:sldMk cId="2046808637" sldId="1932"/>
            <ac:spMk id="3" creationId="{C911B8F4-4B7A-0082-7489-BDD3175BF05A}"/>
          </ac:spMkLst>
        </pc:spChg>
        <pc:picChg chg="add mod">
          <ac:chgData name="Hua Mao" userId="5fca13bc-7b7d-4ae2-9495-b365bc678828" providerId="ADAL" clId="{5B783293-9FE8-4B91-B260-3E0122A751AB}" dt="2023-10-26T08:57:46.228" v="257" actId="1076"/>
          <ac:picMkLst>
            <pc:docMk/>
            <pc:sldMk cId="2046808637" sldId="1932"/>
            <ac:picMk id="1026" creationId="{A007DA9C-620C-86A0-93CD-73E23326EB8C}"/>
          </ac:picMkLst>
        </pc:picChg>
      </pc:sldChg>
      <pc:sldChg chg="modSp add mod">
        <pc:chgData name="Hua Mao" userId="5fca13bc-7b7d-4ae2-9495-b365bc678828" providerId="ADAL" clId="{5B783293-9FE8-4B91-B260-3E0122A751AB}" dt="2023-10-26T09:33:12.550" v="504" actId="1076"/>
        <pc:sldMkLst>
          <pc:docMk/>
          <pc:sldMk cId="1889883065" sldId="1933"/>
        </pc:sldMkLst>
        <pc:spChg chg="mod">
          <ac:chgData name="Hua Mao" userId="5fca13bc-7b7d-4ae2-9495-b365bc678828" providerId="ADAL" clId="{5B783293-9FE8-4B91-B260-3E0122A751AB}" dt="2023-10-26T09:33:12.550" v="504" actId="1076"/>
          <ac:spMkLst>
            <pc:docMk/>
            <pc:sldMk cId="1889883065" sldId="1933"/>
            <ac:spMk id="2" creationId="{00000000-0000-0000-0000-000000000000}"/>
          </ac:spMkLst>
        </pc:spChg>
        <pc:spChg chg="mod">
          <ac:chgData name="Hua Mao" userId="5fca13bc-7b7d-4ae2-9495-b365bc678828" providerId="ADAL" clId="{5B783293-9FE8-4B91-B260-3E0122A751AB}" dt="2023-10-26T09:25:24.257" v="410" actId="27636"/>
          <ac:spMkLst>
            <pc:docMk/>
            <pc:sldMk cId="1889883065" sldId="1933"/>
            <ac:spMk id="3" creationId="{00000000-0000-0000-0000-000000000000}"/>
          </ac:spMkLst>
        </pc:spChg>
      </pc:sldChg>
      <pc:sldChg chg="modSp new mod">
        <pc:chgData name="Hua Mao" userId="5fca13bc-7b7d-4ae2-9495-b365bc678828" providerId="ADAL" clId="{5B783293-9FE8-4B91-B260-3E0122A751AB}" dt="2023-10-26T09:27:39.263" v="437" actId="207"/>
        <pc:sldMkLst>
          <pc:docMk/>
          <pc:sldMk cId="643346791" sldId="1934"/>
        </pc:sldMkLst>
        <pc:spChg chg="mod">
          <ac:chgData name="Hua Mao" userId="5fca13bc-7b7d-4ae2-9495-b365bc678828" providerId="ADAL" clId="{5B783293-9FE8-4B91-B260-3E0122A751AB}" dt="2023-10-26T09:00:58.206" v="320" actId="207"/>
          <ac:spMkLst>
            <pc:docMk/>
            <pc:sldMk cId="643346791" sldId="1934"/>
            <ac:spMk id="2" creationId="{76DAB3CD-C960-AEA7-E7A5-8888ADA12B45}"/>
          </ac:spMkLst>
        </pc:spChg>
        <pc:spChg chg="mod">
          <ac:chgData name="Hua Mao" userId="5fca13bc-7b7d-4ae2-9495-b365bc678828" providerId="ADAL" clId="{5B783293-9FE8-4B91-B260-3E0122A751AB}" dt="2023-10-26T09:27:39.263" v="437" actId="207"/>
          <ac:spMkLst>
            <pc:docMk/>
            <pc:sldMk cId="643346791" sldId="1934"/>
            <ac:spMk id="3" creationId="{CB4427FF-7A1B-91DE-C389-A768524712F6}"/>
          </ac:spMkLst>
        </pc:spChg>
      </pc:sldChg>
      <pc:sldChg chg="modSp new del mod">
        <pc:chgData name="Hua Mao" userId="5fca13bc-7b7d-4ae2-9495-b365bc678828" providerId="ADAL" clId="{5B783293-9FE8-4B91-B260-3E0122A751AB}" dt="2023-10-26T09:20:23.613" v="344" actId="47"/>
        <pc:sldMkLst>
          <pc:docMk/>
          <pc:sldMk cId="58912200" sldId="1935"/>
        </pc:sldMkLst>
        <pc:spChg chg="mod">
          <ac:chgData name="Hua Mao" userId="5fca13bc-7b7d-4ae2-9495-b365bc678828" providerId="ADAL" clId="{5B783293-9FE8-4B91-B260-3E0122A751AB}" dt="2023-10-26T09:16:19.037" v="335"/>
          <ac:spMkLst>
            <pc:docMk/>
            <pc:sldMk cId="58912200" sldId="1935"/>
            <ac:spMk id="2" creationId="{0FE1BD87-5F7D-4427-D14A-C1647255D2F6}"/>
          </ac:spMkLst>
        </pc:spChg>
        <pc:spChg chg="mod">
          <ac:chgData name="Hua Mao" userId="5fca13bc-7b7d-4ae2-9495-b365bc678828" providerId="ADAL" clId="{5B783293-9FE8-4B91-B260-3E0122A751AB}" dt="2023-10-26T09:16:26.053" v="336"/>
          <ac:spMkLst>
            <pc:docMk/>
            <pc:sldMk cId="58912200" sldId="1935"/>
            <ac:spMk id="3" creationId="{D9E20D07-D41C-0A19-8D1B-23F3747061BC}"/>
          </ac:spMkLst>
        </pc:spChg>
      </pc:sldChg>
      <pc:sldChg chg="modSp new del mod">
        <pc:chgData name="Hua Mao" userId="5fca13bc-7b7d-4ae2-9495-b365bc678828" providerId="ADAL" clId="{5B783293-9FE8-4B91-B260-3E0122A751AB}" dt="2023-10-26T09:21:57.600" v="354" actId="47"/>
        <pc:sldMkLst>
          <pc:docMk/>
          <pc:sldMk cId="401609677" sldId="1935"/>
        </pc:sldMkLst>
        <pc:spChg chg="mod">
          <ac:chgData name="Hua Mao" userId="5fca13bc-7b7d-4ae2-9495-b365bc678828" providerId="ADAL" clId="{5B783293-9FE8-4B91-B260-3E0122A751AB}" dt="2023-10-26T09:20:29.864" v="352" actId="20577"/>
          <ac:spMkLst>
            <pc:docMk/>
            <pc:sldMk cId="401609677" sldId="1935"/>
            <ac:spMk id="2" creationId="{D615B1AC-29C7-C656-E715-96358ED7C238}"/>
          </ac:spMkLst>
        </pc:spChg>
      </pc:sldChg>
      <pc:sldChg chg="modSp add mod">
        <pc:chgData name="Hua Mao" userId="5fca13bc-7b7d-4ae2-9495-b365bc678828" providerId="ADAL" clId="{5B783293-9FE8-4B91-B260-3E0122A751AB}" dt="2023-10-26T09:33:27.195" v="505" actId="1076"/>
        <pc:sldMkLst>
          <pc:docMk/>
          <pc:sldMk cId="2372364559" sldId="1935"/>
        </pc:sldMkLst>
        <pc:spChg chg="mod">
          <ac:chgData name="Hua Mao" userId="5fca13bc-7b7d-4ae2-9495-b365bc678828" providerId="ADAL" clId="{5B783293-9FE8-4B91-B260-3E0122A751AB}" dt="2023-10-26T09:33:27.195" v="505" actId="1076"/>
          <ac:spMkLst>
            <pc:docMk/>
            <pc:sldMk cId="2372364559" sldId="1935"/>
            <ac:spMk id="2" creationId="{50F0B39D-9968-B446-BD7B-D16358AD9E73}"/>
          </ac:spMkLst>
        </pc:spChg>
      </pc:sldChg>
      <pc:sldChg chg="addSp delSp modSp new mod">
        <pc:chgData name="Hua Mao" userId="5fca13bc-7b7d-4ae2-9495-b365bc678828" providerId="ADAL" clId="{5B783293-9FE8-4B91-B260-3E0122A751AB}" dt="2023-10-26T09:31:29.608" v="484" actId="14100"/>
        <pc:sldMkLst>
          <pc:docMk/>
          <pc:sldMk cId="2111160187" sldId="1936"/>
        </pc:sldMkLst>
        <pc:spChg chg="del">
          <ac:chgData name="Hua Mao" userId="5fca13bc-7b7d-4ae2-9495-b365bc678828" providerId="ADAL" clId="{5B783293-9FE8-4B91-B260-3E0122A751AB}" dt="2023-10-26T09:30:55.155" v="471"/>
          <ac:spMkLst>
            <pc:docMk/>
            <pc:sldMk cId="2111160187" sldId="1936"/>
            <ac:spMk id="2" creationId="{B02C161A-61CE-5708-0056-D61FF98D7D55}"/>
          </ac:spMkLst>
        </pc:spChg>
        <pc:spChg chg="del">
          <ac:chgData name="Hua Mao" userId="5fca13bc-7b7d-4ae2-9495-b365bc678828" providerId="ADAL" clId="{5B783293-9FE8-4B91-B260-3E0122A751AB}" dt="2023-10-26T09:31:25.088" v="482"/>
          <ac:spMkLst>
            <pc:docMk/>
            <pc:sldMk cId="2111160187" sldId="1936"/>
            <ac:spMk id="3" creationId="{0C57755C-C9A6-6037-A5EE-2C63EF8AADB8}"/>
          </ac:spMkLst>
        </pc:spChg>
        <pc:spChg chg="add mod">
          <ac:chgData name="Hua Mao" userId="5fca13bc-7b7d-4ae2-9495-b365bc678828" providerId="ADAL" clId="{5B783293-9FE8-4B91-B260-3E0122A751AB}" dt="2023-10-26T09:31:07.734" v="481" actId="33524"/>
          <ac:spMkLst>
            <pc:docMk/>
            <pc:sldMk cId="2111160187" sldId="1936"/>
            <ac:spMk id="5" creationId="{111D3BB6-837F-E41B-F671-EA385AB38607}"/>
          </ac:spMkLst>
        </pc:spChg>
        <pc:picChg chg="add mod">
          <ac:chgData name="Hua Mao" userId="5fca13bc-7b7d-4ae2-9495-b365bc678828" providerId="ADAL" clId="{5B783293-9FE8-4B91-B260-3E0122A751AB}" dt="2023-10-26T09:31:29.608" v="484" actId="14100"/>
          <ac:picMkLst>
            <pc:docMk/>
            <pc:sldMk cId="2111160187" sldId="1936"/>
            <ac:picMk id="2050" creationId="{3228C899-13AE-FB15-A6FF-6E232D4C0B10}"/>
          </ac:picMkLst>
        </pc:picChg>
      </pc:sldChg>
      <pc:sldChg chg="modSp new del mod">
        <pc:chgData name="Hua Mao" userId="5fca13bc-7b7d-4ae2-9495-b365bc678828" providerId="ADAL" clId="{5B783293-9FE8-4B91-B260-3E0122A751AB}" dt="2023-10-26T09:20:23.613" v="344" actId="47"/>
        <pc:sldMkLst>
          <pc:docMk/>
          <pc:sldMk cId="3149112700" sldId="1936"/>
        </pc:sldMkLst>
        <pc:spChg chg="mod">
          <ac:chgData name="Hua Mao" userId="5fca13bc-7b7d-4ae2-9495-b365bc678828" providerId="ADAL" clId="{5B783293-9FE8-4B91-B260-3E0122A751AB}" dt="2023-10-26T09:16:38.724" v="338"/>
          <ac:spMkLst>
            <pc:docMk/>
            <pc:sldMk cId="3149112700" sldId="1936"/>
            <ac:spMk id="2" creationId="{8B4E5877-91C4-C306-CBEB-B27C482D825C}"/>
          </ac:spMkLst>
        </pc:spChg>
        <pc:spChg chg="mod">
          <ac:chgData name="Hua Mao" userId="5fca13bc-7b7d-4ae2-9495-b365bc678828" providerId="ADAL" clId="{5B783293-9FE8-4B91-B260-3E0122A751AB}" dt="2023-10-26T09:16:44.581" v="339"/>
          <ac:spMkLst>
            <pc:docMk/>
            <pc:sldMk cId="3149112700" sldId="1936"/>
            <ac:spMk id="3" creationId="{E4713626-C2CB-FEEE-0D2F-F39CD2B9DCA3}"/>
          </ac:spMkLst>
        </pc:spChg>
      </pc:sldChg>
      <pc:sldChg chg="modSp new mod">
        <pc:chgData name="Hua Mao" userId="5fca13bc-7b7d-4ae2-9495-b365bc678828" providerId="ADAL" clId="{5B783293-9FE8-4B91-B260-3E0122A751AB}" dt="2023-10-26T09:32:48.421" v="503" actId="14100"/>
        <pc:sldMkLst>
          <pc:docMk/>
          <pc:sldMk cId="3048808590" sldId="1937"/>
        </pc:sldMkLst>
        <pc:spChg chg="mod">
          <ac:chgData name="Hua Mao" userId="5fca13bc-7b7d-4ae2-9495-b365bc678828" providerId="ADAL" clId="{5B783293-9FE8-4B91-B260-3E0122A751AB}" dt="2023-10-26T09:31:56.378" v="495" actId="20577"/>
          <ac:spMkLst>
            <pc:docMk/>
            <pc:sldMk cId="3048808590" sldId="1937"/>
            <ac:spMk id="2" creationId="{0948C5EC-9F9A-2A44-0966-F4AD005E1F31}"/>
          </ac:spMkLst>
        </pc:spChg>
        <pc:spChg chg="mod">
          <ac:chgData name="Hua Mao" userId="5fca13bc-7b7d-4ae2-9495-b365bc678828" providerId="ADAL" clId="{5B783293-9FE8-4B91-B260-3E0122A751AB}" dt="2023-10-26T09:32:48.421" v="503" actId="14100"/>
          <ac:spMkLst>
            <pc:docMk/>
            <pc:sldMk cId="3048808590" sldId="1937"/>
            <ac:spMk id="3" creationId="{1594FCBD-B23E-6B78-4EB7-A8E0DA715DDE}"/>
          </ac:spMkLst>
        </pc:spChg>
      </pc:sldChg>
      <pc:sldChg chg="modSp new del mod">
        <pc:chgData name="Hua Mao" userId="5fca13bc-7b7d-4ae2-9495-b365bc678828" providerId="ADAL" clId="{5B783293-9FE8-4B91-B260-3E0122A751AB}" dt="2023-10-26T09:20:23.613" v="344" actId="47"/>
        <pc:sldMkLst>
          <pc:docMk/>
          <pc:sldMk cId="3993203027" sldId="1937"/>
        </pc:sldMkLst>
        <pc:spChg chg="mod">
          <ac:chgData name="Hua Mao" userId="5fca13bc-7b7d-4ae2-9495-b365bc678828" providerId="ADAL" clId="{5B783293-9FE8-4B91-B260-3E0122A751AB}" dt="2023-10-26T09:16:54.713" v="341"/>
          <ac:spMkLst>
            <pc:docMk/>
            <pc:sldMk cId="3993203027" sldId="1937"/>
            <ac:spMk id="2" creationId="{0F539F15-D9B0-555D-E3C1-AA51EA8EC9DF}"/>
          </ac:spMkLst>
        </pc:spChg>
        <pc:spChg chg="mod">
          <ac:chgData name="Hua Mao" userId="5fca13bc-7b7d-4ae2-9495-b365bc678828" providerId="ADAL" clId="{5B783293-9FE8-4B91-B260-3E0122A751AB}" dt="2023-10-26T09:17:05.656" v="342"/>
          <ac:spMkLst>
            <pc:docMk/>
            <pc:sldMk cId="3993203027" sldId="1937"/>
            <ac:spMk id="3" creationId="{48BE43BD-63C0-A126-7F06-66415B84789A}"/>
          </ac:spMkLst>
        </pc:spChg>
      </pc:sldChg>
    </pc:docChg>
  </pc:docChgLst>
  <pc:docChgLst>
    <pc:chgData name="Ossama Alshabrawy" userId="1c06f1e106e6dc66" providerId="LiveId" clId="{E9E3F6DE-5F3F-4740-AFFC-389B5A841180}"/>
    <pc:docChg chg="undo custSel addSld delSld modSld">
      <pc:chgData name="Ossama Alshabrawy" userId="1c06f1e106e6dc66" providerId="LiveId" clId="{E9E3F6DE-5F3F-4740-AFFC-389B5A841180}" dt="2023-12-04T10:26:59.902" v="614" actId="14100"/>
      <pc:docMkLst>
        <pc:docMk/>
      </pc:docMkLst>
      <pc:sldChg chg="modSp mod">
        <pc:chgData name="Ossama Alshabrawy" userId="1c06f1e106e6dc66" providerId="LiveId" clId="{E9E3F6DE-5F3F-4740-AFFC-389B5A841180}" dt="2023-12-04T09:32:02.929" v="27" actId="14100"/>
        <pc:sldMkLst>
          <pc:docMk/>
          <pc:sldMk cId="2177736128" sldId="256"/>
        </pc:sldMkLst>
        <pc:spChg chg="mod">
          <ac:chgData name="Ossama Alshabrawy" userId="1c06f1e106e6dc66" providerId="LiveId" clId="{E9E3F6DE-5F3F-4740-AFFC-389B5A841180}" dt="2023-12-04T09:32:02.929" v="27" actId="14100"/>
          <ac:spMkLst>
            <pc:docMk/>
            <pc:sldMk cId="2177736128" sldId="256"/>
            <ac:spMk id="2" creationId="{419BC871-39D1-43BA-B616-8902CED45E6C}"/>
          </ac:spMkLst>
        </pc:spChg>
      </pc:sldChg>
      <pc:sldChg chg="addSp delSp modSp del mod">
        <pc:chgData name="Ossama Alshabrawy" userId="1c06f1e106e6dc66" providerId="LiveId" clId="{E9E3F6DE-5F3F-4740-AFFC-389B5A841180}" dt="2023-12-04T09:34:19.285" v="70" actId="47"/>
        <pc:sldMkLst>
          <pc:docMk/>
          <pc:sldMk cId="2727428814" sldId="1885"/>
        </pc:sldMkLst>
        <pc:spChg chg="add del mod">
          <ac:chgData name="Ossama Alshabrawy" userId="1c06f1e106e6dc66" providerId="LiveId" clId="{E9E3F6DE-5F3F-4740-AFFC-389B5A841180}" dt="2023-12-04T09:33:10.038" v="37" actId="478"/>
          <ac:spMkLst>
            <pc:docMk/>
            <pc:sldMk cId="2727428814" sldId="1885"/>
            <ac:spMk id="4" creationId="{367156EB-BDDA-4033-225F-BE5BE84B8B73}"/>
          </ac:spMkLst>
        </pc:spChg>
        <pc:spChg chg="del">
          <ac:chgData name="Ossama Alshabrawy" userId="1c06f1e106e6dc66" providerId="LiveId" clId="{E9E3F6DE-5F3F-4740-AFFC-389B5A841180}" dt="2023-12-04T09:33:11.617" v="38" actId="478"/>
          <ac:spMkLst>
            <pc:docMk/>
            <pc:sldMk cId="2727428814" sldId="1885"/>
            <ac:spMk id="5" creationId="{CA9459E8-E320-33D5-01C1-B874FF1E54B4}"/>
          </ac:spMkLst>
        </pc:spChg>
        <pc:spChg chg="mod">
          <ac:chgData name="Ossama Alshabrawy" userId="1c06f1e106e6dc66" providerId="LiveId" clId="{E9E3F6DE-5F3F-4740-AFFC-389B5A841180}" dt="2023-12-04T09:33:05.004" v="35" actId="20577"/>
          <ac:spMkLst>
            <pc:docMk/>
            <pc:sldMk cId="2727428814" sldId="1885"/>
            <ac:spMk id="6" creationId="{8E35153A-7CF3-4A72-A493-1FD6EEF90D07}"/>
          </ac:spMkLst>
        </pc:spChg>
        <pc:spChg chg="del">
          <ac:chgData name="Ossama Alshabrawy" userId="1c06f1e106e6dc66" providerId="LiveId" clId="{E9E3F6DE-5F3F-4740-AFFC-389B5A841180}" dt="2023-12-04T09:33:08.126" v="36" actId="478"/>
          <ac:spMkLst>
            <pc:docMk/>
            <pc:sldMk cId="2727428814" sldId="1885"/>
            <ac:spMk id="7" creationId="{AF45012D-E680-46E7-9FA4-56610DFE00B1}"/>
          </ac:spMkLst>
        </pc:spChg>
        <pc:spChg chg="del">
          <ac:chgData name="Ossama Alshabrawy" userId="1c06f1e106e6dc66" providerId="LiveId" clId="{E9E3F6DE-5F3F-4740-AFFC-389B5A841180}" dt="2023-12-04T09:33:14.101" v="40" actId="478"/>
          <ac:spMkLst>
            <pc:docMk/>
            <pc:sldMk cId="2727428814" sldId="1885"/>
            <ac:spMk id="10" creationId="{620FD62D-F788-E790-41D8-284B296C3D22}"/>
          </ac:spMkLst>
        </pc:spChg>
        <pc:picChg chg="del">
          <ac:chgData name="Ossama Alshabrawy" userId="1c06f1e106e6dc66" providerId="LiveId" clId="{E9E3F6DE-5F3F-4740-AFFC-389B5A841180}" dt="2023-12-04T09:33:12.262" v="39" actId="478"/>
          <ac:picMkLst>
            <pc:docMk/>
            <pc:sldMk cId="2727428814" sldId="1885"/>
            <ac:picMk id="2" creationId="{A1DE3099-485C-207B-009C-61153F242BCB}"/>
          </ac:picMkLst>
        </pc:picChg>
      </pc:sldChg>
      <pc:sldChg chg="del">
        <pc:chgData name="Ossama Alshabrawy" userId="1c06f1e106e6dc66" providerId="LiveId" clId="{E9E3F6DE-5F3F-4740-AFFC-389B5A841180}" dt="2023-12-04T09:34:22.278" v="72" actId="47"/>
        <pc:sldMkLst>
          <pc:docMk/>
          <pc:sldMk cId="4168613015" sldId="1938"/>
        </pc:sldMkLst>
      </pc:sldChg>
      <pc:sldChg chg="del">
        <pc:chgData name="Ossama Alshabrawy" userId="1c06f1e106e6dc66" providerId="LiveId" clId="{E9E3F6DE-5F3F-4740-AFFC-389B5A841180}" dt="2023-12-04T09:34:22.792" v="74" actId="47"/>
        <pc:sldMkLst>
          <pc:docMk/>
          <pc:sldMk cId="1580732840" sldId="1939"/>
        </pc:sldMkLst>
      </pc:sldChg>
      <pc:sldChg chg="del">
        <pc:chgData name="Ossama Alshabrawy" userId="1c06f1e106e6dc66" providerId="LiveId" clId="{E9E3F6DE-5F3F-4740-AFFC-389B5A841180}" dt="2023-12-04T09:34:22.992" v="75" actId="47"/>
        <pc:sldMkLst>
          <pc:docMk/>
          <pc:sldMk cId="826840496" sldId="1940"/>
        </pc:sldMkLst>
      </pc:sldChg>
      <pc:sldChg chg="del">
        <pc:chgData name="Ossama Alshabrawy" userId="1c06f1e106e6dc66" providerId="LiveId" clId="{E9E3F6DE-5F3F-4740-AFFC-389B5A841180}" dt="2023-12-04T09:34:23.260" v="76" actId="47"/>
        <pc:sldMkLst>
          <pc:docMk/>
          <pc:sldMk cId="4074082532" sldId="1942"/>
        </pc:sldMkLst>
      </pc:sldChg>
      <pc:sldChg chg="del">
        <pc:chgData name="Ossama Alshabrawy" userId="1c06f1e106e6dc66" providerId="LiveId" clId="{E9E3F6DE-5F3F-4740-AFFC-389B5A841180}" dt="2023-12-04T09:34:23.492" v="77" actId="47"/>
        <pc:sldMkLst>
          <pc:docMk/>
          <pc:sldMk cId="473555740" sldId="1943"/>
        </pc:sldMkLst>
      </pc:sldChg>
      <pc:sldChg chg="del">
        <pc:chgData name="Ossama Alshabrawy" userId="1c06f1e106e6dc66" providerId="LiveId" clId="{E9E3F6DE-5F3F-4740-AFFC-389B5A841180}" dt="2023-12-04T09:34:23.791" v="78" actId="47"/>
        <pc:sldMkLst>
          <pc:docMk/>
          <pc:sldMk cId="1471586699" sldId="1944"/>
        </pc:sldMkLst>
      </pc:sldChg>
      <pc:sldChg chg="del">
        <pc:chgData name="Ossama Alshabrawy" userId="1c06f1e106e6dc66" providerId="LiveId" clId="{E9E3F6DE-5F3F-4740-AFFC-389B5A841180}" dt="2023-12-04T09:34:24.030" v="79" actId="47"/>
        <pc:sldMkLst>
          <pc:docMk/>
          <pc:sldMk cId="2356915308" sldId="1947"/>
        </pc:sldMkLst>
      </pc:sldChg>
      <pc:sldChg chg="del">
        <pc:chgData name="Ossama Alshabrawy" userId="1c06f1e106e6dc66" providerId="LiveId" clId="{E9E3F6DE-5F3F-4740-AFFC-389B5A841180}" dt="2023-12-04T09:34:24.336" v="80" actId="47"/>
        <pc:sldMkLst>
          <pc:docMk/>
          <pc:sldMk cId="1504389855" sldId="1948"/>
        </pc:sldMkLst>
      </pc:sldChg>
      <pc:sldChg chg="del">
        <pc:chgData name="Ossama Alshabrawy" userId="1c06f1e106e6dc66" providerId="LiveId" clId="{E9E3F6DE-5F3F-4740-AFFC-389B5A841180}" dt="2023-12-04T09:34:21.844" v="71" actId="47"/>
        <pc:sldMkLst>
          <pc:docMk/>
          <pc:sldMk cId="1806371398" sldId="1949"/>
        </pc:sldMkLst>
      </pc:sldChg>
      <pc:sldChg chg="del">
        <pc:chgData name="Ossama Alshabrawy" userId="1c06f1e106e6dc66" providerId="LiveId" clId="{E9E3F6DE-5F3F-4740-AFFC-389B5A841180}" dt="2023-12-04T09:34:22.559" v="73" actId="47"/>
        <pc:sldMkLst>
          <pc:docMk/>
          <pc:sldMk cId="2366510816" sldId="1950"/>
        </pc:sldMkLst>
      </pc:sldChg>
      <pc:sldChg chg="del">
        <pc:chgData name="Ossama Alshabrawy" userId="1c06f1e106e6dc66" providerId="LiveId" clId="{E9E3F6DE-5F3F-4740-AFFC-389B5A841180}" dt="2023-12-04T09:34:25.305" v="81" actId="47"/>
        <pc:sldMkLst>
          <pc:docMk/>
          <pc:sldMk cId="1681811438" sldId="1951"/>
        </pc:sldMkLst>
      </pc:sldChg>
      <pc:sldChg chg="addSp delSp modSp new mod">
        <pc:chgData name="Ossama Alshabrawy" userId="1c06f1e106e6dc66" providerId="LiveId" clId="{E9E3F6DE-5F3F-4740-AFFC-389B5A841180}" dt="2023-12-04T09:34:14.894" v="69"/>
        <pc:sldMkLst>
          <pc:docMk/>
          <pc:sldMk cId="2071115437" sldId="1952"/>
        </pc:sldMkLst>
        <pc:spChg chg="mod">
          <ac:chgData name="Ossama Alshabrawy" userId="1c06f1e106e6dc66" providerId="LiveId" clId="{E9E3F6DE-5F3F-4740-AFFC-389B5A841180}" dt="2023-12-04T09:33:22.721" v="47" actId="20577"/>
          <ac:spMkLst>
            <pc:docMk/>
            <pc:sldMk cId="2071115437" sldId="1952"/>
            <ac:spMk id="2" creationId="{3AF7BE90-0CB9-FD65-551F-C4CA93E30483}"/>
          </ac:spMkLst>
        </pc:spChg>
        <pc:spChg chg="add del mod">
          <ac:chgData name="Ossama Alshabrawy" userId="1c06f1e106e6dc66" providerId="LiveId" clId="{E9E3F6DE-5F3F-4740-AFFC-389B5A841180}" dt="2023-12-04T09:34:14.894" v="69"/>
          <ac:spMkLst>
            <pc:docMk/>
            <pc:sldMk cId="2071115437" sldId="1952"/>
            <ac:spMk id="3" creationId="{2C67E7B4-F622-3380-B35B-C9E2C13A4F6D}"/>
          </ac:spMkLst>
        </pc:spChg>
        <pc:spChg chg="add del mod">
          <ac:chgData name="Ossama Alshabrawy" userId="1c06f1e106e6dc66" providerId="LiveId" clId="{E9E3F6DE-5F3F-4740-AFFC-389B5A841180}" dt="2023-12-04T09:33:37.439" v="49"/>
          <ac:spMkLst>
            <pc:docMk/>
            <pc:sldMk cId="2071115437" sldId="1952"/>
            <ac:spMk id="5" creationId="{4945F474-3FF8-90FC-06A0-A75737FBDF36}"/>
          </ac:spMkLst>
        </pc:spChg>
        <pc:spChg chg="add del mod">
          <ac:chgData name="Ossama Alshabrawy" userId="1c06f1e106e6dc66" providerId="LiveId" clId="{E9E3F6DE-5F3F-4740-AFFC-389B5A841180}" dt="2023-12-04T09:33:49.377" v="58" actId="478"/>
          <ac:spMkLst>
            <pc:docMk/>
            <pc:sldMk cId="2071115437" sldId="1952"/>
            <ac:spMk id="6" creationId="{3F5B6AC3-341E-1E0E-C0B8-53E7B16F932A}"/>
          </ac:spMkLst>
        </pc:spChg>
        <pc:spChg chg="add del mod">
          <ac:chgData name="Ossama Alshabrawy" userId="1c06f1e106e6dc66" providerId="LiveId" clId="{E9E3F6DE-5F3F-4740-AFFC-389B5A841180}" dt="2023-12-04T09:33:54.242" v="61"/>
          <ac:spMkLst>
            <pc:docMk/>
            <pc:sldMk cId="2071115437" sldId="1952"/>
            <ac:spMk id="7" creationId="{B6EB03F4-C236-9BCD-51F7-76401378A4E6}"/>
          </ac:spMkLst>
        </pc:spChg>
      </pc:sldChg>
      <pc:sldChg chg="addSp delSp modSp new mod">
        <pc:chgData name="Ossama Alshabrawy" userId="1c06f1e106e6dc66" providerId="LiveId" clId="{E9E3F6DE-5F3F-4740-AFFC-389B5A841180}" dt="2023-12-04T09:39:46.552" v="144" actId="1076"/>
        <pc:sldMkLst>
          <pc:docMk/>
          <pc:sldMk cId="3068508826" sldId="1953"/>
        </pc:sldMkLst>
        <pc:spChg chg="mod">
          <ac:chgData name="Ossama Alshabrawy" userId="1c06f1e106e6dc66" providerId="LiveId" clId="{E9E3F6DE-5F3F-4740-AFFC-389B5A841180}" dt="2023-12-04T09:35:11.293" v="83"/>
          <ac:spMkLst>
            <pc:docMk/>
            <pc:sldMk cId="3068508826" sldId="1953"/>
            <ac:spMk id="2" creationId="{05DA05C9-6EC8-D869-490C-26C3FA3E442C}"/>
          </ac:spMkLst>
        </pc:spChg>
        <pc:spChg chg="mod">
          <ac:chgData name="Ossama Alshabrawy" userId="1c06f1e106e6dc66" providerId="LiveId" clId="{E9E3F6DE-5F3F-4740-AFFC-389B5A841180}" dt="2023-12-04T09:35:31.523" v="104"/>
          <ac:spMkLst>
            <pc:docMk/>
            <pc:sldMk cId="3068508826" sldId="1953"/>
            <ac:spMk id="3" creationId="{00852711-5956-0DE0-98A5-174EDD73FF39}"/>
          </ac:spMkLst>
        </pc:spChg>
        <pc:grpChg chg="add mod">
          <ac:chgData name="Ossama Alshabrawy" userId="1c06f1e106e6dc66" providerId="LiveId" clId="{E9E3F6DE-5F3F-4740-AFFC-389B5A841180}" dt="2023-12-04T09:37:26.385" v="118" actId="14100"/>
          <ac:grpSpMkLst>
            <pc:docMk/>
            <pc:sldMk cId="3068508826" sldId="1953"/>
            <ac:grpSpMk id="7" creationId="{FEA75D03-5178-8595-5688-C0494D2AB09A}"/>
          </ac:grpSpMkLst>
        </pc:grpChg>
        <pc:graphicFrameChg chg="add del mod">
          <ac:chgData name="Ossama Alshabrawy" userId="1c06f1e106e6dc66" providerId="LiveId" clId="{E9E3F6DE-5F3F-4740-AFFC-389B5A841180}" dt="2023-12-04T09:35:58.232" v="108"/>
          <ac:graphicFrameMkLst>
            <pc:docMk/>
            <pc:sldMk cId="3068508826" sldId="1953"/>
            <ac:graphicFrameMk id="5" creationId="{9D3FE1CE-A67C-8EA7-9C40-27E051574644}"/>
          </ac:graphicFrameMkLst>
        </pc:graphicFrameChg>
        <pc:graphicFrameChg chg="add mod modGraphic">
          <ac:chgData name="Ossama Alshabrawy" userId="1c06f1e106e6dc66" providerId="LiveId" clId="{E9E3F6DE-5F3F-4740-AFFC-389B5A841180}" dt="2023-12-04T09:38:50.081" v="134" actId="1076"/>
          <ac:graphicFrameMkLst>
            <pc:docMk/>
            <pc:sldMk cId="3068508826" sldId="1953"/>
            <ac:graphicFrameMk id="6" creationId="{5A2E0E1A-7E69-1B5B-77B9-3521F5A32BD4}"/>
          </ac:graphicFrameMkLst>
        </pc:graphicFrameChg>
        <pc:picChg chg="mod">
          <ac:chgData name="Ossama Alshabrawy" userId="1c06f1e106e6dc66" providerId="LiveId" clId="{E9E3F6DE-5F3F-4740-AFFC-389B5A841180}" dt="2023-12-04T09:37:19.913" v="115"/>
          <ac:picMkLst>
            <pc:docMk/>
            <pc:sldMk cId="3068508826" sldId="1953"/>
            <ac:picMk id="8" creationId="{FC1E6672-171F-6BD9-0055-C37337E27879}"/>
          </ac:picMkLst>
        </pc:picChg>
        <pc:picChg chg="mod">
          <ac:chgData name="Ossama Alshabrawy" userId="1c06f1e106e6dc66" providerId="LiveId" clId="{E9E3F6DE-5F3F-4740-AFFC-389B5A841180}" dt="2023-12-04T09:37:19.913" v="115"/>
          <ac:picMkLst>
            <pc:docMk/>
            <pc:sldMk cId="3068508826" sldId="1953"/>
            <ac:picMk id="9" creationId="{BE9CF9DA-2BAB-4DE1-65EB-98E320BB322D}"/>
          </ac:picMkLst>
        </pc:picChg>
        <pc:picChg chg="add del mod">
          <ac:chgData name="Ossama Alshabrawy" userId="1c06f1e106e6dc66" providerId="LiveId" clId="{E9E3F6DE-5F3F-4740-AFFC-389B5A841180}" dt="2023-12-04T09:38:17.289" v="126"/>
          <ac:picMkLst>
            <pc:docMk/>
            <pc:sldMk cId="3068508826" sldId="1953"/>
            <ac:picMk id="10" creationId="{168B5E60-D7E9-9CCD-2C5D-24497C04FA0C}"/>
          </ac:picMkLst>
        </pc:picChg>
        <pc:picChg chg="add mod">
          <ac:chgData name="Ossama Alshabrawy" userId="1c06f1e106e6dc66" providerId="LiveId" clId="{E9E3F6DE-5F3F-4740-AFFC-389B5A841180}" dt="2023-12-04T09:38:29.044" v="129" actId="1076"/>
          <ac:picMkLst>
            <pc:docMk/>
            <pc:sldMk cId="3068508826" sldId="1953"/>
            <ac:picMk id="11" creationId="{CEAAB4E9-7957-AB5E-7521-DEBAF8C63511}"/>
          </ac:picMkLst>
        </pc:picChg>
        <pc:picChg chg="add mod">
          <ac:chgData name="Ossama Alshabrawy" userId="1c06f1e106e6dc66" providerId="LiveId" clId="{E9E3F6DE-5F3F-4740-AFFC-389B5A841180}" dt="2023-12-04T09:38:59.776" v="137" actId="14100"/>
          <ac:picMkLst>
            <pc:docMk/>
            <pc:sldMk cId="3068508826" sldId="1953"/>
            <ac:picMk id="12" creationId="{E4944A39-BC55-62ED-21BB-6C329D60DBEE}"/>
          </ac:picMkLst>
        </pc:picChg>
        <pc:picChg chg="add mod">
          <ac:chgData name="Ossama Alshabrawy" userId="1c06f1e106e6dc66" providerId="LiveId" clId="{E9E3F6DE-5F3F-4740-AFFC-389B5A841180}" dt="2023-12-04T09:39:21.791" v="140" actId="1076"/>
          <ac:picMkLst>
            <pc:docMk/>
            <pc:sldMk cId="3068508826" sldId="1953"/>
            <ac:picMk id="13" creationId="{EB7C49F0-205B-502A-542F-D00E29DA514B}"/>
          </ac:picMkLst>
        </pc:picChg>
        <pc:picChg chg="add mod">
          <ac:chgData name="Ossama Alshabrawy" userId="1c06f1e106e6dc66" providerId="LiveId" clId="{E9E3F6DE-5F3F-4740-AFFC-389B5A841180}" dt="2023-12-04T09:39:46.552" v="144" actId="1076"/>
          <ac:picMkLst>
            <pc:docMk/>
            <pc:sldMk cId="3068508826" sldId="1953"/>
            <ac:picMk id="14" creationId="{6BD1A03F-C09E-0797-311D-DBBC6416AC83}"/>
          </ac:picMkLst>
        </pc:picChg>
        <pc:picChg chg="add mod">
          <ac:chgData name="Ossama Alshabrawy" userId="1c06f1e106e6dc66" providerId="LiveId" clId="{E9E3F6DE-5F3F-4740-AFFC-389B5A841180}" dt="2023-12-04T09:39:46.552" v="144" actId="1076"/>
          <ac:picMkLst>
            <pc:docMk/>
            <pc:sldMk cId="3068508826" sldId="1953"/>
            <ac:picMk id="15" creationId="{CBF2B4D5-A7BB-5F90-2A60-4FE381D34A3D}"/>
          </ac:picMkLst>
        </pc:picChg>
      </pc:sldChg>
      <pc:sldChg chg="modSp new mod">
        <pc:chgData name="Ossama Alshabrawy" userId="1c06f1e106e6dc66" providerId="LiveId" clId="{E9E3F6DE-5F3F-4740-AFFC-389B5A841180}" dt="2023-12-04T09:42:01.026" v="201"/>
        <pc:sldMkLst>
          <pc:docMk/>
          <pc:sldMk cId="1031761545" sldId="1954"/>
        </pc:sldMkLst>
        <pc:spChg chg="mod">
          <ac:chgData name="Ossama Alshabrawy" userId="1c06f1e106e6dc66" providerId="LiveId" clId="{E9E3F6DE-5F3F-4740-AFFC-389B5A841180}" dt="2023-12-04T09:40:49.723" v="186" actId="20577"/>
          <ac:spMkLst>
            <pc:docMk/>
            <pc:sldMk cId="1031761545" sldId="1954"/>
            <ac:spMk id="2" creationId="{8ECA5A22-D65D-CBB4-C533-6C80E2B1C5BB}"/>
          </ac:spMkLst>
        </pc:spChg>
        <pc:spChg chg="mod">
          <ac:chgData name="Ossama Alshabrawy" userId="1c06f1e106e6dc66" providerId="LiveId" clId="{E9E3F6DE-5F3F-4740-AFFC-389B5A841180}" dt="2023-12-04T09:42:01.026" v="201"/>
          <ac:spMkLst>
            <pc:docMk/>
            <pc:sldMk cId="1031761545" sldId="1954"/>
            <ac:spMk id="3" creationId="{DB129644-3AE9-3482-89F3-AAD60EBDCBE7}"/>
          </ac:spMkLst>
        </pc:spChg>
      </pc:sldChg>
      <pc:sldChg chg="addSp modSp new mod">
        <pc:chgData name="Ossama Alshabrawy" userId="1c06f1e106e6dc66" providerId="LiveId" clId="{E9E3F6DE-5F3F-4740-AFFC-389B5A841180}" dt="2023-12-04T09:46:23.673" v="375" actId="1076"/>
        <pc:sldMkLst>
          <pc:docMk/>
          <pc:sldMk cId="4214858548" sldId="1955"/>
        </pc:sldMkLst>
        <pc:spChg chg="mod">
          <ac:chgData name="Ossama Alshabrawy" userId="1c06f1e106e6dc66" providerId="LiveId" clId="{E9E3F6DE-5F3F-4740-AFFC-389B5A841180}" dt="2023-12-04T09:42:27.977" v="220" actId="20577"/>
          <ac:spMkLst>
            <pc:docMk/>
            <pc:sldMk cId="4214858548" sldId="1955"/>
            <ac:spMk id="2" creationId="{1743DC5E-2C6A-E18A-950E-A5C63445D807}"/>
          </ac:spMkLst>
        </pc:spChg>
        <pc:spChg chg="mod">
          <ac:chgData name="Ossama Alshabrawy" userId="1c06f1e106e6dc66" providerId="LiveId" clId="{E9E3F6DE-5F3F-4740-AFFC-389B5A841180}" dt="2023-12-04T09:46:16.903" v="374" actId="20577"/>
          <ac:spMkLst>
            <pc:docMk/>
            <pc:sldMk cId="4214858548" sldId="1955"/>
            <ac:spMk id="3" creationId="{03667870-D03F-0E7B-2B1F-5DFF9B207E1B}"/>
          </ac:spMkLst>
        </pc:spChg>
        <pc:spChg chg="add mod">
          <ac:chgData name="Ossama Alshabrawy" userId="1c06f1e106e6dc66" providerId="LiveId" clId="{E9E3F6DE-5F3F-4740-AFFC-389B5A841180}" dt="2023-12-04T09:46:23.673" v="375" actId="1076"/>
          <ac:spMkLst>
            <pc:docMk/>
            <pc:sldMk cId="4214858548" sldId="1955"/>
            <ac:spMk id="5" creationId="{B0FA37BF-80E7-5CB0-BF46-2D306203EE47}"/>
          </ac:spMkLst>
        </pc:spChg>
      </pc:sldChg>
      <pc:sldChg chg="addSp modSp new mod">
        <pc:chgData name="Ossama Alshabrawy" userId="1c06f1e106e6dc66" providerId="LiveId" clId="{E9E3F6DE-5F3F-4740-AFFC-389B5A841180}" dt="2023-12-04T09:50:44.088" v="501"/>
        <pc:sldMkLst>
          <pc:docMk/>
          <pc:sldMk cId="1162583683" sldId="1956"/>
        </pc:sldMkLst>
        <pc:spChg chg="mod">
          <ac:chgData name="Ossama Alshabrawy" userId="1c06f1e106e6dc66" providerId="LiveId" clId="{E9E3F6DE-5F3F-4740-AFFC-389B5A841180}" dt="2023-12-04T09:48:40.276" v="412" actId="1076"/>
          <ac:spMkLst>
            <pc:docMk/>
            <pc:sldMk cId="1162583683" sldId="1956"/>
            <ac:spMk id="2" creationId="{6AF10297-D24E-1AA0-9870-F0FA50C7EE9E}"/>
          </ac:spMkLst>
        </pc:spChg>
        <pc:spChg chg="mod">
          <ac:chgData name="Ossama Alshabrawy" userId="1c06f1e106e6dc66" providerId="LiveId" clId="{E9E3F6DE-5F3F-4740-AFFC-389B5A841180}" dt="2023-12-04T09:50:44.088" v="501"/>
          <ac:spMkLst>
            <pc:docMk/>
            <pc:sldMk cId="1162583683" sldId="1956"/>
            <ac:spMk id="3" creationId="{8C6F4A62-6EBD-FA41-8D8B-907D9A5BBBA8}"/>
          </ac:spMkLst>
        </pc:spChg>
        <pc:spChg chg="add mod">
          <ac:chgData name="Ossama Alshabrawy" userId="1c06f1e106e6dc66" providerId="LiveId" clId="{E9E3F6DE-5F3F-4740-AFFC-389B5A841180}" dt="2023-12-04T09:49:58.732" v="478" actId="1076"/>
          <ac:spMkLst>
            <pc:docMk/>
            <pc:sldMk cId="1162583683" sldId="1956"/>
            <ac:spMk id="5" creationId="{E93E7E75-1E13-6298-BFDB-2C8D971A245C}"/>
          </ac:spMkLst>
        </pc:spChg>
      </pc:sldChg>
      <pc:sldChg chg="addSp modSp new mod">
        <pc:chgData name="Ossama Alshabrawy" userId="1c06f1e106e6dc66" providerId="LiveId" clId="{E9E3F6DE-5F3F-4740-AFFC-389B5A841180}" dt="2023-12-04T09:52:47.279" v="507" actId="14100"/>
        <pc:sldMkLst>
          <pc:docMk/>
          <pc:sldMk cId="172743557" sldId="1957"/>
        </pc:sldMkLst>
        <pc:spChg chg="mod">
          <ac:chgData name="Ossama Alshabrawy" userId="1c06f1e106e6dc66" providerId="LiveId" clId="{E9E3F6DE-5F3F-4740-AFFC-389B5A841180}" dt="2023-12-04T09:52:04.152" v="503"/>
          <ac:spMkLst>
            <pc:docMk/>
            <pc:sldMk cId="172743557" sldId="1957"/>
            <ac:spMk id="2" creationId="{787B3B96-EAE5-2695-C074-3A42817AA699}"/>
          </ac:spMkLst>
        </pc:spChg>
        <pc:spChg chg="mod">
          <ac:chgData name="Ossama Alshabrawy" userId="1c06f1e106e6dc66" providerId="LiveId" clId="{E9E3F6DE-5F3F-4740-AFFC-389B5A841180}" dt="2023-12-04T09:52:47.279" v="507" actId="14100"/>
          <ac:spMkLst>
            <pc:docMk/>
            <pc:sldMk cId="172743557" sldId="1957"/>
            <ac:spMk id="3" creationId="{F8B97763-50C7-830A-A8C5-F93DD9E86415}"/>
          </ac:spMkLst>
        </pc:spChg>
        <pc:picChg chg="add mod">
          <ac:chgData name="Ossama Alshabrawy" userId="1c06f1e106e6dc66" providerId="LiveId" clId="{E9E3F6DE-5F3F-4740-AFFC-389B5A841180}" dt="2023-12-04T09:52:25.288" v="505" actId="1076"/>
          <ac:picMkLst>
            <pc:docMk/>
            <pc:sldMk cId="172743557" sldId="1957"/>
            <ac:picMk id="5" creationId="{68BB1950-1CFA-5BAD-3AC4-7FB0898297BD}"/>
          </ac:picMkLst>
        </pc:picChg>
      </pc:sldChg>
      <pc:sldChg chg="addSp delSp modSp new mod">
        <pc:chgData name="Ossama Alshabrawy" userId="1c06f1e106e6dc66" providerId="LiveId" clId="{E9E3F6DE-5F3F-4740-AFFC-389B5A841180}" dt="2023-12-04T09:55:46.817" v="520" actId="1076"/>
        <pc:sldMkLst>
          <pc:docMk/>
          <pc:sldMk cId="3309995985" sldId="1958"/>
        </pc:sldMkLst>
        <pc:spChg chg="mod">
          <ac:chgData name="Ossama Alshabrawy" userId="1c06f1e106e6dc66" providerId="LiveId" clId="{E9E3F6DE-5F3F-4740-AFFC-389B5A841180}" dt="2023-12-04T09:54:56.535" v="511" actId="14100"/>
          <ac:spMkLst>
            <pc:docMk/>
            <pc:sldMk cId="3309995985" sldId="1958"/>
            <ac:spMk id="2" creationId="{58F80BDE-B8CA-0FAD-5E12-3141DB019402}"/>
          </ac:spMkLst>
        </pc:spChg>
        <pc:spChg chg="del mod">
          <ac:chgData name="Ossama Alshabrawy" userId="1c06f1e106e6dc66" providerId="LiveId" clId="{E9E3F6DE-5F3F-4740-AFFC-389B5A841180}" dt="2023-12-04T09:55:16.406" v="515" actId="478"/>
          <ac:spMkLst>
            <pc:docMk/>
            <pc:sldMk cId="3309995985" sldId="1958"/>
            <ac:spMk id="3" creationId="{A7D68630-B4D3-6FB9-668A-977C36CE021D}"/>
          </ac:spMkLst>
        </pc:spChg>
        <pc:graphicFrameChg chg="add mod modGraphic">
          <ac:chgData name="Ossama Alshabrawy" userId="1c06f1e106e6dc66" providerId="LiveId" clId="{E9E3F6DE-5F3F-4740-AFFC-389B5A841180}" dt="2023-12-04T09:55:46.817" v="520" actId="1076"/>
          <ac:graphicFrameMkLst>
            <pc:docMk/>
            <pc:sldMk cId="3309995985" sldId="1958"/>
            <ac:graphicFrameMk id="5" creationId="{033607A3-6DF3-C4CF-5C69-D1DC7FBDCDE1}"/>
          </ac:graphicFrameMkLst>
        </pc:graphicFrameChg>
      </pc:sldChg>
      <pc:sldChg chg="delSp modSp new mod">
        <pc:chgData name="Ossama Alshabrawy" userId="1c06f1e106e6dc66" providerId="LiveId" clId="{E9E3F6DE-5F3F-4740-AFFC-389B5A841180}" dt="2023-12-04T09:58:07.100" v="554" actId="20577"/>
        <pc:sldMkLst>
          <pc:docMk/>
          <pc:sldMk cId="518188660" sldId="1959"/>
        </pc:sldMkLst>
        <pc:spChg chg="mod">
          <ac:chgData name="Ossama Alshabrawy" userId="1c06f1e106e6dc66" providerId="LiveId" clId="{E9E3F6DE-5F3F-4740-AFFC-389B5A841180}" dt="2023-12-04T09:58:07.100" v="554" actId="20577"/>
          <ac:spMkLst>
            <pc:docMk/>
            <pc:sldMk cId="518188660" sldId="1959"/>
            <ac:spMk id="2" creationId="{0DAC643E-38E9-BCAD-4951-522772E89173}"/>
          </ac:spMkLst>
        </pc:spChg>
        <pc:spChg chg="del">
          <ac:chgData name="Ossama Alshabrawy" userId="1c06f1e106e6dc66" providerId="LiveId" clId="{E9E3F6DE-5F3F-4740-AFFC-389B5A841180}" dt="2023-12-04T09:57:36.034" v="522" actId="478"/>
          <ac:spMkLst>
            <pc:docMk/>
            <pc:sldMk cId="518188660" sldId="1959"/>
            <ac:spMk id="3" creationId="{702C1302-0344-3FB7-A130-090F94C6635E}"/>
          </ac:spMkLst>
        </pc:spChg>
      </pc:sldChg>
      <pc:sldChg chg="addSp delSp modSp new mod modAnim">
        <pc:chgData name="Ossama Alshabrawy" userId="1c06f1e106e6dc66" providerId="LiveId" clId="{E9E3F6DE-5F3F-4740-AFFC-389B5A841180}" dt="2023-12-04T09:59:21.307" v="567" actId="1076"/>
        <pc:sldMkLst>
          <pc:docMk/>
          <pc:sldMk cId="1611649544" sldId="1960"/>
        </pc:sldMkLst>
        <pc:spChg chg="mod">
          <ac:chgData name="Ossama Alshabrawy" userId="1c06f1e106e6dc66" providerId="LiveId" clId="{E9E3F6DE-5F3F-4740-AFFC-389B5A841180}" dt="2023-12-04T09:58:29.274" v="556"/>
          <ac:spMkLst>
            <pc:docMk/>
            <pc:sldMk cId="1611649544" sldId="1960"/>
            <ac:spMk id="2" creationId="{353F9343-3E85-545D-2BDC-8594864DC084}"/>
          </ac:spMkLst>
        </pc:spChg>
        <pc:spChg chg="del">
          <ac:chgData name="Ossama Alshabrawy" userId="1c06f1e106e6dc66" providerId="LiveId" clId="{E9E3F6DE-5F3F-4740-AFFC-389B5A841180}" dt="2023-12-04T09:58:46.851" v="558" actId="478"/>
          <ac:spMkLst>
            <pc:docMk/>
            <pc:sldMk cId="1611649544" sldId="1960"/>
            <ac:spMk id="3" creationId="{C2919B57-B01D-185E-F243-3A205BB61E12}"/>
          </ac:spMkLst>
        </pc:spChg>
        <pc:spChg chg="add mod">
          <ac:chgData name="Ossama Alshabrawy" userId="1c06f1e106e6dc66" providerId="LiveId" clId="{E9E3F6DE-5F3F-4740-AFFC-389B5A841180}" dt="2023-12-04T09:58:49.266" v="559" actId="1076"/>
          <ac:spMkLst>
            <pc:docMk/>
            <pc:sldMk cId="1611649544" sldId="1960"/>
            <ac:spMk id="5" creationId="{DB0BA0FA-6E9E-3FBF-0A13-3AD6FF4E1F0D}"/>
          </ac:spMkLst>
        </pc:spChg>
        <pc:spChg chg="add mod">
          <ac:chgData name="Ossama Alshabrawy" userId="1c06f1e106e6dc66" providerId="LiveId" clId="{E9E3F6DE-5F3F-4740-AFFC-389B5A841180}" dt="2023-12-04T09:59:21.307" v="567" actId="1076"/>
          <ac:spMkLst>
            <pc:docMk/>
            <pc:sldMk cId="1611649544" sldId="1960"/>
            <ac:spMk id="6" creationId="{278C8F25-BDA3-C183-366C-985A9BA95534}"/>
          </ac:spMkLst>
        </pc:spChg>
      </pc:sldChg>
      <pc:sldChg chg="addSp delSp modSp new mod">
        <pc:chgData name="Ossama Alshabrawy" userId="1c06f1e106e6dc66" providerId="LiveId" clId="{E9E3F6DE-5F3F-4740-AFFC-389B5A841180}" dt="2023-12-04T10:20:55.833" v="580" actId="1076"/>
        <pc:sldMkLst>
          <pc:docMk/>
          <pc:sldMk cId="3694000464" sldId="1961"/>
        </pc:sldMkLst>
        <pc:spChg chg="mod">
          <ac:chgData name="Ossama Alshabrawy" userId="1c06f1e106e6dc66" providerId="LiveId" clId="{E9E3F6DE-5F3F-4740-AFFC-389B5A841180}" dt="2023-12-04T10:19:29.672" v="569"/>
          <ac:spMkLst>
            <pc:docMk/>
            <pc:sldMk cId="3694000464" sldId="1961"/>
            <ac:spMk id="2" creationId="{225454F6-568A-58D4-EC44-EA024FE880F6}"/>
          </ac:spMkLst>
        </pc:spChg>
        <pc:spChg chg="del">
          <ac:chgData name="Ossama Alshabrawy" userId="1c06f1e106e6dc66" providerId="LiveId" clId="{E9E3F6DE-5F3F-4740-AFFC-389B5A841180}" dt="2023-12-04T10:19:32.752" v="570" actId="478"/>
          <ac:spMkLst>
            <pc:docMk/>
            <pc:sldMk cId="3694000464" sldId="1961"/>
            <ac:spMk id="3" creationId="{E2882335-6615-5303-2A40-5CFB3C7E0718}"/>
          </ac:spMkLst>
        </pc:spChg>
        <pc:spChg chg="mod">
          <ac:chgData name="Ossama Alshabrawy" userId="1c06f1e106e6dc66" providerId="LiveId" clId="{E9E3F6DE-5F3F-4740-AFFC-389B5A841180}" dt="2023-12-04T10:20:24.720" v="575" actId="6549"/>
          <ac:spMkLst>
            <pc:docMk/>
            <pc:sldMk cId="3694000464" sldId="1961"/>
            <ac:spMk id="7" creationId="{45E24423-EA5D-9C13-DC6B-3B2440C28CE5}"/>
          </ac:spMkLst>
        </pc:spChg>
        <pc:spChg chg="mod">
          <ac:chgData name="Ossama Alshabrawy" userId="1c06f1e106e6dc66" providerId="LiveId" clId="{E9E3F6DE-5F3F-4740-AFFC-389B5A841180}" dt="2023-12-04T10:19:43.761" v="571"/>
          <ac:spMkLst>
            <pc:docMk/>
            <pc:sldMk cId="3694000464" sldId="1961"/>
            <ac:spMk id="8" creationId="{A717047A-2D9E-4800-DB21-8B185321F67B}"/>
          </ac:spMkLst>
        </pc:spChg>
        <pc:spChg chg="mod">
          <ac:chgData name="Ossama Alshabrawy" userId="1c06f1e106e6dc66" providerId="LiveId" clId="{E9E3F6DE-5F3F-4740-AFFC-389B5A841180}" dt="2023-12-04T10:20:39.520" v="578" actId="20577"/>
          <ac:spMkLst>
            <pc:docMk/>
            <pc:sldMk cId="3694000464" sldId="1961"/>
            <ac:spMk id="11" creationId="{13867A02-6EAA-9684-208E-29B2A90EF8B9}"/>
          </ac:spMkLst>
        </pc:spChg>
        <pc:spChg chg="mod">
          <ac:chgData name="Ossama Alshabrawy" userId="1c06f1e106e6dc66" providerId="LiveId" clId="{E9E3F6DE-5F3F-4740-AFFC-389B5A841180}" dt="2023-12-04T10:19:43.761" v="571"/>
          <ac:spMkLst>
            <pc:docMk/>
            <pc:sldMk cId="3694000464" sldId="1961"/>
            <ac:spMk id="12" creationId="{5E3DCE3A-E8C7-1FE5-7C05-ECB3EAE0D99A}"/>
          </ac:spMkLst>
        </pc:spChg>
        <pc:grpChg chg="add mod">
          <ac:chgData name="Ossama Alshabrawy" userId="1c06f1e106e6dc66" providerId="LiveId" clId="{E9E3F6DE-5F3F-4740-AFFC-389B5A841180}" dt="2023-12-04T10:20:55.833" v="580" actId="1076"/>
          <ac:grpSpMkLst>
            <pc:docMk/>
            <pc:sldMk cId="3694000464" sldId="1961"/>
            <ac:grpSpMk id="5" creationId="{9B091B30-9E40-7527-5D20-3B56F535D269}"/>
          </ac:grpSpMkLst>
        </pc:grpChg>
        <pc:grpChg chg="add mod">
          <ac:chgData name="Ossama Alshabrawy" userId="1c06f1e106e6dc66" providerId="LiveId" clId="{E9E3F6DE-5F3F-4740-AFFC-389B5A841180}" dt="2023-12-04T10:20:43.287" v="579" actId="14100"/>
          <ac:grpSpMkLst>
            <pc:docMk/>
            <pc:sldMk cId="3694000464" sldId="1961"/>
            <ac:grpSpMk id="9" creationId="{D4413D4A-EB00-BA90-FE16-2A5FD88248AA}"/>
          </ac:grpSpMkLst>
        </pc:grpChg>
        <pc:picChg chg="mod">
          <ac:chgData name="Ossama Alshabrawy" userId="1c06f1e106e6dc66" providerId="LiveId" clId="{E9E3F6DE-5F3F-4740-AFFC-389B5A841180}" dt="2023-12-04T10:19:43.761" v="571"/>
          <ac:picMkLst>
            <pc:docMk/>
            <pc:sldMk cId="3694000464" sldId="1961"/>
            <ac:picMk id="6" creationId="{0C2681C2-A70B-50C6-1F4C-3C1D165C36B0}"/>
          </ac:picMkLst>
        </pc:picChg>
        <pc:picChg chg="mod">
          <ac:chgData name="Ossama Alshabrawy" userId="1c06f1e106e6dc66" providerId="LiveId" clId="{E9E3F6DE-5F3F-4740-AFFC-389B5A841180}" dt="2023-12-04T10:19:43.761" v="571"/>
          <ac:picMkLst>
            <pc:docMk/>
            <pc:sldMk cId="3694000464" sldId="1961"/>
            <ac:picMk id="10" creationId="{7602E774-7C25-EE3C-F824-113CD80D2E3D}"/>
          </ac:picMkLst>
        </pc:picChg>
      </pc:sldChg>
      <pc:sldChg chg="addSp delSp modSp new mod">
        <pc:chgData name="Ossama Alshabrawy" userId="1c06f1e106e6dc66" providerId="LiveId" clId="{E9E3F6DE-5F3F-4740-AFFC-389B5A841180}" dt="2023-12-04T10:21:41.632" v="588" actId="14100"/>
        <pc:sldMkLst>
          <pc:docMk/>
          <pc:sldMk cId="2917298207" sldId="1962"/>
        </pc:sldMkLst>
        <pc:spChg chg="mod">
          <ac:chgData name="Ossama Alshabrawy" userId="1c06f1e106e6dc66" providerId="LiveId" clId="{E9E3F6DE-5F3F-4740-AFFC-389B5A841180}" dt="2023-12-04T10:21:12.076" v="582"/>
          <ac:spMkLst>
            <pc:docMk/>
            <pc:sldMk cId="2917298207" sldId="1962"/>
            <ac:spMk id="2" creationId="{0AD9C1F1-7C90-2C93-1194-DEAE137F9EA5}"/>
          </ac:spMkLst>
        </pc:spChg>
        <pc:spChg chg="del">
          <ac:chgData name="Ossama Alshabrawy" userId="1c06f1e106e6dc66" providerId="LiveId" clId="{E9E3F6DE-5F3F-4740-AFFC-389B5A841180}" dt="2023-12-04T10:21:22.321" v="583" actId="478"/>
          <ac:spMkLst>
            <pc:docMk/>
            <pc:sldMk cId="2917298207" sldId="1962"/>
            <ac:spMk id="3" creationId="{E642BCB3-A1B6-8A3F-08BD-35DF61E7F71F}"/>
          </ac:spMkLst>
        </pc:spChg>
        <pc:spChg chg="mod">
          <ac:chgData name="Ossama Alshabrawy" userId="1c06f1e106e6dc66" providerId="LiveId" clId="{E9E3F6DE-5F3F-4740-AFFC-389B5A841180}" dt="2023-12-04T10:21:23.200" v="584"/>
          <ac:spMkLst>
            <pc:docMk/>
            <pc:sldMk cId="2917298207" sldId="1962"/>
            <ac:spMk id="6" creationId="{758B453E-828B-F186-91A4-4F0B32DCE6C2}"/>
          </ac:spMkLst>
        </pc:spChg>
        <pc:spChg chg="mod">
          <ac:chgData name="Ossama Alshabrawy" userId="1c06f1e106e6dc66" providerId="LiveId" clId="{E9E3F6DE-5F3F-4740-AFFC-389B5A841180}" dt="2023-12-04T10:21:23.200" v="584"/>
          <ac:spMkLst>
            <pc:docMk/>
            <pc:sldMk cId="2917298207" sldId="1962"/>
            <ac:spMk id="7" creationId="{FD36962E-3686-5000-C279-E454E8628163}"/>
          </ac:spMkLst>
        </pc:spChg>
        <pc:spChg chg="mod">
          <ac:chgData name="Ossama Alshabrawy" userId="1c06f1e106e6dc66" providerId="LiveId" clId="{E9E3F6DE-5F3F-4740-AFFC-389B5A841180}" dt="2023-12-04T10:21:23.200" v="584"/>
          <ac:spMkLst>
            <pc:docMk/>
            <pc:sldMk cId="2917298207" sldId="1962"/>
            <ac:spMk id="8" creationId="{86A1E00C-1EBB-C382-1D57-5A484036F70C}"/>
          </ac:spMkLst>
        </pc:spChg>
        <pc:spChg chg="mod">
          <ac:chgData name="Ossama Alshabrawy" userId="1c06f1e106e6dc66" providerId="LiveId" clId="{E9E3F6DE-5F3F-4740-AFFC-389B5A841180}" dt="2023-12-04T10:21:23.200" v="584"/>
          <ac:spMkLst>
            <pc:docMk/>
            <pc:sldMk cId="2917298207" sldId="1962"/>
            <ac:spMk id="10" creationId="{83320C1C-593B-11FC-A92E-54E37CE0EF69}"/>
          </ac:spMkLst>
        </pc:spChg>
        <pc:spChg chg="mod">
          <ac:chgData name="Ossama Alshabrawy" userId="1c06f1e106e6dc66" providerId="LiveId" clId="{E9E3F6DE-5F3F-4740-AFFC-389B5A841180}" dt="2023-12-04T10:21:23.200" v="584"/>
          <ac:spMkLst>
            <pc:docMk/>
            <pc:sldMk cId="2917298207" sldId="1962"/>
            <ac:spMk id="11" creationId="{1F79D2B0-4BF0-22BC-64E9-3B1C0ADA79E0}"/>
          </ac:spMkLst>
        </pc:spChg>
        <pc:spChg chg="mod">
          <ac:chgData name="Ossama Alshabrawy" userId="1c06f1e106e6dc66" providerId="LiveId" clId="{E9E3F6DE-5F3F-4740-AFFC-389B5A841180}" dt="2023-12-04T10:21:23.200" v="584"/>
          <ac:spMkLst>
            <pc:docMk/>
            <pc:sldMk cId="2917298207" sldId="1962"/>
            <ac:spMk id="13" creationId="{708245E0-DE58-AFA6-9469-07D9BC58272F}"/>
          </ac:spMkLst>
        </pc:spChg>
        <pc:spChg chg="mod">
          <ac:chgData name="Ossama Alshabrawy" userId="1c06f1e106e6dc66" providerId="LiveId" clId="{E9E3F6DE-5F3F-4740-AFFC-389B5A841180}" dt="2023-12-04T10:21:23.200" v="584"/>
          <ac:spMkLst>
            <pc:docMk/>
            <pc:sldMk cId="2917298207" sldId="1962"/>
            <ac:spMk id="16" creationId="{28549154-6D1E-EF74-72EB-41747702791D}"/>
          </ac:spMkLst>
        </pc:spChg>
        <pc:spChg chg="mod">
          <ac:chgData name="Ossama Alshabrawy" userId="1c06f1e106e6dc66" providerId="LiveId" clId="{E9E3F6DE-5F3F-4740-AFFC-389B5A841180}" dt="2023-12-04T10:21:23.200" v="584"/>
          <ac:spMkLst>
            <pc:docMk/>
            <pc:sldMk cId="2917298207" sldId="1962"/>
            <ac:spMk id="17" creationId="{6CE83EE9-0899-71AB-9469-D593C6E65DAB}"/>
          </ac:spMkLst>
        </pc:spChg>
        <pc:spChg chg="mod">
          <ac:chgData name="Ossama Alshabrawy" userId="1c06f1e106e6dc66" providerId="LiveId" clId="{E9E3F6DE-5F3F-4740-AFFC-389B5A841180}" dt="2023-12-04T10:21:23.200" v="584"/>
          <ac:spMkLst>
            <pc:docMk/>
            <pc:sldMk cId="2917298207" sldId="1962"/>
            <ac:spMk id="18" creationId="{5E34E7E7-CF9E-3FBE-6676-481F2D481557}"/>
          </ac:spMkLst>
        </pc:spChg>
        <pc:spChg chg="mod">
          <ac:chgData name="Ossama Alshabrawy" userId="1c06f1e106e6dc66" providerId="LiveId" clId="{E9E3F6DE-5F3F-4740-AFFC-389B5A841180}" dt="2023-12-04T10:21:23.200" v="584"/>
          <ac:spMkLst>
            <pc:docMk/>
            <pc:sldMk cId="2917298207" sldId="1962"/>
            <ac:spMk id="19" creationId="{5EFF71B9-5C8C-7F08-FF90-94310BD9475D}"/>
          </ac:spMkLst>
        </pc:spChg>
        <pc:spChg chg="mod">
          <ac:chgData name="Ossama Alshabrawy" userId="1c06f1e106e6dc66" providerId="LiveId" clId="{E9E3F6DE-5F3F-4740-AFFC-389B5A841180}" dt="2023-12-04T10:21:23.200" v="584"/>
          <ac:spMkLst>
            <pc:docMk/>
            <pc:sldMk cId="2917298207" sldId="1962"/>
            <ac:spMk id="21" creationId="{4D500BB2-E5E9-3824-41DB-CBFE353B758A}"/>
          </ac:spMkLst>
        </pc:spChg>
        <pc:grpChg chg="add mod">
          <ac:chgData name="Ossama Alshabrawy" userId="1c06f1e106e6dc66" providerId="LiveId" clId="{E9E3F6DE-5F3F-4740-AFFC-389B5A841180}" dt="2023-12-04T10:21:41.632" v="588" actId="14100"/>
          <ac:grpSpMkLst>
            <pc:docMk/>
            <pc:sldMk cId="2917298207" sldId="1962"/>
            <ac:grpSpMk id="5" creationId="{5EC57DFD-0454-BCBD-3DC3-287EC7CEC030}"/>
          </ac:grpSpMkLst>
        </pc:grpChg>
        <pc:grpChg chg="mod">
          <ac:chgData name="Ossama Alshabrawy" userId="1c06f1e106e6dc66" providerId="LiveId" clId="{E9E3F6DE-5F3F-4740-AFFC-389B5A841180}" dt="2023-12-04T10:21:23.200" v="584"/>
          <ac:grpSpMkLst>
            <pc:docMk/>
            <pc:sldMk cId="2917298207" sldId="1962"/>
            <ac:grpSpMk id="9" creationId="{72707F33-7064-6700-9A1B-B41831D1C262}"/>
          </ac:grpSpMkLst>
        </pc:grpChg>
        <pc:grpChg chg="add mod">
          <ac:chgData name="Ossama Alshabrawy" userId="1c06f1e106e6dc66" providerId="LiveId" clId="{E9E3F6DE-5F3F-4740-AFFC-389B5A841180}" dt="2023-12-04T10:21:41.632" v="588" actId="14100"/>
          <ac:grpSpMkLst>
            <pc:docMk/>
            <pc:sldMk cId="2917298207" sldId="1962"/>
            <ac:grpSpMk id="14" creationId="{29B7FA0F-A9EA-D91A-E432-147C48AAEE96}"/>
          </ac:grpSpMkLst>
        </pc:grpChg>
        <pc:grpChg chg="mod">
          <ac:chgData name="Ossama Alshabrawy" userId="1c06f1e106e6dc66" providerId="LiveId" clId="{E9E3F6DE-5F3F-4740-AFFC-389B5A841180}" dt="2023-12-04T10:21:23.200" v="584"/>
          <ac:grpSpMkLst>
            <pc:docMk/>
            <pc:sldMk cId="2917298207" sldId="1962"/>
            <ac:grpSpMk id="15" creationId="{A1C6FF29-CFC4-4D46-57A0-B8165B6A4A35}"/>
          </ac:grpSpMkLst>
        </pc:grpChg>
        <pc:picChg chg="mod">
          <ac:chgData name="Ossama Alshabrawy" userId="1c06f1e106e6dc66" providerId="LiveId" clId="{E9E3F6DE-5F3F-4740-AFFC-389B5A841180}" dt="2023-12-04T10:21:23.200" v="584"/>
          <ac:picMkLst>
            <pc:docMk/>
            <pc:sldMk cId="2917298207" sldId="1962"/>
            <ac:picMk id="12" creationId="{60D04164-A292-6ABB-429F-BFCFD6215C18}"/>
          </ac:picMkLst>
        </pc:picChg>
        <pc:picChg chg="mod">
          <ac:chgData name="Ossama Alshabrawy" userId="1c06f1e106e6dc66" providerId="LiveId" clId="{E9E3F6DE-5F3F-4740-AFFC-389B5A841180}" dt="2023-12-04T10:21:23.200" v="584"/>
          <ac:picMkLst>
            <pc:docMk/>
            <pc:sldMk cId="2917298207" sldId="1962"/>
            <ac:picMk id="20" creationId="{7181D0C0-0E78-9948-E7BC-4C3791352555}"/>
          </ac:picMkLst>
        </pc:picChg>
      </pc:sldChg>
      <pc:sldChg chg="addSp delSp modSp new mod">
        <pc:chgData name="Ossama Alshabrawy" userId="1c06f1e106e6dc66" providerId="LiveId" clId="{E9E3F6DE-5F3F-4740-AFFC-389B5A841180}" dt="2023-12-04T10:22:53.071" v="593" actId="1076"/>
        <pc:sldMkLst>
          <pc:docMk/>
          <pc:sldMk cId="273837046" sldId="1963"/>
        </pc:sldMkLst>
        <pc:spChg chg="mod">
          <ac:chgData name="Ossama Alshabrawy" userId="1c06f1e106e6dc66" providerId="LiveId" clId="{E9E3F6DE-5F3F-4740-AFFC-389B5A841180}" dt="2023-12-04T10:22:30.465" v="590"/>
          <ac:spMkLst>
            <pc:docMk/>
            <pc:sldMk cId="273837046" sldId="1963"/>
            <ac:spMk id="2" creationId="{01F8CB08-38B6-83E4-E2CF-7677F0863308}"/>
          </ac:spMkLst>
        </pc:spChg>
        <pc:spChg chg="del">
          <ac:chgData name="Ossama Alshabrawy" userId="1c06f1e106e6dc66" providerId="LiveId" clId="{E9E3F6DE-5F3F-4740-AFFC-389B5A841180}" dt="2023-12-04T10:22:46.853" v="591" actId="478"/>
          <ac:spMkLst>
            <pc:docMk/>
            <pc:sldMk cId="273837046" sldId="1963"/>
            <ac:spMk id="3" creationId="{1A185247-F0C2-D2E5-6865-348B4C4B7598}"/>
          </ac:spMkLst>
        </pc:spChg>
        <pc:spChg chg="add mod">
          <ac:chgData name="Ossama Alshabrawy" userId="1c06f1e106e6dc66" providerId="LiveId" clId="{E9E3F6DE-5F3F-4740-AFFC-389B5A841180}" dt="2023-12-04T10:22:53.071" v="593" actId="1076"/>
          <ac:spMkLst>
            <pc:docMk/>
            <pc:sldMk cId="273837046" sldId="1963"/>
            <ac:spMk id="5" creationId="{9869DA51-EE82-7567-6D70-E5411C3CF47B}"/>
          </ac:spMkLst>
        </pc:spChg>
        <pc:spChg chg="add mod">
          <ac:chgData name="Ossama Alshabrawy" userId="1c06f1e106e6dc66" providerId="LiveId" clId="{E9E3F6DE-5F3F-4740-AFFC-389B5A841180}" dt="2023-12-04T10:22:53.071" v="593" actId="1076"/>
          <ac:spMkLst>
            <pc:docMk/>
            <pc:sldMk cId="273837046" sldId="1963"/>
            <ac:spMk id="6" creationId="{24D49E9B-3E64-D305-3A8C-A2F1D1B515E3}"/>
          </ac:spMkLst>
        </pc:spChg>
        <pc:spChg chg="add mod">
          <ac:chgData name="Ossama Alshabrawy" userId="1c06f1e106e6dc66" providerId="LiveId" clId="{E9E3F6DE-5F3F-4740-AFFC-389B5A841180}" dt="2023-12-04T10:22:53.071" v="593" actId="1076"/>
          <ac:spMkLst>
            <pc:docMk/>
            <pc:sldMk cId="273837046" sldId="1963"/>
            <ac:spMk id="7" creationId="{E6D67800-162C-DED7-68C9-3F81AFC6025D}"/>
          </ac:spMkLst>
        </pc:spChg>
        <pc:spChg chg="add mod">
          <ac:chgData name="Ossama Alshabrawy" userId="1c06f1e106e6dc66" providerId="LiveId" clId="{E9E3F6DE-5F3F-4740-AFFC-389B5A841180}" dt="2023-12-04T10:22:53.071" v="593" actId="1076"/>
          <ac:spMkLst>
            <pc:docMk/>
            <pc:sldMk cId="273837046" sldId="1963"/>
            <ac:spMk id="8" creationId="{D40F2E91-659F-429A-E2E5-A4D108E9B9DE}"/>
          </ac:spMkLst>
        </pc:spChg>
        <pc:spChg chg="add mod">
          <ac:chgData name="Ossama Alshabrawy" userId="1c06f1e106e6dc66" providerId="LiveId" clId="{E9E3F6DE-5F3F-4740-AFFC-389B5A841180}" dt="2023-12-04T10:22:53.071" v="593" actId="1076"/>
          <ac:spMkLst>
            <pc:docMk/>
            <pc:sldMk cId="273837046" sldId="1963"/>
            <ac:spMk id="10" creationId="{FFE33D48-049C-F2C5-1C7E-3892625F52E2}"/>
          </ac:spMkLst>
        </pc:spChg>
        <pc:picChg chg="add mod">
          <ac:chgData name="Ossama Alshabrawy" userId="1c06f1e106e6dc66" providerId="LiveId" clId="{E9E3F6DE-5F3F-4740-AFFC-389B5A841180}" dt="2023-12-04T10:22:53.071" v="593" actId="1076"/>
          <ac:picMkLst>
            <pc:docMk/>
            <pc:sldMk cId="273837046" sldId="1963"/>
            <ac:picMk id="9" creationId="{7AE1E96F-CE33-DDE6-BF93-288D4D88E46C}"/>
          </ac:picMkLst>
        </pc:picChg>
      </pc:sldChg>
      <pc:sldChg chg="addSp delSp modSp new mod">
        <pc:chgData name="Ossama Alshabrawy" userId="1c06f1e106e6dc66" providerId="LiveId" clId="{E9E3F6DE-5F3F-4740-AFFC-389B5A841180}" dt="2023-12-04T10:23:51.603" v="598" actId="1076"/>
        <pc:sldMkLst>
          <pc:docMk/>
          <pc:sldMk cId="4164444319" sldId="1964"/>
        </pc:sldMkLst>
        <pc:spChg chg="mod">
          <ac:chgData name="Ossama Alshabrawy" userId="1c06f1e106e6dc66" providerId="LiveId" clId="{E9E3F6DE-5F3F-4740-AFFC-389B5A841180}" dt="2023-12-04T10:23:27.384" v="595"/>
          <ac:spMkLst>
            <pc:docMk/>
            <pc:sldMk cId="4164444319" sldId="1964"/>
            <ac:spMk id="2" creationId="{DD9B1425-9344-893B-E877-DBD009E90D23}"/>
          </ac:spMkLst>
        </pc:spChg>
        <pc:spChg chg="del">
          <ac:chgData name="Ossama Alshabrawy" userId="1c06f1e106e6dc66" providerId="LiveId" clId="{E9E3F6DE-5F3F-4740-AFFC-389B5A841180}" dt="2023-12-04T10:23:36.626" v="596"/>
          <ac:spMkLst>
            <pc:docMk/>
            <pc:sldMk cId="4164444319" sldId="1964"/>
            <ac:spMk id="3" creationId="{01628778-07DD-DD49-D1DA-506E189130C8}"/>
          </ac:spMkLst>
        </pc:spChg>
        <pc:spChg chg="add mod">
          <ac:chgData name="Ossama Alshabrawy" userId="1c06f1e106e6dc66" providerId="LiveId" clId="{E9E3F6DE-5F3F-4740-AFFC-389B5A841180}" dt="2023-12-04T10:23:36.626" v="596"/>
          <ac:spMkLst>
            <pc:docMk/>
            <pc:sldMk cId="4164444319" sldId="1964"/>
            <ac:spMk id="5" creationId="{C30817F8-1A8C-24E2-7DB2-429C05FC05FF}"/>
          </ac:spMkLst>
        </pc:spChg>
        <pc:spChg chg="mod">
          <ac:chgData name="Ossama Alshabrawy" userId="1c06f1e106e6dc66" providerId="LiveId" clId="{E9E3F6DE-5F3F-4740-AFFC-389B5A841180}" dt="2023-12-04T10:23:46.506" v="597"/>
          <ac:spMkLst>
            <pc:docMk/>
            <pc:sldMk cId="4164444319" sldId="1964"/>
            <ac:spMk id="10" creationId="{7FE7AD70-C9B8-ECF6-B9BE-C5FD462D25B1}"/>
          </ac:spMkLst>
        </pc:spChg>
        <pc:spChg chg="mod">
          <ac:chgData name="Ossama Alshabrawy" userId="1c06f1e106e6dc66" providerId="LiveId" clId="{E9E3F6DE-5F3F-4740-AFFC-389B5A841180}" dt="2023-12-04T10:23:46.506" v="597"/>
          <ac:spMkLst>
            <pc:docMk/>
            <pc:sldMk cId="4164444319" sldId="1964"/>
            <ac:spMk id="11" creationId="{31838C9E-F4AD-A92D-2495-BFA15BEBF152}"/>
          </ac:spMkLst>
        </pc:spChg>
        <pc:grpChg chg="add mod">
          <ac:chgData name="Ossama Alshabrawy" userId="1c06f1e106e6dc66" providerId="LiveId" clId="{E9E3F6DE-5F3F-4740-AFFC-389B5A841180}" dt="2023-12-04T10:23:51.603" v="598" actId="1076"/>
          <ac:grpSpMkLst>
            <pc:docMk/>
            <pc:sldMk cId="4164444319" sldId="1964"/>
            <ac:grpSpMk id="6" creationId="{7464A525-B309-F602-33B3-A2DE647046BC}"/>
          </ac:grpSpMkLst>
        </pc:grpChg>
        <pc:grpChg chg="mod">
          <ac:chgData name="Ossama Alshabrawy" userId="1c06f1e106e6dc66" providerId="LiveId" clId="{E9E3F6DE-5F3F-4740-AFFC-389B5A841180}" dt="2023-12-04T10:23:46.506" v="597"/>
          <ac:grpSpMkLst>
            <pc:docMk/>
            <pc:sldMk cId="4164444319" sldId="1964"/>
            <ac:grpSpMk id="7" creationId="{7724116A-1C32-38C3-B674-D8FFEF060E2E}"/>
          </ac:grpSpMkLst>
        </pc:grpChg>
        <pc:picChg chg="mod">
          <ac:chgData name="Ossama Alshabrawy" userId="1c06f1e106e6dc66" providerId="LiveId" clId="{E9E3F6DE-5F3F-4740-AFFC-389B5A841180}" dt="2023-12-04T10:23:46.506" v="597"/>
          <ac:picMkLst>
            <pc:docMk/>
            <pc:sldMk cId="4164444319" sldId="1964"/>
            <ac:picMk id="8" creationId="{717ED6BD-4072-CB32-76A6-E490523F4FC4}"/>
          </ac:picMkLst>
        </pc:picChg>
        <pc:picChg chg="mod">
          <ac:chgData name="Ossama Alshabrawy" userId="1c06f1e106e6dc66" providerId="LiveId" clId="{E9E3F6DE-5F3F-4740-AFFC-389B5A841180}" dt="2023-12-04T10:23:46.506" v="597"/>
          <ac:picMkLst>
            <pc:docMk/>
            <pc:sldMk cId="4164444319" sldId="1964"/>
            <ac:picMk id="9" creationId="{7C14A227-885A-9B2D-BA0A-14442CECE094}"/>
          </ac:picMkLst>
        </pc:picChg>
      </pc:sldChg>
      <pc:sldChg chg="addSp delSp modSp new mod">
        <pc:chgData name="Ossama Alshabrawy" userId="1c06f1e106e6dc66" providerId="LiveId" clId="{E9E3F6DE-5F3F-4740-AFFC-389B5A841180}" dt="2023-12-04T10:25:56.367" v="608" actId="1076"/>
        <pc:sldMkLst>
          <pc:docMk/>
          <pc:sldMk cId="2166869419" sldId="1965"/>
        </pc:sldMkLst>
        <pc:spChg chg="mod">
          <ac:chgData name="Ossama Alshabrawy" userId="1c06f1e106e6dc66" providerId="LiveId" clId="{E9E3F6DE-5F3F-4740-AFFC-389B5A841180}" dt="2023-12-04T10:25:19.326" v="600"/>
          <ac:spMkLst>
            <pc:docMk/>
            <pc:sldMk cId="2166869419" sldId="1965"/>
            <ac:spMk id="2" creationId="{DC5250A5-203F-5789-0CD7-8A9FA00EA67C}"/>
          </ac:spMkLst>
        </pc:spChg>
        <pc:spChg chg="add del mod">
          <ac:chgData name="Ossama Alshabrawy" userId="1c06f1e106e6dc66" providerId="LiveId" clId="{E9E3F6DE-5F3F-4740-AFFC-389B5A841180}" dt="2023-12-04T10:25:50.379" v="605"/>
          <ac:spMkLst>
            <pc:docMk/>
            <pc:sldMk cId="2166869419" sldId="1965"/>
            <ac:spMk id="3" creationId="{716B3618-C555-9206-844D-76A3DBBA256B}"/>
          </ac:spMkLst>
        </pc:spChg>
        <pc:spChg chg="mod">
          <ac:chgData name="Ossama Alshabrawy" userId="1c06f1e106e6dc66" providerId="LiveId" clId="{E9E3F6DE-5F3F-4740-AFFC-389B5A841180}" dt="2023-12-04T10:25:34.501" v="603"/>
          <ac:spMkLst>
            <pc:docMk/>
            <pc:sldMk cId="2166869419" sldId="1965"/>
            <ac:spMk id="6" creationId="{2408DAB6-2C14-4E52-4F57-E339214C14B6}"/>
          </ac:spMkLst>
        </pc:spChg>
        <pc:grpChg chg="add mod">
          <ac:chgData name="Ossama Alshabrawy" userId="1c06f1e106e6dc66" providerId="LiveId" clId="{E9E3F6DE-5F3F-4740-AFFC-389B5A841180}" dt="2023-12-04T10:25:56.367" v="608" actId="1076"/>
          <ac:grpSpMkLst>
            <pc:docMk/>
            <pc:sldMk cId="2166869419" sldId="1965"/>
            <ac:grpSpMk id="5" creationId="{3C04C5DE-31B8-5A81-E869-C5300ACF6852}"/>
          </ac:grpSpMkLst>
        </pc:grpChg>
        <pc:grpChg chg="mod">
          <ac:chgData name="Ossama Alshabrawy" userId="1c06f1e106e6dc66" providerId="LiveId" clId="{E9E3F6DE-5F3F-4740-AFFC-389B5A841180}" dt="2023-12-04T10:25:34.501" v="603"/>
          <ac:grpSpMkLst>
            <pc:docMk/>
            <pc:sldMk cId="2166869419" sldId="1965"/>
            <ac:grpSpMk id="10" creationId="{FFDE27E1-37D3-34A0-0526-342C49DD57EF}"/>
          </ac:grpSpMkLst>
        </pc:grpChg>
        <pc:picChg chg="mod">
          <ac:chgData name="Ossama Alshabrawy" userId="1c06f1e106e6dc66" providerId="LiveId" clId="{E9E3F6DE-5F3F-4740-AFFC-389B5A841180}" dt="2023-12-04T10:25:34.501" v="603"/>
          <ac:picMkLst>
            <pc:docMk/>
            <pc:sldMk cId="2166869419" sldId="1965"/>
            <ac:picMk id="7" creationId="{1FDCF6D5-D04F-B681-9898-B513542D8CCD}"/>
          </ac:picMkLst>
        </pc:picChg>
        <pc:picChg chg="mod">
          <ac:chgData name="Ossama Alshabrawy" userId="1c06f1e106e6dc66" providerId="LiveId" clId="{E9E3F6DE-5F3F-4740-AFFC-389B5A841180}" dt="2023-12-04T10:25:34.501" v="603"/>
          <ac:picMkLst>
            <pc:docMk/>
            <pc:sldMk cId="2166869419" sldId="1965"/>
            <ac:picMk id="8" creationId="{80A3CCDD-C2B6-F783-6B2B-855695D9BB72}"/>
          </ac:picMkLst>
        </pc:picChg>
        <pc:picChg chg="mod">
          <ac:chgData name="Ossama Alshabrawy" userId="1c06f1e106e6dc66" providerId="LiveId" clId="{E9E3F6DE-5F3F-4740-AFFC-389B5A841180}" dt="2023-12-04T10:25:34.501" v="603"/>
          <ac:picMkLst>
            <pc:docMk/>
            <pc:sldMk cId="2166869419" sldId="1965"/>
            <ac:picMk id="9" creationId="{1ACDE214-3A9B-7822-A603-66F30106F68F}"/>
          </ac:picMkLst>
        </pc:picChg>
        <pc:picChg chg="mod">
          <ac:chgData name="Ossama Alshabrawy" userId="1c06f1e106e6dc66" providerId="LiveId" clId="{E9E3F6DE-5F3F-4740-AFFC-389B5A841180}" dt="2023-12-04T10:25:34.501" v="603"/>
          <ac:picMkLst>
            <pc:docMk/>
            <pc:sldMk cId="2166869419" sldId="1965"/>
            <ac:picMk id="15" creationId="{EFF4633C-3950-381D-E911-EBB92F12E29D}"/>
          </ac:picMkLst>
        </pc:picChg>
        <pc:picChg chg="mod">
          <ac:chgData name="Ossama Alshabrawy" userId="1c06f1e106e6dc66" providerId="LiveId" clId="{E9E3F6DE-5F3F-4740-AFFC-389B5A841180}" dt="2023-12-04T10:25:34.501" v="603"/>
          <ac:picMkLst>
            <pc:docMk/>
            <pc:sldMk cId="2166869419" sldId="1965"/>
            <ac:picMk id="16" creationId="{3E9EA602-6ABB-D94A-6C0F-BB430386776A}"/>
          </ac:picMkLst>
        </pc:picChg>
        <pc:picChg chg="mod">
          <ac:chgData name="Ossama Alshabrawy" userId="1c06f1e106e6dc66" providerId="LiveId" clId="{E9E3F6DE-5F3F-4740-AFFC-389B5A841180}" dt="2023-12-04T10:25:34.501" v="603"/>
          <ac:picMkLst>
            <pc:docMk/>
            <pc:sldMk cId="2166869419" sldId="1965"/>
            <ac:picMk id="17" creationId="{46EB2123-FF36-2EAC-C642-52D0E5615E3A}"/>
          </ac:picMkLst>
        </pc:picChg>
        <pc:picChg chg="mod">
          <ac:chgData name="Ossama Alshabrawy" userId="1c06f1e106e6dc66" providerId="LiveId" clId="{E9E3F6DE-5F3F-4740-AFFC-389B5A841180}" dt="2023-12-04T10:25:34.501" v="603"/>
          <ac:picMkLst>
            <pc:docMk/>
            <pc:sldMk cId="2166869419" sldId="1965"/>
            <ac:picMk id="18" creationId="{6B83D6E9-15BD-B5C6-464F-8FA12A8BEDB3}"/>
          </ac:picMkLst>
        </pc:picChg>
        <pc:picChg chg="mod">
          <ac:chgData name="Ossama Alshabrawy" userId="1c06f1e106e6dc66" providerId="LiveId" clId="{E9E3F6DE-5F3F-4740-AFFC-389B5A841180}" dt="2023-12-04T10:25:34.501" v="603"/>
          <ac:picMkLst>
            <pc:docMk/>
            <pc:sldMk cId="2166869419" sldId="1965"/>
            <ac:picMk id="19" creationId="{8EAE0C8B-DFFA-01E5-195F-CE183341C621}"/>
          </ac:picMkLst>
        </pc:picChg>
        <pc:picChg chg="mod">
          <ac:chgData name="Ossama Alshabrawy" userId="1c06f1e106e6dc66" providerId="LiveId" clId="{E9E3F6DE-5F3F-4740-AFFC-389B5A841180}" dt="2023-12-04T10:25:34.501" v="603"/>
          <ac:picMkLst>
            <pc:docMk/>
            <pc:sldMk cId="2166869419" sldId="1965"/>
            <ac:picMk id="20" creationId="{89605435-EF17-77FB-6558-74F25CCBAF4A}"/>
          </ac:picMkLst>
        </pc:picChg>
        <pc:cxnChg chg="mod">
          <ac:chgData name="Ossama Alshabrawy" userId="1c06f1e106e6dc66" providerId="LiveId" clId="{E9E3F6DE-5F3F-4740-AFFC-389B5A841180}" dt="2023-12-04T10:25:34.501" v="603"/>
          <ac:cxnSpMkLst>
            <pc:docMk/>
            <pc:sldMk cId="2166869419" sldId="1965"/>
            <ac:cxnSpMk id="11" creationId="{22C50E8D-E18C-66CA-5778-A11C662DB3E7}"/>
          </ac:cxnSpMkLst>
        </pc:cxnChg>
        <pc:cxnChg chg="mod">
          <ac:chgData name="Ossama Alshabrawy" userId="1c06f1e106e6dc66" providerId="LiveId" clId="{E9E3F6DE-5F3F-4740-AFFC-389B5A841180}" dt="2023-12-04T10:25:34.501" v="603"/>
          <ac:cxnSpMkLst>
            <pc:docMk/>
            <pc:sldMk cId="2166869419" sldId="1965"/>
            <ac:cxnSpMk id="12" creationId="{F31F07C2-1B0D-1579-A7A7-BE2D11FB9B4F}"/>
          </ac:cxnSpMkLst>
        </pc:cxnChg>
        <pc:cxnChg chg="mod">
          <ac:chgData name="Ossama Alshabrawy" userId="1c06f1e106e6dc66" providerId="LiveId" clId="{E9E3F6DE-5F3F-4740-AFFC-389B5A841180}" dt="2023-12-04T10:25:34.501" v="603"/>
          <ac:cxnSpMkLst>
            <pc:docMk/>
            <pc:sldMk cId="2166869419" sldId="1965"/>
            <ac:cxnSpMk id="13" creationId="{C890E6A6-00E8-6E1C-31ED-71CB0E348CA4}"/>
          </ac:cxnSpMkLst>
        </pc:cxnChg>
        <pc:cxnChg chg="mod">
          <ac:chgData name="Ossama Alshabrawy" userId="1c06f1e106e6dc66" providerId="LiveId" clId="{E9E3F6DE-5F3F-4740-AFFC-389B5A841180}" dt="2023-12-04T10:25:34.501" v="603"/>
          <ac:cxnSpMkLst>
            <pc:docMk/>
            <pc:sldMk cId="2166869419" sldId="1965"/>
            <ac:cxnSpMk id="14" creationId="{F6C73191-5644-2B17-A6F2-EC0D7E97759E}"/>
          </ac:cxnSpMkLst>
        </pc:cxnChg>
      </pc:sldChg>
      <pc:sldChg chg="addSp delSp modSp new mod modAnim">
        <pc:chgData name="Ossama Alshabrawy" userId="1c06f1e106e6dc66" providerId="LiveId" clId="{E9E3F6DE-5F3F-4740-AFFC-389B5A841180}" dt="2023-12-04T10:26:59.902" v="614" actId="14100"/>
        <pc:sldMkLst>
          <pc:docMk/>
          <pc:sldMk cId="3032482520" sldId="1966"/>
        </pc:sldMkLst>
        <pc:spChg chg="mod">
          <ac:chgData name="Ossama Alshabrawy" userId="1c06f1e106e6dc66" providerId="LiveId" clId="{E9E3F6DE-5F3F-4740-AFFC-389B5A841180}" dt="2023-12-04T10:26:20.650" v="610"/>
          <ac:spMkLst>
            <pc:docMk/>
            <pc:sldMk cId="3032482520" sldId="1966"/>
            <ac:spMk id="2" creationId="{D7EA8EBB-5C84-C5AF-73C6-2363C63685E4}"/>
          </ac:spMkLst>
        </pc:spChg>
        <pc:spChg chg="del">
          <ac:chgData name="Ossama Alshabrawy" userId="1c06f1e106e6dc66" providerId="LiveId" clId="{E9E3F6DE-5F3F-4740-AFFC-389B5A841180}" dt="2023-12-04T10:26:44.333" v="611" actId="478"/>
          <ac:spMkLst>
            <pc:docMk/>
            <pc:sldMk cId="3032482520" sldId="1966"/>
            <ac:spMk id="3" creationId="{27271407-6F91-A43C-9842-F0C2D4C4B3E2}"/>
          </ac:spMkLst>
        </pc:spChg>
        <pc:spChg chg="add mod">
          <ac:chgData name="Ossama Alshabrawy" userId="1c06f1e106e6dc66" providerId="LiveId" clId="{E9E3F6DE-5F3F-4740-AFFC-389B5A841180}" dt="2023-12-04T10:26:59.902" v="614" actId="14100"/>
          <ac:spMkLst>
            <pc:docMk/>
            <pc:sldMk cId="3032482520" sldId="1966"/>
            <ac:spMk id="5" creationId="{5BD8A76B-F61E-8483-7C64-998DD8C8A36D}"/>
          </ac:spMkLst>
        </pc:spChg>
        <pc:spChg chg="add mod">
          <ac:chgData name="Ossama Alshabrawy" userId="1c06f1e106e6dc66" providerId="LiveId" clId="{E9E3F6DE-5F3F-4740-AFFC-389B5A841180}" dt="2023-12-04T10:26:59.902" v="614" actId="14100"/>
          <ac:spMkLst>
            <pc:docMk/>
            <pc:sldMk cId="3032482520" sldId="1966"/>
            <ac:spMk id="6" creationId="{4A8FF2AD-743B-5667-AF8F-6C99BA29EC08}"/>
          </ac:spMkLst>
        </pc:spChg>
        <pc:spChg chg="add mod">
          <ac:chgData name="Ossama Alshabrawy" userId="1c06f1e106e6dc66" providerId="LiveId" clId="{E9E3F6DE-5F3F-4740-AFFC-389B5A841180}" dt="2023-12-04T10:26:59.902" v="614" actId="14100"/>
          <ac:spMkLst>
            <pc:docMk/>
            <pc:sldMk cId="3032482520" sldId="1966"/>
            <ac:spMk id="8" creationId="{8C70A2A3-47F2-BA5E-B0C1-53BA40A176BC}"/>
          </ac:spMkLst>
        </pc:spChg>
        <pc:spChg chg="add mod">
          <ac:chgData name="Ossama Alshabrawy" userId="1c06f1e106e6dc66" providerId="LiveId" clId="{E9E3F6DE-5F3F-4740-AFFC-389B5A841180}" dt="2023-12-04T10:26:59.902" v="614" actId="14100"/>
          <ac:spMkLst>
            <pc:docMk/>
            <pc:sldMk cId="3032482520" sldId="1966"/>
            <ac:spMk id="9" creationId="{019474D7-E486-36DC-06BF-546C3FBCA50C}"/>
          </ac:spMkLst>
        </pc:spChg>
        <pc:spChg chg="add mod">
          <ac:chgData name="Ossama Alshabrawy" userId="1c06f1e106e6dc66" providerId="LiveId" clId="{E9E3F6DE-5F3F-4740-AFFC-389B5A841180}" dt="2023-12-04T10:26:59.902" v="614" actId="14100"/>
          <ac:spMkLst>
            <pc:docMk/>
            <pc:sldMk cId="3032482520" sldId="1966"/>
            <ac:spMk id="13" creationId="{E478C724-51D3-809E-48AF-BCC089D99E24}"/>
          </ac:spMkLst>
        </pc:spChg>
        <pc:spChg chg="add mod">
          <ac:chgData name="Ossama Alshabrawy" userId="1c06f1e106e6dc66" providerId="LiveId" clId="{E9E3F6DE-5F3F-4740-AFFC-389B5A841180}" dt="2023-12-04T10:26:59.902" v="614" actId="14100"/>
          <ac:spMkLst>
            <pc:docMk/>
            <pc:sldMk cId="3032482520" sldId="1966"/>
            <ac:spMk id="14" creationId="{63944516-5957-E5B4-60B3-EAE380C916D7}"/>
          </ac:spMkLst>
        </pc:spChg>
        <pc:picChg chg="add mod">
          <ac:chgData name="Ossama Alshabrawy" userId="1c06f1e106e6dc66" providerId="LiveId" clId="{E9E3F6DE-5F3F-4740-AFFC-389B5A841180}" dt="2023-12-04T10:26:59.902" v="614" actId="14100"/>
          <ac:picMkLst>
            <pc:docMk/>
            <pc:sldMk cId="3032482520" sldId="1966"/>
            <ac:picMk id="10" creationId="{328242ED-78EE-7805-4069-078FF2E17B8F}"/>
          </ac:picMkLst>
        </pc:picChg>
        <pc:picChg chg="add mod">
          <ac:chgData name="Ossama Alshabrawy" userId="1c06f1e106e6dc66" providerId="LiveId" clId="{E9E3F6DE-5F3F-4740-AFFC-389B5A841180}" dt="2023-12-04T10:26:59.902" v="614" actId="14100"/>
          <ac:picMkLst>
            <pc:docMk/>
            <pc:sldMk cId="3032482520" sldId="1966"/>
            <ac:picMk id="11" creationId="{AB88CC68-B91E-B54B-D45C-17102EFA5492}"/>
          </ac:picMkLst>
        </pc:picChg>
        <pc:picChg chg="add mod">
          <ac:chgData name="Ossama Alshabrawy" userId="1c06f1e106e6dc66" providerId="LiveId" clId="{E9E3F6DE-5F3F-4740-AFFC-389B5A841180}" dt="2023-12-04T10:26:59.902" v="614" actId="14100"/>
          <ac:picMkLst>
            <pc:docMk/>
            <pc:sldMk cId="3032482520" sldId="1966"/>
            <ac:picMk id="15" creationId="{AC3A141B-E28B-CE86-7A98-3C4B9729886D}"/>
          </ac:picMkLst>
        </pc:picChg>
        <pc:cxnChg chg="add mod">
          <ac:chgData name="Ossama Alshabrawy" userId="1c06f1e106e6dc66" providerId="LiveId" clId="{E9E3F6DE-5F3F-4740-AFFC-389B5A841180}" dt="2023-12-04T10:26:59.902" v="614" actId="14100"/>
          <ac:cxnSpMkLst>
            <pc:docMk/>
            <pc:sldMk cId="3032482520" sldId="1966"/>
            <ac:cxnSpMk id="7" creationId="{56845829-8A13-557F-C402-8E532100C410}"/>
          </ac:cxnSpMkLst>
        </pc:cxnChg>
        <pc:cxnChg chg="add mod">
          <ac:chgData name="Ossama Alshabrawy" userId="1c06f1e106e6dc66" providerId="LiveId" clId="{E9E3F6DE-5F3F-4740-AFFC-389B5A841180}" dt="2023-12-04T10:26:59.902" v="614" actId="14100"/>
          <ac:cxnSpMkLst>
            <pc:docMk/>
            <pc:sldMk cId="3032482520" sldId="1966"/>
            <ac:cxnSpMk id="12" creationId="{07AF8364-F9A7-9C19-6474-498A9E396B20}"/>
          </ac:cxnSpMkLst>
        </pc:cxnChg>
      </pc:sldChg>
    </pc:docChg>
  </pc:docChgLst>
  <pc:docChgLst>
    <pc:chgData name="Hua Mao" userId="5fca13bc-7b7d-4ae2-9495-b365bc678828" providerId="ADAL" clId="{589A80D8-FB52-4C67-A7EA-930D159C86A4}"/>
    <pc:docChg chg="undo custSel addSld delSld modSld">
      <pc:chgData name="Hua Mao" userId="5fca13bc-7b7d-4ae2-9495-b365bc678828" providerId="ADAL" clId="{589A80D8-FB52-4C67-A7EA-930D159C86A4}" dt="2023-10-16T12:56:59.750" v="609" actId="20577"/>
      <pc:docMkLst>
        <pc:docMk/>
      </pc:docMkLst>
      <pc:sldChg chg="modSp mod">
        <pc:chgData name="Hua Mao" userId="5fca13bc-7b7d-4ae2-9495-b365bc678828" providerId="ADAL" clId="{589A80D8-FB52-4C67-A7EA-930D159C86A4}" dt="2023-10-09T13:38:22.713" v="13" actId="20577"/>
        <pc:sldMkLst>
          <pc:docMk/>
          <pc:sldMk cId="2177736128" sldId="256"/>
        </pc:sldMkLst>
        <pc:spChg chg="mod">
          <ac:chgData name="Hua Mao" userId="5fca13bc-7b7d-4ae2-9495-b365bc678828" providerId="ADAL" clId="{589A80D8-FB52-4C67-A7EA-930D159C86A4}" dt="2023-10-09T13:38:22.713" v="13" actId="20577"/>
          <ac:spMkLst>
            <pc:docMk/>
            <pc:sldMk cId="2177736128" sldId="256"/>
            <ac:spMk id="2" creationId="{419BC871-39D1-43BA-B616-8902CED45E6C}"/>
          </ac:spMkLst>
        </pc:spChg>
      </pc:sldChg>
      <pc:sldChg chg="modSp del mod">
        <pc:chgData name="Hua Mao" userId="5fca13bc-7b7d-4ae2-9495-b365bc678828" providerId="ADAL" clId="{589A80D8-FB52-4C67-A7EA-930D159C86A4}" dt="2023-10-16T12:52:31.436" v="580" actId="47"/>
        <pc:sldMkLst>
          <pc:docMk/>
          <pc:sldMk cId="1348478424" sldId="358"/>
        </pc:sldMkLst>
        <pc:spChg chg="mod">
          <ac:chgData name="Hua Mao" userId="5fca13bc-7b7d-4ae2-9495-b365bc678828" providerId="ADAL" clId="{589A80D8-FB52-4C67-A7EA-930D159C86A4}" dt="2023-10-09T13:48:14.633" v="35" actId="20577"/>
          <ac:spMkLst>
            <pc:docMk/>
            <pc:sldMk cId="1348478424" sldId="358"/>
            <ac:spMk id="3" creationId="{933A324F-94CC-427F-8408-6E71FD34AE2D}"/>
          </ac:spMkLst>
        </pc:spChg>
      </pc:sldChg>
      <pc:sldChg chg="modSp add mod modTransition">
        <pc:chgData name="Hua Mao" userId="5fca13bc-7b7d-4ae2-9495-b365bc678828" providerId="ADAL" clId="{589A80D8-FB52-4C67-A7EA-930D159C86A4}" dt="2023-10-16T12:28:31.926" v="378" actId="14100"/>
        <pc:sldMkLst>
          <pc:docMk/>
          <pc:sldMk cId="2715386082" sldId="497"/>
        </pc:sldMkLst>
        <pc:spChg chg="mod">
          <ac:chgData name="Hua Mao" userId="5fca13bc-7b7d-4ae2-9495-b365bc678828" providerId="ADAL" clId="{589A80D8-FB52-4C67-A7EA-930D159C86A4}" dt="2023-10-16T12:28:17.650" v="373" actId="1076"/>
          <ac:spMkLst>
            <pc:docMk/>
            <pc:sldMk cId="2715386082" sldId="497"/>
            <ac:spMk id="8195" creationId="{00000000-0000-0000-0000-000000000000}"/>
          </ac:spMkLst>
        </pc:spChg>
        <pc:spChg chg="mod">
          <ac:chgData name="Hua Mao" userId="5fca13bc-7b7d-4ae2-9495-b365bc678828" providerId="ADAL" clId="{589A80D8-FB52-4C67-A7EA-930D159C86A4}" dt="2023-10-16T12:28:31.926" v="378" actId="14100"/>
          <ac:spMkLst>
            <pc:docMk/>
            <pc:sldMk cId="2715386082" sldId="497"/>
            <ac:spMk id="8196" creationId="{00000000-0000-0000-0000-000000000000}"/>
          </ac:spMkLst>
        </pc:spChg>
      </pc:sldChg>
      <pc:sldChg chg="add del modTransition">
        <pc:chgData name="Hua Mao" userId="5fca13bc-7b7d-4ae2-9495-b365bc678828" providerId="ADAL" clId="{589A80D8-FB52-4C67-A7EA-930D159C86A4}" dt="2023-10-16T12:40:20.464" v="488" actId="47"/>
        <pc:sldMkLst>
          <pc:docMk/>
          <pc:sldMk cId="3025688797" sldId="499"/>
        </pc:sldMkLst>
      </pc:sldChg>
      <pc:sldChg chg="modSp add mod modTransition">
        <pc:chgData name="Hua Mao" userId="5fca13bc-7b7d-4ae2-9495-b365bc678828" providerId="ADAL" clId="{589A80D8-FB52-4C67-A7EA-930D159C86A4}" dt="2023-10-16T12:53:44.730" v="601" actId="6549"/>
        <pc:sldMkLst>
          <pc:docMk/>
          <pc:sldMk cId="4246744568" sldId="538"/>
        </pc:sldMkLst>
        <pc:spChg chg="mod">
          <ac:chgData name="Hua Mao" userId="5fca13bc-7b7d-4ae2-9495-b365bc678828" providerId="ADAL" clId="{589A80D8-FB52-4C67-A7EA-930D159C86A4}" dt="2023-10-16T12:53:44.730" v="601" actId="6549"/>
          <ac:spMkLst>
            <pc:docMk/>
            <pc:sldMk cId="4246744568" sldId="538"/>
            <ac:spMk id="51202" creationId="{00000000-0000-0000-0000-000000000000}"/>
          </ac:spMkLst>
        </pc:spChg>
      </pc:sldChg>
      <pc:sldChg chg="modSp add mod">
        <pc:chgData name="Hua Mao" userId="5fca13bc-7b7d-4ae2-9495-b365bc678828" providerId="ADAL" clId="{589A80D8-FB52-4C67-A7EA-930D159C86A4}" dt="2023-10-16T12:51:57.251" v="579" actId="404"/>
        <pc:sldMkLst>
          <pc:docMk/>
          <pc:sldMk cId="713205048" sldId="539"/>
        </pc:sldMkLst>
        <pc:spChg chg="mod">
          <ac:chgData name="Hua Mao" userId="5fca13bc-7b7d-4ae2-9495-b365bc678828" providerId="ADAL" clId="{589A80D8-FB52-4C67-A7EA-930D159C86A4}" dt="2023-10-16T12:40:31.783" v="489" actId="1076"/>
          <ac:spMkLst>
            <pc:docMk/>
            <pc:sldMk cId="713205048" sldId="539"/>
            <ac:spMk id="52226" creationId="{00000000-0000-0000-0000-000000000000}"/>
          </ac:spMkLst>
        </pc:spChg>
        <pc:spChg chg="mod">
          <ac:chgData name="Hua Mao" userId="5fca13bc-7b7d-4ae2-9495-b365bc678828" providerId="ADAL" clId="{589A80D8-FB52-4C67-A7EA-930D159C86A4}" dt="2023-10-16T12:51:57.251" v="579" actId="404"/>
          <ac:spMkLst>
            <pc:docMk/>
            <pc:sldMk cId="713205048" sldId="539"/>
            <ac:spMk id="52254" creationId="{00000000-0000-0000-0000-000000000000}"/>
          </ac:spMkLst>
        </pc:spChg>
        <pc:graphicFrameChg chg="mod">
          <ac:chgData name="Hua Mao" userId="5fca13bc-7b7d-4ae2-9495-b365bc678828" providerId="ADAL" clId="{589A80D8-FB52-4C67-A7EA-930D159C86A4}" dt="2023-10-16T12:51:36.948" v="575" actId="1076"/>
          <ac:graphicFrameMkLst>
            <pc:docMk/>
            <pc:sldMk cId="713205048" sldId="539"/>
            <ac:graphicFrameMk id="61517" creationId="{00000000-0000-0000-0000-000000000000}"/>
          </ac:graphicFrameMkLst>
        </pc:graphicFrameChg>
        <pc:graphicFrameChg chg="mod">
          <ac:chgData name="Hua Mao" userId="5fca13bc-7b7d-4ae2-9495-b365bc678828" providerId="ADAL" clId="{589A80D8-FB52-4C67-A7EA-930D159C86A4}" dt="2023-10-16T12:51:43.383" v="576" actId="1076"/>
          <ac:graphicFrameMkLst>
            <pc:docMk/>
            <pc:sldMk cId="713205048" sldId="539"/>
            <ac:graphicFrameMk id="61519" creationId="{00000000-0000-0000-0000-000000000000}"/>
          </ac:graphicFrameMkLst>
        </pc:graphicFrameChg>
      </pc:sldChg>
      <pc:sldChg chg="delSp modSp add mod modTransition">
        <pc:chgData name="Hua Mao" userId="5fca13bc-7b7d-4ae2-9495-b365bc678828" providerId="ADAL" clId="{589A80D8-FB52-4C67-A7EA-930D159C86A4}" dt="2023-10-16T12:50:40.612" v="563" actId="27636"/>
        <pc:sldMkLst>
          <pc:docMk/>
          <pc:sldMk cId="3415398989" sldId="540"/>
        </pc:sldMkLst>
        <pc:spChg chg="del mod">
          <ac:chgData name="Hua Mao" userId="5fca13bc-7b7d-4ae2-9495-b365bc678828" providerId="ADAL" clId="{589A80D8-FB52-4C67-A7EA-930D159C86A4}" dt="2023-10-16T12:47:44.734" v="541" actId="478"/>
          <ac:spMkLst>
            <pc:docMk/>
            <pc:sldMk cId="3415398989" sldId="540"/>
            <ac:spMk id="7" creationId="{00000000-0000-0000-0000-000000000000}"/>
          </ac:spMkLst>
        </pc:spChg>
        <pc:spChg chg="mod">
          <ac:chgData name="Hua Mao" userId="5fca13bc-7b7d-4ae2-9495-b365bc678828" providerId="ADAL" clId="{589A80D8-FB52-4C67-A7EA-930D159C86A4}" dt="2023-10-16T12:50:40.612" v="563" actId="27636"/>
          <ac:spMkLst>
            <pc:docMk/>
            <pc:sldMk cId="3415398989" sldId="540"/>
            <ac:spMk id="53251" creationId="{00000000-0000-0000-0000-000000000000}"/>
          </ac:spMkLst>
        </pc:spChg>
        <pc:graphicFrameChg chg="mod modGraphic">
          <ac:chgData name="Hua Mao" userId="5fca13bc-7b7d-4ae2-9495-b365bc678828" providerId="ADAL" clId="{589A80D8-FB52-4C67-A7EA-930D159C86A4}" dt="2023-10-16T12:48:05.466" v="545" actId="14100"/>
          <ac:graphicFrameMkLst>
            <pc:docMk/>
            <pc:sldMk cId="3415398989" sldId="540"/>
            <ac:graphicFrameMk id="62595" creationId="{00000000-0000-0000-0000-000000000000}"/>
          </ac:graphicFrameMkLst>
        </pc:graphicFrameChg>
      </pc:sldChg>
      <pc:sldChg chg="modSp add mod modTransition">
        <pc:chgData name="Hua Mao" userId="5fca13bc-7b7d-4ae2-9495-b365bc678828" providerId="ADAL" clId="{589A80D8-FB52-4C67-A7EA-930D159C86A4}" dt="2023-10-16T12:56:59.750" v="609" actId="20577"/>
        <pc:sldMkLst>
          <pc:docMk/>
          <pc:sldMk cId="1263636171" sldId="541"/>
        </pc:sldMkLst>
        <pc:spChg chg="mod">
          <ac:chgData name="Hua Mao" userId="5fca13bc-7b7d-4ae2-9495-b365bc678828" providerId="ADAL" clId="{589A80D8-FB52-4C67-A7EA-930D159C86A4}" dt="2023-10-16T12:56:59.750" v="609" actId="20577"/>
          <ac:spMkLst>
            <pc:docMk/>
            <pc:sldMk cId="1263636171" sldId="541"/>
            <ac:spMk id="54278" creationId="{00000000-0000-0000-0000-000000000000}"/>
          </ac:spMkLst>
        </pc:spChg>
      </pc:sldChg>
      <pc:sldChg chg="modSp add mod">
        <pc:chgData name="Hua Mao" userId="5fca13bc-7b7d-4ae2-9495-b365bc678828" providerId="ADAL" clId="{589A80D8-FB52-4C67-A7EA-930D159C86A4}" dt="2023-10-16T12:49:55.713" v="555" actId="207"/>
        <pc:sldMkLst>
          <pc:docMk/>
          <pc:sldMk cId="4242908223" sldId="542"/>
        </pc:sldMkLst>
        <pc:spChg chg="mod">
          <ac:chgData name="Hua Mao" userId="5fca13bc-7b7d-4ae2-9495-b365bc678828" providerId="ADAL" clId="{589A80D8-FB52-4C67-A7EA-930D159C86A4}" dt="2023-10-16T12:49:55.713" v="555" actId="207"/>
          <ac:spMkLst>
            <pc:docMk/>
            <pc:sldMk cId="4242908223" sldId="542"/>
            <ac:spMk id="6" creationId="{00000000-0000-0000-0000-000000000000}"/>
          </ac:spMkLst>
        </pc:spChg>
        <pc:spChg chg="mod">
          <ac:chgData name="Hua Mao" userId="5fca13bc-7b7d-4ae2-9495-b365bc678828" providerId="ADAL" clId="{589A80D8-FB52-4C67-A7EA-930D159C86A4}" dt="2023-10-16T12:44:33.414" v="495" actId="1076"/>
          <ac:spMkLst>
            <pc:docMk/>
            <pc:sldMk cId="4242908223" sldId="542"/>
            <ac:spMk id="55298" creationId="{00000000-0000-0000-0000-000000000000}"/>
          </ac:spMkLst>
        </pc:spChg>
      </pc:sldChg>
      <pc:sldChg chg="modSp add mod modTransition">
        <pc:chgData name="Hua Mao" userId="5fca13bc-7b7d-4ae2-9495-b365bc678828" providerId="ADAL" clId="{589A80D8-FB52-4C67-A7EA-930D159C86A4}" dt="2023-10-16T12:50:23.184" v="561" actId="948"/>
        <pc:sldMkLst>
          <pc:docMk/>
          <pc:sldMk cId="1610302219" sldId="543"/>
        </pc:sldMkLst>
        <pc:spChg chg="mod">
          <ac:chgData name="Hua Mao" userId="5fca13bc-7b7d-4ae2-9495-b365bc678828" providerId="ADAL" clId="{589A80D8-FB52-4C67-A7EA-930D159C86A4}" dt="2023-10-16T12:50:01.876" v="556" actId="1076"/>
          <ac:spMkLst>
            <pc:docMk/>
            <pc:sldMk cId="1610302219" sldId="543"/>
            <ac:spMk id="56322" creationId="{00000000-0000-0000-0000-000000000000}"/>
          </ac:spMkLst>
        </pc:spChg>
        <pc:spChg chg="mod">
          <ac:chgData name="Hua Mao" userId="5fca13bc-7b7d-4ae2-9495-b365bc678828" providerId="ADAL" clId="{589A80D8-FB52-4C67-A7EA-930D159C86A4}" dt="2023-10-16T12:50:23.184" v="561" actId="948"/>
          <ac:spMkLst>
            <pc:docMk/>
            <pc:sldMk cId="1610302219" sldId="543"/>
            <ac:spMk id="56323" creationId="{00000000-0000-0000-0000-000000000000}"/>
          </ac:spMkLst>
        </pc:spChg>
      </pc:sldChg>
      <pc:sldChg chg="del">
        <pc:chgData name="Hua Mao" userId="5fca13bc-7b7d-4ae2-9495-b365bc678828" providerId="ADAL" clId="{589A80D8-FB52-4C67-A7EA-930D159C86A4}" dt="2023-10-16T12:30:27.405" v="379" actId="47"/>
        <pc:sldMkLst>
          <pc:docMk/>
          <pc:sldMk cId="2886266006" sldId="595"/>
        </pc:sldMkLst>
      </pc:sldChg>
      <pc:sldChg chg="addSp delSp modSp mod">
        <pc:chgData name="Hua Mao" userId="5fca13bc-7b7d-4ae2-9495-b365bc678828" providerId="ADAL" clId="{589A80D8-FB52-4C67-A7EA-930D159C86A4}" dt="2023-10-16T12:32:38.449" v="414" actId="1076"/>
        <pc:sldMkLst>
          <pc:docMk/>
          <pc:sldMk cId="3131426081" sldId="614"/>
        </pc:sldMkLst>
        <pc:spChg chg="mod">
          <ac:chgData name="Hua Mao" userId="5fca13bc-7b7d-4ae2-9495-b365bc678828" providerId="ADAL" clId="{589A80D8-FB52-4C67-A7EA-930D159C86A4}" dt="2023-10-16T12:19:37.427" v="364" actId="1076"/>
          <ac:spMkLst>
            <pc:docMk/>
            <pc:sldMk cId="3131426081" sldId="614"/>
            <ac:spMk id="128002" creationId="{00000000-0000-0000-0000-000000000000}"/>
          </ac:spMkLst>
        </pc:spChg>
        <pc:grpChg chg="del">
          <ac:chgData name="Hua Mao" userId="5fca13bc-7b7d-4ae2-9495-b365bc678828" providerId="ADAL" clId="{589A80D8-FB52-4C67-A7EA-930D159C86A4}" dt="2023-10-16T12:19:51.039" v="365" actId="478"/>
          <ac:grpSpMkLst>
            <pc:docMk/>
            <pc:sldMk cId="3131426081" sldId="614"/>
            <ac:grpSpMk id="128003" creationId="{00000000-0000-0000-0000-000000000000}"/>
          </ac:grpSpMkLst>
        </pc:grpChg>
        <pc:picChg chg="add mod">
          <ac:chgData name="Hua Mao" userId="5fca13bc-7b7d-4ae2-9495-b365bc678828" providerId="ADAL" clId="{589A80D8-FB52-4C67-A7EA-930D159C86A4}" dt="2023-10-16T12:32:38.449" v="414" actId="1076"/>
          <ac:picMkLst>
            <pc:docMk/>
            <pc:sldMk cId="3131426081" sldId="614"/>
            <ac:picMk id="3" creationId="{48789AD0-659E-9171-E264-0CB9DDC6D03D}"/>
          </ac:picMkLst>
        </pc:picChg>
      </pc:sldChg>
      <pc:sldChg chg="addSp delSp modSp mod modNotesTx">
        <pc:chgData name="Hua Mao" userId="5fca13bc-7b7d-4ae2-9495-b365bc678828" providerId="ADAL" clId="{589A80D8-FB52-4C67-A7EA-930D159C86A4}" dt="2023-10-16T12:52:55.060" v="587" actId="27636"/>
        <pc:sldMkLst>
          <pc:docMk/>
          <pc:sldMk cId="2727428814" sldId="1885"/>
        </pc:sldMkLst>
        <pc:spChg chg="mod">
          <ac:chgData name="Hua Mao" userId="5fca13bc-7b7d-4ae2-9495-b365bc678828" providerId="ADAL" clId="{589A80D8-FB52-4C67-A7EA-930D159C86A4}" dt="2023-10-09T13:48:28.873" v="49" actId="20577"/>
          <ac:spMkLst>
            <pc:docMk/>
            <pc:sldMk cId="2727428814" sldId="1885"/>
            <ac:spMk id="6" creationId="{8E35153A-7CF3-4A72-A493-1FD6EEF90D07}"/>
          </ac:spMkLst>
        </pc:spChg>
        <pc:spChg chg="mod">
          <ac:chgData name="Hua Mao" userId="5fca13bc-7b7d-4ae2-9495-b365bc678828" providerId="ADAL" clId="{589A80D8-FB52-4C67-A7EA-930D159C86A4}" dt="2023-10-16T12:52:55.060" v="587" actId="27636"/>
          <ac:spMkLst>
            <pc:docMk/>
            <pc:sldMk cId="2727428814" sldId="1885"/>
            <ac:spMk id="7" creationId="{AF45012D-E680-46E7-9FA4-56610DFE00B1}"/>
          </ac:spMkLst>
        </pc:spChg>
        <pc:picChg chg="add del mod">
          <ac:chgData name="Hua Mao" userId="5fca13bc-7b7d-4ae2-9495-b365bc678828" providerId="ADAL" clId="{589A80D8-FB52-4C67-A7EA-930D159C86A4}" dt="2023-10-09T13:50:03.649" v="73"/>
          <ac:picMkLst>
            <pc:docMk/>
            <pc:sldMk cId="2727428814" sldId="1885"/>
            <ac:picMk id="1026" creationId="{36E36C96-2BBD-8542-B93C-D0AB088A8A3E}"/>
          </ac:picMkLst>
        </pc:picChg>
        <pc:picChg chg="add mod">
          <ac:chgData name="Hua Mao" userId="5fca13bc-7b7d-4ae2-9495-b365bc678828" providerId="ADAL" clId="{589A80D8-FB52-4C67-A7EA-930D159C86A4}" dt="2023-10-16T12:52:52.952" v="585" actId="1076"/>
          <ac:picMkLst>
            <pc:docMk/>
            <pc:sldMk cId="2727428814" sldId="1885"/>
            <ac:picMk id="1028" creationId="{7E59C832-9623-B712-0973-37987C4FFACB}"/>
          </ac:picMkLst>
        </pc:picChg>
      </pc:sldChg>
      <pc:sldChg chg="addSp modSp mod">
        <pc:chgData name="Hua Mao" userId="5fca13bc-7b7d-4ae2-9495-b365bc678828" providerId="ADAL" clId="{589A80D8-FB52-4C67-A7EA-930D159C86A4}" dt="2023-10-16T12:56:20.798" v="608"/>
        <pc:sldMkLst>
          <pc:docMk/>
          <pc:sldMk cId="2443791317" sldId="1915"/>
        </pc:sldMkLst>
        <pc:spChg chg="mod">
          <ac:chgData name="Hua Mao" userId="5fca13bc-7b7d-4ae2-9495-b365bc678828" providerId="ADAL" clId="{589A80D8-FB52-4C67-A7EA-930D159C86A4}" dt="2023-10-09T13:54:31.268" v="202" actId="20577"/>
          <ac:spMkLst>
            <pc:docMk/>
            <pc:sldMk cId="2443791317" sldId="1915"/>
            <ac:spMk id="6" creationId="{8E35153A-7CF3-4A72-A493-1FD6EEF90D07}"/>
          </ac:spMkLst>
        </pc:spChg>
        <pc:spChg chg="mod">
          <ac:chgData name="Hua Mao" userId="5fca13bc-7b7d-4ae2-9495-b365bc678828" providerId="ADAL" clId="{589A80D8-FB52-4C67-A7EA-930D159C86A4}" dt="2023-10-16T12:32:14.369" v="385" actId="6549"/>
          <ac:spMkLst>
            <pc:docMk/>
            <pc:sldMk cId="2443791317" sldId="1915"/>
            <ac:spMk id="7" creationId="{AF45012D-E680-46E7-9FA4-56610DFE00B1}"/>
          </ac:spMkLst>
        </pc:spChg>
        <pc:picChg chg="add mod">
          <ac:chgData name="Hua Mao" userId="5fca13bc-7b7d-4ae2-9495-b365bc678828" providerId="ADAL" clId="{589A80D8-FB52-4C67-A7EA-930D159C86A4}" dt="2023-10-16T12:56:20.798" v="608"/>
          <ac:picMkLst>
            <pc:docMk/>
            <pc:sldMk cId="2443791317" sldId="1915"/>
            <ac:picMk id="2050" creationId="{B2755D21-8C55-49CE-31B9-719836C2E716}"/>
          </ac:picMkLst>
        </pc:picChg>
      </pc:sldChg>
      <pc:sldChg chg="addSp delSp modSp mod">
        <pc:chgData name="Hua Mao" userId="5fca13bc-7b7d-4ae2-9495-b365bc678828" providerId="ADAL" clId="{589A80D8-FB52-4C67-A7EA-930D159C86A4}" dt="2023-10-16T12:56:02.532" v="604" actId="14100"/>
        <pc:sldMkLst>
          <pc:docMk/>
          <pc:sldMk cId="985129579" sldId="1926"/>
        </pc:sldMkLst>
        <pc:spChg chg="mod">
          <ac:chgData name="Hua Mao" userId="5fca13bc-7b7d-4ae2-9495-b365bc678828" providerId="ADAL" clId="{589A80D8-FB52-4C67-A7EA-930D159C86A4}" dt="2023-10-16T12:55:09.725" v="602" actId="6549"/>
          <ac:spMkLst>
            <pc:docMk/>
            <pc:sldMk cId="985129579" sldId="1926"/>
            <ac:spMk id="2" creationId="{D8919197-EA25-8E10-99EE-C53CF4E40EEB}"/>
          </ac:spMkLst>
        </pc:spChg>
        <pc:spChg chg="add mod">
          <ac:chgData name="Hua Mao" userId="5fca13bc-7b7d-4ae2-9495-b365bc678828" providerId="ADAL" clId="{589A80D8-FB52-4C67-A7EA-930D159C86A4}" dt="2023-10-09T13:56:18.589" v="248" actId="14100"/>
          <ac:spMkLst>
            <pc:docMk/>
            <pc:sldMk cId="985129579" sldId="1926"/>
            <ac:spMk id="4" creationId="{E451102E-743C-C4FF-EC5C-8F464D4B5198}"/>
          </ac:spMkLst>
        </pc:spChg>
        <pc:picChg chg="del">
          <ac:chgData name="Hua Mao" userId="5fca13bc-7b7d-4ae2-9495-b365bc678828" providerId="ADAL" clId="{589A80D8-FB52-4C67-A7EA-930D159C86A4}" dt="2023-10-09T13:56:14.049" v="245" actId="478"/>
          <ac:picMkLst>
            <pc:docMk/>
            <pc:sldMk cId="985129579" sldId="1926"/>
            <ac:picMk id="5" creationId="{CDDC43D0-941E-658E-3266-622D59B64302}"/>
          </ac:picMkLst>
        </pc:picChg>
        <pc:picChg chg="add mod">
          <ac:chgData name="Hua Mao" userId="5fca13bc-7b7d-4ae2-9495-b365bc678828" providerId="ADAL" clId="{589A80D8-FB52-4C67-A7EA-930D159C86A4}" dt="2023-10-16T12:56:02.532" v="604" actId="14100"/>
          <ac:picMkLst>
            <pc:docMk/>
            <pc:sldMk cId="985129579" sldId="1926"/>
            <ac:picMk id="3074" creationId="{7EA6EBB1-C6AD-09F6-D845-BD7D74B31632}"/>
          </ac:picMkLst>
        </pc:picChg>
      </pc:sldChg>
      <pc:sldChg chg="modSp mod">
        <pc:chgData name="Hua Mao" userId="5fca13bc-7b7d-4ae2-9495-b365bc678828" providerId="ADAL" clId="{589A80D8-FB52-4C67-A7EA-930D159C86A4}" dt="2023-10-16T12:56:09.522" v="606"/>
        <pc:sldMkLst>
          <pc:docMk/>
          <pc:sldMk cId="1024371839" sldId="1927"/>
        </pc:sldMkLst>
        <pc:spChg chg="mod">
          <ac:chgData name="Hua Mao" userId="5fca13bc-7b7d-4ae2-9495-b365bc678828" providerId="ADAL" clId="{589A80D8-FB52-4C67-A7EA-930D159C86A4}" dt="2023-10-16T12:32:06.010" v="384" actId="6549"/>
          <ac:spMkLst>
            <pc:docMk/>
            <pc:sldMk cId="1024371839" sldId="1927"/>
            <ac:spMk id="3" creationId="{2AC7D508-C271-D71B-9520-497EE218AE23}"/>
          </ac:spMkLst>
        </pc:spChg>
        <pc:picChg chg="mod">
          <ac:chgData name="Hua Mao" userId="5fca13bc-7b7d-4ae2-9495-b365bc678828" providerId="ADAL" clId="{589A80D8-FB52-4C67-A7EA-930D159C86A4}" dt="2023-10-16T12:56:09.522" v="606"/>
          <ac:picMkLst>
            <pc:docMk/>
            <pc:sldMk cId="1024371839" sldId="1927"/>
            <ac:picMk id="1026" creationId="{6B3F6C8C-A186-EC71-EBFF-75295A738E98}"/>
          </ac:picMkLst>
        </pc:picChg>
      </pc:sldChg>
      <pc:sldChg chg="modSp new mod">
        <pc:chgData name="Hua Mao" userId="5fca13bc-7b7d-4ae2-9495-b365bc678828" providerId="ADAL" clId="{589A80D8-FB52-4C67-A7EA-930D159C86A4}" dt="2023-10-16T12:53:30.872" v="600" actId="5793"/>
        <pc:sldMkLst>
          <pc:docMk/>
          <pc:sldMk cId="2926334986" sldId="1928"/>
        </pc:sldMkLst>
        <pc:spChg chg="mod">
          <ac:chgData name="Hua Mao" userId="5fca13bc-7b7d-4ae2-9495-b365bc678828" providerId="ADAL" clId="{589A80D8-FB52-4C67-A7EA-930D159C86A4}" dt="2023-10-16T12:32:29.602" v="412" actId="20577"/>
          <ac:spMkLst>
            <pc:docMk/>
            <pc:sldMk cId="2926334986" sldId="1928"/>
            <ac:spMk id="2" creationId="{52531A08-F2C0-B316-1787-3C156385FF0A}"/>
          </ac:spMkLst>
        </pc:spChg>
        <pc:spChg chg="mod">
          <ac:chgData name="Hua Mao" userId="5fca13bc-7b7d-4ae2-9495-b365bc678828" providerId="ADAL" clId="{589A80D8-FB52-4C67-A7EA-930D159C86A4}" dt="2023-10-16T12:53:30.872" v="600" actId="5793"/>
          <ac:spMkLst>
            <pc:docMk/>
            <pc:sldMk cId="2926334986" sldId="1928"/>
            <ac:spMk id="3" creationId="{160FB81B-FF31-20E2-1A29-5DB14857C3CB}"/>
          </ac:spMkLst>
        </pc:spChg>
      </pc:sldChg>
      <pc:sldChg chg="addSp modSp new mod">
        <pc:chgData name="Hua Mao" userId="5fca13bc-7b7d-4ae2-9495-b365bc678828" providerId="ADAL" clId="{589A80D8-FB52-4C67-A7EA-930D159C86A4}" dt="2023-10-16T12:40:04.311" v="487" actId="14100"/>
        <pc:sldMkLst>
          <pc:docMk/>
          <pc:sldMk cId="4001523544" sldId="1929"/>
        </pc:sldMkLst>
        <pc:spChg chg="mod">
          <ac:chgData name="Hua Mao" userId="5fca13bc-7b7d-4ae2-9495-b365bc678828" providerId="ADAL" clId="{589A80D8-FB52-4C67-A7EA-930D159C86A4}" dt="2023-10-16T12:39:58.894" v="484" actId="1076"/>
          <ac:spMkLst>
            <pc:docMk/>
            <pc:sldMk cId="4001523544" sldId="1929"/>
            <ac:spMk id="2" creationId="{4DF3DADE-082E-91EC-72AC-6B5CBB8CC447}"/>
          </ac:spMkLst>
        </pc:spChg>
        <pc:spChg chg="mod">
          <ac:chgData name="Hua Mao" userId="5fca13bc-7b7d-4ae2-9495-b365bc678828" providerId="ADAL" clId="{589A80D8-FB52-4C67-A7EA-930D159C86A4}" dt="2023-10-16T12:40:00.728" v="485" actId="1076"/>
          <ac:spMkLst>
            <pc:docMk/>
            <pc:sldMk cId="4001523544" sldId="1929"/>
            <ac:spMk id="3" creationId="{A74F033B-4D1B-1DD8-B9C8-4F64D43D3213}"/>
          </ac:spMkLst>
        </pc:spChg>
        <pc:picChg chg="add mod">
          <ac:chgData name="Hua Mao" userId="5fca13bc-7b7d-4ae2-9495-b365bc678828" providerId="ADAL" clId="{589A80D8-FB52-4C67-A7EA-930D159C86A4}" dt="2023-10-16T12:40:04.311" v="487" actId="14100"/>
          <ac:picMkLst>
            <pc:docMk/>
            <pc:sldMk cId="4001523544" sldId="1929"/>
            <ac:picMk id="1026" creationId="{9BC62D95-5DFE-FBBA-EC11-0A23D536078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26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8505" y="0"/>
            <a:ext cx="2890626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CB6CE-EA1B-430A-B05A-6DFAC7F0095A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7068" y="4778722"/>
            <a:ext cx="53365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890626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8505" y="9431600"/>
            <a:ext cx="2890626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43D9E-EE2F-4D16-B701-4932D93EA6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83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38375"/>
            <a:ext cx="7772400" cy="871538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B21C-A50A-4773-8D65-FCCE666E0117}" type="datetime1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7210-29EB-4606-A914-78DCEA0CA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60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75D2-9159-4F45-87B7-F565D094A1AD}" type="datetime1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7210-29EB-4606-A914-78DCEA0CA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6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770D-AB1A-4292-958F-E8FCBDA2DCF6}" type="datetime1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7210-29EB-4606-A914-78DCEA0CA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663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150" y="1435497"/>
            <a:ext cx="826389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3906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150" y="1435497"/>
            <a:ext cx="826389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967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150" y="1435497"/>
            <a:ext cx="826389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0312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150" y="1435497"/>
            <a:ext cx="826389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469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150" y="1435497"/>
            <a:ext cx="826389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001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150" y="1435497"/>
            <a:ext cx="826389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125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150" y="1435497"/>
            <a:ext cx="826389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007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150" y="1435497"/>
            <a:ext cx="826389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395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 b="1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39925"/>
            <a:ext cx="7886700" cy="4351338"/>
          </a:xfrm>
        </p:spPr>
        <p:txBody>
          <a:bodyPr/>
          <a:lstStyle>
            <a:lvl1pPr marL="228600" indent="-228600">
              <a:buClr>
                <a:srgbClr val="C00000"/>
              </a:buClr>
              <a:buFont typeface="Wingdings" panose="05000000000000000000" pitchFamily="2" charset="2"/>
              <a:buChar char="§"/>
              <a:defRPr sz="2400">
                <a:solidFill>
                  <a:srgbClr val="002060"/>
                </a:solidFill>
              </a:defRPr>
            </a:lvl1pPr>
            <a:lvl2pPr>
              <a:buClr>
                <a:srgbClr val="7030A0"/>
              </a:buClr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5780-342E-4024-9EC2-8536D7F97A5A}" type="datetime1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7210-29EB-4606-A914-78DCEA0CA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9460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150" y="1435497"/>
            <a:ext cx="826389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583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150" y="1435497"/>
            <a:ext cx="826389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276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150" y="1435497"/>
            <a:ext cx="826389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766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150" y="1435497"/>
            <a:ext cx="826389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008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150" y="1435497"/>
            <a:ext cx="826389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54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150" y="1435497"/>
            <a:ext cx="826389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887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150" y="1435497"/>
            <a:ext cx="826389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6754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150" y="1435497"/>
            <a:ext cx="826389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260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707E-8AED-4249-A09C-789BA8B5E39F}" type="datetime1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7210-29EB-4606-A914-78DCEA0CA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87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2E59-000E-462E-A325-886C79B6AEED}" type="datetime1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7210-29EB-4606-A914-78DCEA0CA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90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DF7C-7CD9-4AC5-8670-0AF8BA208C43}" type="datetime1">
              <a:rPr lang="en-GB" smtClean="0"/>
              <a:t>18/11/2024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7210-29EB-4606-A914-78DCEA0CA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32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0913-E6BB-4F03-AE92-CA00B87105D9}" type="datetime1">
              <a:rPr lang="en-GB" smtClean="0"/>
              <a:t>18/11/2024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7210-29EB-4606-A914-78DCEA0CA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51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13D0-A226-457F-8A1A-11E1B77F9F0B}" type="datetime1">
              <a:rPr lang="en-GB" smtClean="0"/>
              <a:t>18/11/2024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7210-29EB-4606-A914-78DCEA0CA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47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1EF6-A969-48DF-BCEF-E6AF7691E9D1}" type="datetime1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7210-29EB-4606-A914-78DCEA0CA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1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9C4E-407F-4206-9050-D41DF484BAB7}" type="datetime1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7210-29EB-4606-A914-78DCEA0CA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05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190614"/>
            <a:ext cx="7886700" cy="50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A4479-2B3B-4295-8581-EBD3702A6DCF}" type="datetime1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57210-29EB-4606-A914-78DCEA0CA9B8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A865E5-084B-4270-8812-06EAD55C2652}"/>
              </a:ext>
            </a:extLst>
          </p:cNvPr>
          <p:cNvCxnSpPr>
            <a:cxnSpLocks/>
          </p:cNvCxnSpPr>
          <p:nvPr userDrawn="1"/>
        </p:nvCxnSpPr>
        <p:spPr>
          <a:xfrm>
            <a:off x="0" y="629021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AAC6F0B-B10A-4293-A370-AF616864B1A3}"/>
              </a:ext>
            </a:extLst>
          </p:cNvPr>
          <p:cNvSpPr txBox="1">
            <a:spLocks/>
          </p:cNvSpPr>
          <p:nvPr userDrawn="1"/>
        </p:nvSpPr>
        <p:spPr>
          <a:xfrm>
            <a:off x="6749935" y="160221"/>
            <a:ext cx="2394065" cy="62547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dirty="0">
                <a:latin typeface="+mn-lt"/>
              </a:rPr>
              <a:t>KV4004 -- AI Fundamental</a:t>
            </a:r>
            <a:endParaRPr lang="en-US" sz="1600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7" t="18608" r="9816" b="15020"/>
          <a:stretch/>
        </p:blipFill>
        <p:spPr>
          <a:xfrm>
            <a:off x="284206" y="88849"/>
            <a:ext cx="1482810" cy="52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5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ssama.Alshabrawy@northumbria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sv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12" Type="http://schemas.openxmlformats.org/officeDocument/2006/relationships/image" Target="../media/image37.png"/><Relationship Id="rId17" Type="http://schemas.openxmlformats.org/officeDocument/2006/relationships/image" Target="../media/image26.svg"/><Relationship Id="rId2" Type="http://schemas.openxmlformats.org/officeDocument/2006/relationships/image" Target="../media/image27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30.svg"/><Relationship Id="rId15" Type="http://schemas.openxmlformats.org/officeDocument/2006/relationships/image" Target="../media/image40.sv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Relationship Id="rId1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C871-39D1-43BA-B616-8902CED45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6980" y="1396721"/>
            <a:ext cx="7915327" cy="203227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0"/>
              </a:spcBef>
            </a:pPr>
            <a:br>
              <a:rPr lang="en-US" sz="6000" b="1" dirty="0"/>
            </a:br>
            <a:br>
              <a:rPr lang="en-US" sz="6000" b="1" dirty="0"/>
            </a:br>
            <a:br>
              <a:rPr lang="en-US" altLang="zh-CN" sz="6000" b="1" dirty="0">
                <a:solidFill>
                  <a:srgbClr val="002060"/>
                </a:solidFill>
              </a:rPr>
            </a:br>
            <a:r>
              <a:rPr lang="en-US" altLang="zh-CN" sz="6000" b="1" dirty="0"/>
              <a:t>Natural Language Processing</a:t>
            </a:r>
            <a:endParaRPr lang="en-GB" sz="6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8650C-FDF3-4D1E-9800-4436467DA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435" y="4323500"/>
            <a:ext cx="6858000" cy="883345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Dr Ossama Alshabrawy</a:t>
            </a:r>
          </a:p>
          <a:p>
            <a:r>
              <a:rPr lang="en-GB" sz="19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  <a:hlinkClick r:id="rId2"/>
              </a:rPr>
              <a:t>ossama.alshabrawy@northumbria.ac.uk</a:t>
            </a:r>
            <a:endParaRPr lang="en-GB" sz="1900" b="1" dirty="0">
              <a:solidFill>
                <a:schemeClr val="accent5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7210-29EB-4606-A914-78DCEA0CA9B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736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3B96-EAE5-2695-C074-3A42817AA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is Conversational AI?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97763-50C7-830A-A8C5-F93DD9E86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39925"/>
            <a:ext cx="4606541" cy="4351338"/>
          </a:xfrm>
        </p:spPr>
        <p:txBody>
          <a:bodyPr/>
          <a:lstStyle/>
          <a:p>
            <a:r>
              <a:rPr lang="en-US" sz="2400" dirty="0"/>
              <a:t>A solution that enables a dialog between an AI agent and a human</a:t>
            </a:r>
          </a:p>
          <a:p>
            <a:r>
              <a:rPr lang="en-US" sz="2400" dirty="0"/>
              <a:t>Generically, conversational AI agents are known as </a:t>
            </a:r>
            <a:r>
              <a:rPr lang="en-US" sz="2400" b="1" i="1" dirty="0"/>
              <a:t>bots</a:t>
            </a:r>
          </a:p>
          <a:p>
            <a:r>
              <a:rPr lang="en-US" sz="2400" dirty="0"/>
              <a:t>Bots can engage over multiple </a:t>
            </a:r>
            <a:r>
              <a:rPr lang="en-US" sz="2400" i="1" dirty="0"/>
              <a:t>channels</a:t>
            </a:r>
            <a:r>
              <a:rPr lang="en-US" sz="2400" dirty="0"/>
              <a:t>:</a:t>
            </a:r>
          </a:p>
          <a:p>
            <a:pPr lvl="1"/>
            <a:r>
              <a:rPr lang="en-US" sz="1800" dirty="0"/>
              <a:t>Web chat interfaces</a:t>
            </a:r>
          </a:p>
          <a:p>
            <a:pPr lvl="1"/>
            <a:r>
              <a:rPr lang="en-US" sz="1800" dirty="0"/>
              <a:t>Email</a:t>
            </a:r>
          </a:p>
          <a:p>
            <a:pPr lvl="1"/>
            <a:r>
              <a:rPr lang="en-US" sz="1800" dirty="0"/>
              <a:t>Social media platforms</a:t>
            </a:r>
          </a:p>
          <a:p>
            <a:pPr lvl="1"/>
            <a:r>
              <a:rPr lang="en-US" sz="1800" dirty="0"/>
              <a:t>Voice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577A7-5ADC-F79C-0547-B5E0EBC6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7210-29EB-4606-A914-78DCEA0CA9B8}" type="slidenum">
              <a:rPr lang="en-GB" smtClean="0"/>
              <a:t>10</a:t>
            </a:fld>
            <a:endParaRPr lang="en-GB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BB1950-1CFA-5BAD-3AC4-7FB089829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473" y="1690689"/>
            <a:ext cx="3183513" cy="445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3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CB08-38B6-83E4-E2CF-7677F086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Conversational Language Understanding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831FB-4DC2-EB2C-72B0-650C5706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7210-29EB-4606-A914-78DCEA0CA9B8}" type="slidenum">
              <a:rPr lang="en-GB" smtClean="0"/>
              <a:t>11</a:t>
            </a:fld>
            <a:endParaRPr lang="en-GB"/>
          </a:p>
        </p:txBody>
      </p:sp>
      <p:sp>
        <p:nvSpPr>
          <p:cNvPr id="5" name="Utterance">
            <a:extLst>
              <a:ext uri="{FF2B5EF4-FFF2-40B4-BE49-F238E27FC236}">
                <a16:creationId xmlns:a16="http://schemas.microsoft.com/office/drawing/2014/main" id="{9869DA51-EE82-7567-6D70-E5411C3CF47B}"/>
              </a:ext>
            </a:extLst>
          </p:cNvPr>
          <p:cNvSpPr/>
          <p:nvPr/>
        </p:nvSpPr>
        <p:spPr bwMode="auto">
          <a:xfrm>
            <a:off x="948351" y="2361488"/>
            <a:ext cx="4403705" cy="907386"/>
          </a:xfrm>
          <a:prstGeom prst="wedgeRoundRectCallout">
            <a:avLst>
              <a:gd name="adj1" fmla="val -61419"/>
              <a:gd name="adj2" fmla="val 143090"/>
              <a:gd name="adj3" fmla="val 16667"/>
            </a:avLst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Switch the light on.</a:t>
            </a:r>
          </a:p>
        </p:txBody>
      </p:sp>
      <p:sp>
        <p:nvSpPr>
          <p:cNvPr id="6" name="utterance label">
            <a:extLst>
              <a:ext uri="{FF2B5EF4-FFF2-40B4-BE49-F238E27FC236}">
                <a16:creationId xmlns:a16="http://schemas.microsoft.com/office/drawing/2014/main" id="{24D49E9B-3E64-D305-3A8C-A2F1D1B515E3}"/>
              </a:ext>
            </a:extLst>
          </p:cNvPr>
          <p:cNvSpPr/>
          <p:nvPr/>
        </p:nvSpPr>
        <p:spPr bwMode="auto">
          <a:xfrm>
            <a:off x="2227387" y="5451092"/>
            <a:ext cx="3220035" cy="819033"/>
          </a:xfrm>
          <a:prstGeom prst="borderCallout1">
            <a:avLst>
              <a:gd name="adj1" fmla="val 30654"/>
              <a:gd name="adj2" fmla="val -2061"/>
              <a:gd name="adj3" fmla="val -190487"/>
              <a:gd name="adj4" fmla="val -33284"/>
            </a:avLst>
          </a:prstGeom>
          <a:solidFill>
            <a:schemeClr val="bg1"/>
          </a:solidFill>
          <a:ln w="38100">
            <a:solidFill>
              <a:srgbClr val="40CDF5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Utterance</a:t>
            </a:r>
          </a:p>
        </p:txBody>
      </p:sp>
      <p:sp>
        <p:nvSpPr>
          <p:cNvPr id="7" name="entity label">
            <a:extLst>
              <a:ext uri="{FF2B5EF4-FFF2-40B4-BE49-F238E27FC236}">
                <a16:creationId xmlns:a16="http://schemas.microsoft.com/office/drawing/2014/main" id="{E6D67800-162C-DED7-68C9-3F81AFC6025D}"/>
              </a:ext>
            </a:extLst>
          </p:cNvPr>
          <p:cNvSpPr/>
          <p:nvPr/>
        </p:nvSpPr>
        <p:spPr bwMode="auto">
          <a:xfrm>
            <a:off x="4231027" y="4011730"/>
            <a:ext cx="1485666" cy="819033"/>
          </a:xfrm>
          <a:prstGeom prst="borderCallout1">
            <a:avLst>
              <a:gd name="adj1" fmla="val 30654"/>
              <a:gd name="adj2" fmla="val -2061"/>
              <a:gd name="adj3" fmla="val -104186"/>
              <a:gd name="adj4" fmla="val -25354"/>
            </a:avLst>
          </a:prstGeom>
          <a:solidFill>
            <a:schemeClr val="bg1"/>
          </a:solidFill>
          <a:ln w="38100">
            <a:solidFill>
              <a:srgbClr val="40CDF5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Entity</a:t>
            </a:r>
          </a:p>
        </p:txBody>
      </p:sp>
      <p:sp>
        <p:nvSpPr>
          <p:cNvPr id="8" name="entity">
            <a:extLst>
              <a:ext uri="{FF2B5EF4-FFF2-40B4-BE49-F238E27FC236}">
                <a16:creationId xmlns:a16="http://schemas.microsoft.com/office/drawing/2014/main" id="{D40F2E91-659F-429A-E2E5-A4D108E9B9DE}"/>
              </a:ext>
            </a:extLst>
          </p:cNvPr>
          <p:cNvSpPr/>
          <p:nvPr/>
        </p:nvSpPr>
        <p:spPr bwMode="auto">
          <a:xfrm>
            <a:off x="3276423" y="2539599"/>
            <a:ext cx="1105134" cy="577811"/>
          </a:xfrm>
          <a:prstGeom prst="rect">
            <a:avLst/>
          </a:prstGeom>
          <a:noFill/>
          <a:ln w="28575">
            <a:solidFill>
              <a:srgbClr val="40CDF5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Graphic 8" descr="Lights On">
            <a:extLst>
              <a:ext uri="{FF2B5EF4-FFF2-40B4-BE49-F238E27FC236}">
                <a16:creationId xmlns:a16="http://schemas.microsoft.com/office/drawing/2014/main" id="{7AE1E96F-CE33-DDE6-BF93-288D4D88E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2519" y="2121265"/>
            <a:ext cx="1147609" cy="1147609"/>
          </a:xfrm>
          <a:prstGeom prst="rect">
            <a:avLst/>
          </a:prstGeom>
        </p:spPr>
      </p:pic>
      <p:sp>
        <p:nvSpPr>
          <p:cNvPr id="10" name="intent label">
            <a:extLst>
              <a:ext uri="{FF2B5EF4-FFF2-40B4-BE49-F238E27FC236}">
                <a16:creationId xmlns:a16="http://schemas.microsoft.com/office/drawing/2014/main" id="{FFE33D48-049C-F2C5-1C7E-3892625F52E2}"/>
              </a:ext>
            </a:extLst>
          </p:cNvPr>
          <p:cNvSpPr/>
          <p:nvPr/>
        </p:nvSpPr>
        <p:spPr bwMode="auto">
          <a:xfrm>
            <a:off x="7593825" y="4225225"/>
            <a:ext cx="1485666" cy="819033"/>
          </a:xfrm>
          <a:prstGeom prst="borderCallout1">
            <a:avLst>
              <a:gd name="adj1" fmla="val 30654"/>
              <a:gd name="adj2" fmla="val -2061"/>
              <a:gd name="adj3" fmla="val -104186"/>
              <a:gd name="adj4" fmla="val -25354"/>
            </a:avLst>
          </a:prstGeom>
          <a:solidFill>
            <a:schemeClr val="bg1"/>
          </a:solidFill>
          <a:ln w="38100">
            <a:solidFill>
              <a:srgbClr val="40CDF5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Intent</a:t>
            </a:r>
          </a:p>
        </p:txBody>
      </p:sp>
    </p:spTree>
    <p:extLst>
      <p:ext uri="{BB962C8B-B14F-4D97-AF65-F5344CB8AC3E}">
        <p14:creationId xmlns:p14="http://schemas.microsoft.com/office/powerpoint/2010/main" val="273837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1425-9344-893B-E877-DBD009E9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Question Answering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F1AE5-1D24-2414-639D-8CA47A6B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7210-29EB-4606-A914-78DCEA0CA9B8}" type="slidenum">
              <a:rPr lang="en-GB" smtClean="0"/>
              <a:t>12</a:t>
            </a:fld>
            <a:endParaRPr lang="en-GB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30817F8-1A8C-24E2-7DB2-429C05F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39925"/>
            <a:ext cx="7886700" cy="4351338"/>
          </a:xfrm>
        </p:spPr>
        <p:txBody>
          <a:bodyPr/>
          <a:lstStyle/>
          <a:p>
            <a:r>
              <a:rPr lang="en-US" dirty="0"/>
              <a:t>Define a </a:t>
            </a:r>
            <a:r>
              <a:rPr lang="en-US" i="1" dirty="0"/>
              <a:t>knowledge base</a:t>
            </a:r>
            <a:r>
              <a:rPr lang="en-US" dirty="0"/>
              <a:t> of question and answer pairs:</a:t>
            </a:r>
          </a:p>
          <a:p>
            <a:pPr lvl="1"/>
            <a:r>
              <a:rPr lang="en-US" dirty="0"/>
              <a:t>By entering questions and answers</a:t>
            </a:r>
          </a:p>
          <a:p>
            <a:pPr lvl="1"/>
            <a:r>
              <a:rPr lang="en-US" dirty="0"/>
              <a:t>From an existing FAQ document</a:t>
            </a:r>
          </a:p>
          <a:p>
            <a:pPr lvl="1"/>
            <a:r>
              <a:rPr lang="en-US" dirty="0"/>
              <a:t>By using built-in </a:t>
            </a:r>
            <a:r>
              <a:rPr lang="en-US" i="1" dirty="0"/>
              <a:t>chit-chat</a:t>
            </a:r>
            <a:endParaRPr lang="en-US" dirty="0"/>
          </a:p>
          <a:p>
            <a:r>
              <a:rPr lang="en-US" dirty="0"/>
              <a:t>Use the knowledge base from client apps, including bots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64A525-B309-F602-33B3-A2DE647046BC}"/>
              </a:ext>
            </a:extLst>
          </p:cNvPr>
          <p:cNvGrpSpPr/>
          <p:nvPr/>
        </p:nvGrpSpPr>
        <p:grpSpPr>
          <a:xfrm>
            <a:off x="3716575" y="3962773"/>
            <a:ext cx="1710850" cy="2102941"/>
            <a:chOff x="7194363" y="2238631"/>
            <a:chExt cx="1710850" cy="210294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724116A-1C32-38C3-B674-D8FFEF060E2E}"/>
                </a:ext>
              </a:extLst>
            </p:cNvPr>
            <p:cNvGrpSpPr/>
            <p:nvPr/>
          </p:nvGrpSpPr>
          <p:grpSpPr>
            <a:xfrm>
              <a:off x="7386702" y="2238631"/>
              <a:ext cx="1518511" cy="1518511"/>
              <a:chOff x="8598639" y="3879000"/>
              <a:chExt cx="914400" cy="914400"/>
            </a:xfrm>
          </p:grpSpPr>
          <p:pic>
            <p:nvPicPr>
              <p:cNvPr id="9" name="Graphic 8" descr="Chat bubble">
                <a:extLst>
                  <a:ext uri="{FF2B5EF4-FFF2-40B4-BE49-F238E27FC236}">
                    <a16:creationId xmlns:a16="http://schemas.microsoft.com/office/drawing/2014/main" id="{7C14A227-885A-9B2D-BA0A-14442CECE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98639" y="38790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E7AD70-C9B8-ECF6-B9BE-C5FD462D25B1}"/>
                  </a:ext>
                </a:extLst>
              </p:cNvPr>
              <p:cNvSpPr txBox="1"/>
              <p:nvPr/>
            </p:nvSpPr>
            <p:spPr>
              <a:xfrm>
                <a:off x="8761835" y="4087471"/>
                <a:ext cx="207728" cy="315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?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838C9E-F4AD-A92D-2495-BFA15BEBF152}"/>
                  </a:ext>
                </a:extLst>
              </p:cNvPr>
              <p:cNvSpPr txBox="1"/>
              <p:nvPr/>
            </p:nvSpPr>
            <p:spPr>
              <a:xfrm>
                <a:off x="9085384" y="4163032"/>
                <a:ext cx="181666" cy="315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!</a:t>
                </a:r>
              </a:p>
            </p:txBody>
          </p:sp>
        </p:grp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717ED6BD-4072-CB32-76A6-E490523F4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94363" y="3359012"/>
              <a:ext cx="1663456" cy="982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4444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643E-38E9-BCAD-4951-522772E8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166" y="2336126"/>
            <a:ext cx="7886700" cy="1331522"/>
          </a:xfrm>
        </p:spPr>
        <p:txBody>
          <a:bodyPr/>
          <a:lstStyle/>
          <a:p>
            <a:r>
              <a:rPr lang="en-GB" dirty="0"/>
              <a:t>Now, let’s explore </a:t>
            </a:r>
            <a:r>
              <a:rPr lang="en-US" sz="2800" dirty="0"/>
              <a:t>Natural Language Solutions in Azure?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29059-EDD0-A4EB-A50D-8EC72602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7210-29EB-4606-A914-78DCEA0CA9B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188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80BDE-B8CA-0FAD-5E12-3141DB01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04836"/>
            <a:ext cx="7886700" cy="793820"/>
          </a:xfrm>
        </p:spPr>
        <p:txBody>
          <a:bodyPr/>
          <a:lstStyle/>
          <a:p>
            <a:r>
              <a:rPr lang="en-US" sz="2800" dirty="0"/>
              <a:t>Natural Language Processing and Conversational AI in Azure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3F4F0-97A4-0527-6201-F0050F70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7210-29EB-4606-A914-78DCEA0CA9B8}" type="slidenum">
              <a:rPr lang="en-GB" smtClean="0"/>
              <a:t>14</a:t>
            </a:fld>
            <a:endParaRPr lang="en-GB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33607A3-6DF3-C4CF-5C69-D1DC7FBDC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313529"/>
              </p:ext>
            </p:extLst>
          </p:nvPr>
        </p:nvGraphicFramePr>
        <p:xfrm>
          <a:off x="819568" y="1970234"/>
          <a:ext cx="7952642" cy="4214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3780">
                  <a:extLst>
                    <a:ext uri="{9D8B030D-6E8A-4147-A177-3AD203B41FA5}">
                      <a16:colId xmlns:a16="http://schemas.microsoft.com/office/drawing/2014/main" val="3589561033"/>
                    </a:ext>
                  </a:extLst>
                </a:gridCol>
                <a:gridCol w="4678862">
                  <a:extLst>
                    <a:ext uri="{9D8B030D-6E8A-4147-A177-3AD203B41FA5}">
                      <a16:colId xmlns:a16="http://schemas.microsoft.com/office/drawing/2014/main" val="2859328690"/>
                    </a:ext>
                  </a:extLst>
                </a:gridCol>
              </a:tblGrid>
              <a:tr h="671585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Language</a:t>
                      </a:r>
                    </a:p>
                  </a:txBody>
                  <a:tcPr marL="64084" marR="64084" marT="32042" marB="3204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Language detection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Key phrase extraction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Entity detection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Sentiment analysis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Question answering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Conversational language understanding</a:t>
                      </a:r>
                    </a:p>
                  </a:txBody>
                  <a:tcPr marL="64084" marR="64084" marT="32042" marB="3204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756119"/>
                  </a:ext>
                </a:extLst>
              </a:tr>
              <a:tr h="671585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Speech</a:t>
                      </a:r>
                    </a:p>
                  </a:txBody>
                  <a:tcPr marL="64084" marR="64084" marT="32042" marB="3204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32742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 to speech</a:t>
                      </a:r>
                    </a:p>
                    <a:p>
                      <a:pPr marL="285750" indent="-285750" algn="l" defTabSz="932742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Speech to text</a:t>
                      </a:r>
                    </a:p>
                    <a:p>
                      <a:pPr marL="285750" indent="-285750" algn="l" defTabSz="932742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Speech translation</a:t>
                      </a:r>
                    </a:p>
                  </a:txBody>
                  <a:tcPr marL="64084" marR="64084" marT="32042" marB="3204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960248"/>
                  </a:ext>
                </a:extLst>
              </a:tr>
              <a:tr h="671585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Translator</a:t>
                      </a:r>
                    </a:p>
                  </a:txBody>
                  <a:tcPr marL="64084" marR="64084" marT="32042" marB="3204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32742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 translation</a:t>
                      </a:r>
                    </a:p>
                  </a:txBody>
                  <a:tcPr marL="64084" marR="64084" marT="32042" marB="3204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8428"/>
                  </a:ext>
                </a:extLst>
              </a:tr>
              <a:tr h="671585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Azure Bot Service</a:t>
                      </a:r>
                    </a:p>
                  </a:txBody>
                  <a:tcPr marL="64084" marR="64084" marT="32042" marB="3204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32742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Platform for conversational AI</a:t>
                      </a:r>
                    </a:p>
                  </a:txBody>
                  <a:tcPr marL="64084" marR="64084" marT="32042" marB="3204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624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995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50A5-203F-5789-0CD7-8A9FA00EA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Azure Bot Service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B3618-C555-9206-844D-76A3DBBA2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Cloud-based platform for developing and managing bots</a:t>
            </a:r>
          </a:p>
          <a:p>
            <a:r>
              <a:rPr lang="en-US" dirty="0"/>
              <a:t>Integration with </a:t>
            </a:r>
            <a:r>
              <a:rPr lang="en-US" b="1" dirty="0"/>
              <a:t>Language</a:t>
            </a:r>
            <a:r>
              <a:rPr lang="en-US" dirty="0"/>
              <a:t> and other services</a:t>
            </a:r>
          </a:p>
          <a:p>
            <a:r>
              <a:rPr lang="en-US" dirty="0"/>
              <a:t>Connectivity through multiple channels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2D4A7-8FF6-5F6D-628C-FE1B8F77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7210-29EB-4606-A914-78DCEA0CA9B8}" type="slidenum">
              <a:rPr lang="en-GB" smtClean="0"/>
              <a:t>15</a:t>
            </a:fld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04C5DE-31B8-5A81-E869-C5300ACF6852}"/>
              </a:ext>
            </a:extLst>
          </p:cNvPr>
          <p:cNvGrpSpPr/>
          <p:nvPr/>
        </p:nvGrpSpPr>
        <p:grpSpPr>
          <a:xfrm>
            <a:off x="1211455" y="3555652"/>
            <a:ext cx="5598188" cy="2983261"/>
            <a:chOff x="3093495" y="1315717"/>
            <a:chExt cx="6005009" cy="339798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08DAB6-2C14-4E52-4F57-E339214C14B6}"/>
                </a:ext>
              </a:extLst>
            </p:cNvPr>
            <p:cNvSpPr/>
            <p:nvPr/>
          </p:nvSpPr>
          <p:spPr>
            <a:xfrm>
              <a:off x="3093495" y="1315717"/>
              <a:ext cx="6005009" cy="33979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User">
              <a:extLst>
                <a:ext uri="{FF2B5EF4-FFF2-40B4-BE49-F238E27FC236}">
                  <a16:creationId xmlns:a16="http://schemas.microsoft.com/office/drawing/2014/main" id="{1FDCF6D5-D04F-B681-9898-B513542D8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4617" y="2522783"/>
              <a:ext cx="952043" cy="952043"/>
            </a:xfrm>
            <a:prstGeom prst="rect">
              <a:avLst/>
            </a:prstGeom>
          </p:spPr>
        </p:pic>
        <p:pic>
          <p:nvPicPr>
            <p:cNvPr id="8" name="Graphic 7" descr="Email">
              <a:extLst>
                <a:ext uri="{FF2B5EF4-FFF2-40B4-BE49-F238E27FC236}">
                  <a16:creationId xmlns:a16="http://schemas.microsoft.com/office/drawing/2014/main" id="{80A3CCDD-C2B6-F783-6B2B-855695D9B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68617" y="2735328"/>
              <a:ext cx="590819" cy="590819"/>
            </a:xfrm>
            <a:prstGeom prst="rect">
              <a:avLst/>
            </a:prstGeom>
          </p:spPr>
        </p:pic>
        <p:pic>
          <p:nvPicPr>
            <p:cNvPr id="9" name="Graphic 8" descr="User">
              <a:extLst>
                <a:ext uri="{FF2B5EF4-FFF2-40B4-BE49-F238E27FC236}">
                  <a16:creationId xmlns:a16="http://schemas.microsoft.com/office/drawing/2014/main" id="{1ACDE214-3A9B-7822-A603-66F30106F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4617" y="1422062"/>
              <a:ext cx="952043" cy="952043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FDE27E1-37D3-34A0-0526-342C49DD57EF}"/>
                </a:ext>
              </a:extLst>
            </p:cNvPr>
            <p:cNvGrpSpPr/>
            <p:nvPr/>
          </p:nvGrpSpPr>
          <p:grpSpPr>
            <a:xfrm>
              <a:off x="4129805" y="1422062"/>
              <a:ext cx="952043" cy="952043"/>
              <a:chOff x="3283601" y="1391764"/>
              <a:chExt cx="914400" cy="914400"/>
            </a:xfrm>
          </p:grpSpPr>
          <p:pic>
            <p:nvPicPr>
              <p:cNvPr id="19" name="Graphic 18" descr="Browser window">
                <a:extLst>
                  <a:ext uri="{FF2B5EF4-FFF2-40B4-BE49-F238E27FC236}">
                    <a16:creationId xmlns:a16="http://schemas.microsoft.com/office/drawing/2014/main" id="{8EAE0C8B-DFFA-01E5-195F-CE183341C6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283601" y="139176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Graphic 19" descr="Chat">
                <a:extLst>
                  <a:ext uri="{FF2B5EF4-FFF2-40B4-BE49-F238E27FC236}">
                    <a16:creationId xmlns:a16="http://schemas.microsoft.com/office/drawing/2014/main" id="{89605435-EF17-77FB-6558-74F25CCBAF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493797" y="1649905"/>
                <a:ext cx="494543" cy="494543"/>
              </a:xfrm>
              <a:prstGeom prst="rect">
                <a:avLst/>
              </a:prstGeom>
            </p:spPr>
          </p:pic>
        </p:grp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22C50E8D-E18C-66CA-5778-A11C662DB3E7}"/>
                </a:ext>
              </a:extLst>
            </p:cNvPr>
            <p:cNvCxnSpPr/>
            <p:nvPr/>
          </p:nvCxnSpPr>
          <p:spPr>
            <a:xfrm>
              <a:off x="5081848" y="1898083"/>
              <a:ext cx="951520" cy="1008837"/>
            </a:xfrm>
            <a:prstGeom prst="bentConnector3">
              <a:avLst/>
            </a:prstGeom>
            <a:ln w="762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F31F07C2-1B0D-1579-A7A7-BE2D11FB9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893" y="2906921"/>
              <a:ext cx="1286475" cy="1207049"/>
            </a:xfrm>
            <a:prstGeom prst="bentConnector3">
              <a:avLst>
                <a:gd name="adj1" fmla="val 62989"/>
              </a:avLst>
            </a:prstGeom>
            <a:ln w="762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890E6A6-00E8-6E1C-31ED-71CB0E348CA4}"/>
                </a:ext>
              </a:extLst>
            </p:cNvPr>
            <p:cNvCxnSpPr>
              <a:cxnSpLocks/>
            </p:cNvCxnSpPr>
            <p:nvPr/>
          </p:nvCxnSpPr>
          <p:spPr>
            <a:xfrm>
              <a:off x="4863556" y="2906921"/>
              <a:ext cx="1169812" cy="0"/>
            </a:xfrm>
            <a:prstGeom prst="straightConnector1">
              <a:avLst/>
            </a:prstGeom>
            <a:ln w="762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6C73191-5644-2B17-A6F2-EC0D7E97759E}"/>
                </a:ext>
              </a:extLst>
            </p:cNvPr>
            <p:cNvCxnSpPr>
              <a:cxnSpLocks/>
            </p:cNvCxnSpPr>
            <p:nvPr/>
          </p:nvCxnSpPr>
          <p:spPr>
            <a:xfrm>
              <a:off x="6877318" y="2906921"/>
              <a:ext cx="1152451" cy="0"/>
            </a:xfrm>
            <a:prstGeom prst="straightConnector1">
              <a:avLst/>
            </a:prstGeom>
            <a:ln w="762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phic 14" descr="Call center">
              <a:extLst>
                <a:ext uri="{FF2B5EF4-FFF2-40B4-BE49-F238E27FC236}">
                  <a16:creationId xmlns:a16="http://schemas.microsoft.com/office/drawing/2014/main" id="{EFF4633C-3950-381D-E911-EBB92F12E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274617" y="3621609"/>
              <a:ext cx="952043" cy="952043"/>
            </a:xfrm>
            <a:prstGeom prst="rect">
              <a:avLst/>
            </a:prstGeom>
          </p:spPr>
        </p:pic>
        <p:pic>
          <p:nvPicPr>
            <p:cNvPr id="16" name="Graphic 15" descr="Speech">
              <a:extLst>
                <a:ext uri="{FF2B5EF4-FFF2-40B4-BE49-F238E27FC236}">
                  <a16:creationId xmlns:a16="http://schemas.microsoft.com/office/drawing/2014/main" id="{3E9EA602-6ABB-D94A-6C0F-BB4303867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4110017" y="3580658"/>
              <a:ext cx="710187" cy="710187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46EB2123-FF36-2EAC-C642-52D0E5615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095999" y="2575696"/>
              <a:ext cx="762322" cy="762322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6B83D6E9-15BD-B5C6-464F-8FA12A8BE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042678" y="2648845"/>
              <a:ext cx="1042917" cy="616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6869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8EBB-5C84-C5AF-73C6-2363C636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148C1-0F5B-77FF-F77A-C65BAE97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7210-29EB-4606-A914-78DCEA0CA9B8}" type="slidenum">
              <a:rPr lang="en-GB" smtClean="0"/>
              <a:t>16</a:t>
            </a:fld>
            <a:endParaRPr lang="en-GB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5BD8A76B-F61E-8483-7C64-998DD8C8A36D}"/>
              </a:ext>
            </a:extLst>
          </p:cNvPr>
          <p:cNvSpPr txBox="1">
            <a:spLocks/>
          </p:cNvSpPr>
          <p:nvPr/>
        </p:nvSpPr>
        <p:spPr>
          <a:xfrm>
            <a:off x="937135" y="1690689"/>
            <a:ext cx="7967018" cy="13825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742">
              <a:defRPr/>
            </a:pPr>
            <a:r>
              <a:rPr lang="en-US" sz="1800" spc="0" dirty="0"/>
              <a:t>What are some capabilities included in the Language service? </a:t>
            </a:r>
            <a:endParaRPr lang="en-US" dirty="0"/>
          </a:p>
          <a:p>
            <a:pPr marL="288925" indent="-288925" defTabSz="932742">
              <a:spcBef>
                <a:spcPts val="300"/>
              </a:spcBef>
              <a:spcAft>
                <a:spcPts val="600"/>
              </a:spcAft>
              <a:buSzTx/>
              <a:buFont typeface="Wingdings" panose="05000000000000000000" pitchFamily="2" charset="2"/>
              <a:buChar char="q"/>
              <a:defRPr/>
            </a:pPr>
            <a:r>
              <a:rPr lang="en-US" sz="1400" dirty="0">
                <a:cs typeface="Segoe UI Semibold"/>
              </a:rPr>
              <a:t>Translation and Azure bot deployment</a:t>
            </a:r>
          </a:p>
          <a:p>
            <a:pPr marL="288925" indent="-288925" defTabSz="932742">
              <a:spcBef>
                <a:spcPts val="300"/>
              </a:spcBef>
              <a:spcAft>
                <a:spcPts val="600"/>
              </a:spcAft>
              <a:buSzTx/>
              <a:buFont typeface="Wingdings" panose="05000000000000000000" pitchFamily="2" charset="2"/>
              <a:buChar char="q"/>
              <a:defRPr/>
            </a:pPr>
            <a:r>
              <a:rPr lang="en-US" sz="1400" dirty="0"/>
              <a:t>Speech recognition</a:t>
            </a:r>
            <a:endParaRPr lang="en-US" sz="2350" dirty="0"/>
          </a:p>
          <a:p>
            <a:pPr marL="288925" indent="-288925" defTabSz="932742">
              <a:spcBef>
                <a:spcPts val="300"/>
              </a:spcBef>
              <a:spcAft>
                <a:spcPts val="600"/>
              </a:spcAft>
              <a:buSzTx/>
              <a:buFont typeface="Wingdings" panose="05000000000000000000" pitchFamily="2" charset="2"/>
              <a:buChar char="q"/>
              <a:defRPr/>
            </a:pPr>
            <a:r>
              <a:rPr lang="en-US" sz="1400" dirty="0"/>
              <a:t>Text analysis, custom question answering, conversational language understanding </a:t>
            </a:r>
            <a:endParaRPr lang="en-US" sz="2350" dirty="0">
              <a:cs typeface="Segoe UI Semibold"/>
            </a:endParaRPr>
          </a:p>
        </p:txBody>
      </p:sp>
      <p:sp>
        <p:nvSpPr>
          <p:cNvPr id="6" name="Graphic 26" descr="Checkmark on Backing up and restoring databases">
            <a:extLst>
              <a:ext uri="{FF2B5EF4-FFF2-40B4-BE49-F238E27FC236}">
                <a16:creationId xmlns:a16="http://schemas.microsoft.com/office/drawing/2014/main" id="{4A8FF2AD-743B-5667-AF8F-6C99BA29EC08}"/>
              </a:ext>
            </a:extLst>
          </p:cNvPr>
          <p:cNvSpPr/>
          <p:nvPr/>
        </p:nvSpPr>
        <p:spPr>
          <a:xfrm>
            <a:off x="1042753" y="2724393"/>
            <a:ext cx="123776" cy="115172"/>
          </a:xfrm>
          <a:custGeom>
            <a:avLst/>
            <a:gdLst>
              <a:gd name="connsiteX0" fmla="*/ 249301 w 273255"/>
              <a:gd name="connsiteY0" fmla="*/ 0 h 191929"/>
              <a:gd name="connsiteX1" fmla="*/ 97887 w 273255"/>
              <a:gd name="connsiteY1" fmla="*/ 143134 h 191929"/>
              <a:gd name="connsiteX2" fmla="*/ 25137 w 273255"/>
              <a:gd name="connsiteY2" fmla="*/ 68610 h 191929"/>
              <a:gd name="connsiteX3" fmla="*/ 0 w 273255"/>
              <a:gd name="connsiteY3" fmla="*/ 92564 h 191929"/>
              <a:gd name="connsiteX4" fmla="*/ 96704 w 273255"/>
              <a:gd name="connsiteY4" fmla="*/ 191930 h 191929"/>
              <a:gd name="connsiteX5" fmla="*/ 122137 w 273255"/>
              <a:gd name="connsiteY5" fmla="*/ 168271 h 191929"/>
              <a:gd name="connsiteX6" fmla="*/ 273256 w 273255"/>
              <a:gd name="connsiteY6" fmla="*/ 24841 h 191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255" h="191929">
                <a:moveTo>
                  <a:pt x="249301" y="0"/>
                </a:moveTo>
                <a:lnTo>
                  <a:pt x="97887" y="143134"/>
                </a:lnTo>
                <a:lnTo>
                  <a:pt x="25137" y="68610"/>
                </a:lnTo>
                <a:lnTo>
                  <a:pt x="0" y="92564"/>
                </a:lnTo>
                <a:lnTo>
                  <a:pt x="96704" y="191930"/>
                </a:lnTo>
                <a:lnTo>
                  <a:pt x="122137" y="168271"/>
                </a:lnTo>
                <a:lnTo>
                  <a:pt x="273256" y="24841"/>
                </a:lnTo>
                <a:close/>
              </a:path>
            </a:pathLst>
          </a:custGeom>
          <a:solidFill>
            <a:schemeClr val="tx2"/>
          </a:solidFill>
          <a:ln w="31750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845829-8A13-557F-C402-8E532100C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1556" y="3184311"/>
            <a:ext cx="777801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8C70A2A3-47F2-BA5E-B0C1-53BA40A176BC}"/>
              </a:ext>
            </a:extLst>
          </p:cNvPr>
          <p:cNvSpPr txBox="1">
            <a:spLocks/>
          </p:cNvSpPr>
          <p:nvPr/>
        </p:nvSpPr>
        <p:spPr>
          <a:xfrm>
            <a:off x="968452" y="3295191"/>
            <a:ext cx="8014774" cy="152634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 dirty="0">
                <a:ea typeface="+mj-lt"/>
                <a:cs typeface="+mj-lt"/>
              </a:rPr>
              <a:t>You want to use the Language service to determine the key talking points in a text document. Which feature of the service should you use?</a:t>
            </a:r>
            <a:endParaRPr lang="en-US" dirty="0">
              <a:ea typeface="+mj-lt"/>
              <a:cs typeface="+mj-lt"/>
            </a:endParaRPr>
          </a:p>
          <a:p>
            <a:pPr marL="288925" indent="-288925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1400" dirty="0"/>
              <a:t>Sentiment analysis</a:t>
            </a:r>
            <a:endParaRPr lang="en-US" sz="1400" dirty="0">
              <a:cs typeface="Segoe UI Semibold"/>
            </a:endParaRPr>
          </a:p>
          <a:p>
            <a:pPr marL="288925" indent="-288925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1400" dirty="0">
                <a:cs typeface="Segoe UI Semibold"/>
              </a:rPr>
              <a:t>Key phrase extraction </a:t>
            </a:r>
          </a:p>
          <a:p>
            <a:pPr marL="288925" indent="-288925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1400" dirty="0"/>
              <a:t>Entity detection</a:t>
            </a:r>
            <a:endParaRPr lang="en-US" sz="1400" dirty="0">
              <a:cs typeface="Segoe UI Semibold"/>
            </a:endParaRPr>
          </a:p>
        </p:txBody>
      </p:sp>
      <p:sp>
        <p:nvSpPr>
          <p:cNvPr id="9" name="Graphic 26" descr="Checkmark on Systems Administrator">
            <a:extLst>
              <a:ext uri="{FF2B5EF4-FFF2-40B4-BE49-F238E27FC236}">
                <a16:creationId xmlns:a16="http://schemas.microsoft.com/office/drawing/2014/main" id="{019474D7-E486-36DC-06BF-546C3FBCA50C}"/>
              </a:ext>
            </a:extLst>
          </p:cNvPr>
          <p:cNvSpPr/>
          <p:nvPr/>
        </p:nvSpPr>
        <p:spPr>
          <a:xfrm>
            <a:off x="1072666" y="4251224"/>
            <a:ext cx="123776" cy="115172"/>
          </a:xfrm>
          <a:custGeom>
            <a:avLst/>
            <a:gdLst>
              <a:gd name="connsiteX0" fmla="*/ 249301 w 273255"/>
              <a:gd name="connsiteY0" fmla="*/ 0 h 191929"/>
              <a:gd name="connsiteX1" fmla="*/ 97887 w 273255"/>
              <a:gd name="connsiteY1" fmla="*/ 143134 h 191929"/>
              <a:gd name="connsiteX2" fmla="*/ 25137 w 273255"/>
              <a:gd name="connsiteY2" fmla="*/ 68610 h 191929"/>
              <a:gd name="connsiteX3" fmla="*/ 0 w 273255"/>
              <a:gd name="connsiteY3" fmla="*/ 92564 h 191929"/>
              <a:gd name="connsiteX4" fmla="*/ 96704 w 273255"/>
              <a:gd name="connsiteY4" fmla="*/ 191930 h 191929"/>
              <a:gd name="connsiteX5" fmla="*/ 122137 w 273255"/>
              <a:gd name="connsiteY5" fmla="*/ 168271 h 191929"/>
              <a:gd name="connsiteX6" fmla="*/ 273256 w 273255"/>
              <a:gd name="connsiteY6" fmla="*/ 24841 h 191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255" h="191929">
                <a:moveTo>
                  <a:pt x="249301" y="0"/>
                </a:moveTo>
                <a:lnTo>
                  <a:pt x="97887" y="143134"/>
                </a:lnTo>
                <a:lnTo>
                  <a:pt x="25137" y="68610"/>
                </a:lnTo>
                <a:lnTo>
                  <a:pt x="0" y="92564"/>
                </a:lnTo>
                <a:lnTo>
                  <a:pt x="96704" y="191930"/>
                </a:lnTo>
                <a:lnTo>
                  <a:pt x="122137" y="168271"/>
                </a:lnTo>
                <a:lnTo>
                  <a:pt x="273256" y="24841"/>
                </a:lnTo>
                <a:close/>
              </a:path>
            </a:pathLst>
          </a:custGeom>
          <a:solidFill>
            <a:schemeClr val="tx2"/>
          </a:solidFill>
          <a:ln w="31750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" name="Graphic 9" descr="Badge Question Mark with solid fill">
            <a:extLst>
              <a:ext uri="{FF2B5EF4-FFF2-40B4-BE49-F238E27FC236}">
                <a16:creationId xmlns:a16="http://schemas.microsoft.com/office/drawing/2014/main" id="{328242ED-78EE-7805-4069-078FF2E17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864" y="1572839"/>
            <a:ext cx="530075" cy="702232"/>
          </a:xfrm>
          <a:prstGeom prst="rect">
            <a:avLst/>
          </a:prstGeom>
        </p:spPr>
      </p:pic>
      <p:pic>
        <p:nvPicPr>
          <p:cNvPr id="11" name="Graphic 10" descr="Badge Question Mark with solid fill">
            <a:extLst>
              <a:ext uri="{FF2B5EF4-FFF2-40B4-BE49-F238E27FC236}">
                <a16:creationId xmlns:a16="http://schemas.microsoft.com/office/drawing/2014/main" id="{AB88CC68-B91E-B54B-D45C-17102EFA5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285" y="3257597"/>
            <a:ext cx="530075" cy="70223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AF8364-F9A7-9C19-6474-498A9E396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1556" y="4932566"/>
            <a:ext cx="777801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E478C724-51D3-809E-48AF-BCC089D99E24}"/>
              </a:ext>
            </a:extLst>
          </p:cNvPr>
          <p:cNvSpPr txBox="1">
            <a:spLocks/>
          </p:cNvSpPr>
          <p:nvPr/>
        </p:nvSpPr>
        <p:spPr>
          <a:xfrm>
            <a:off x="1021801" y="5003378"/>
            <a:ext cx="7838214" cy="144371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568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800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229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64"/>
              </a:lnSpc>
              <a:defRPr/>
            </a:pPr>
            <a:r>
              <a:rPr lang="en-US" sz="1800" dirty="0">
                <a:latin typeface="+mj-lt"/>
              </a:rPr>
              <a:t>You want to create a knowledge base for bots. What service would you use? </a:t>
            </a:r>
            <a:endParaRPr lang="en-US" dirty="0"/>
          </a:p>
          <a:p>
            <a:pPr marL="288925" indent="-2889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1400" spc="-49" dirty="0">
                <a:solidFill>
                  <a:srgbClr val="000000"/>
                </a:solidFill>
                <a:latin typeface="+mj-lt"/>
                <a:cs typeface="Segoe UI Semibold"/>
              </a:rPr>
              <a:t>Conversational Language Understanding with the Language service </a:t>
            </a:r>
          </a:p>
          <a:p>
            <a:pPr marL="288925" indent="-2889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1400" spc="-49" dirty="0">
                <a:solidFill>
                  <a:srgbClr val="000000"/>
                </a:solidFill>
                <a:latin typeface="+mj-lt"/>
                <a:cs typeface="Segoe UI Semibold"/>
              </a:rPr>
              <a:t>Question Answering with the Language service</a:t>
            </a:r>
          </a:p>
          <a:p>
            <a:pPr marL="288925" indent="-2889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1400" spc="-49" dirty="0">
                <a:solidFill>
                  <a:srgbClr val="000000"/>
                </a:solidFill>
                <a:latin typeface="+mj-lt"/>
              </a:rPr>
              <a:t>Azu</a:t>
            </a:r>
            <a:r>
              <a:rPr lang="en-US" sz="1400" spc="-49" dirty="0">
                <a:solidFill>
                  <a:srgbClr val="000000"/>
                </a:solidFill>
                <a:latin typeface="+mj-lt"/>
                <a:cs typeface="Segoe UI Semibold"/>
              </a:rPr>
              <a:t>re Bot Service</a:t>
            </a:r>
          </a:p>
        </p:txBody>
      </p:sp>
      <p:sp>
        <p:nvSpPr>
          <p:cNvPr id="14" name="Graphic 26" descr="Checkmark on Systems Administrator">
            <a:extLst>
              <a:ext uri="{FF2B5EF4-FFF2-40B4-BE49-F238E27FC236}">
                <a16:creationId xmlns:a16="http://schemas.microsoft.com/office/drawing/2014/main" id="{63944516-5957-E5B4-60B3-EAE380C916D7}"/>
              </a:ext>
            </a:extLst>
          </p:cNvPr>
          <p:cNvSpPr/>
          <p:nvPr/>
        </p:nvSpPr>
        <p:spPr>
          <a:xfrm>
            <a:off x="1034724" y="5775801"/>
            <a:ext cx="123776" cy="115172"/>
          </a:xfrm>
          <a:custGeom>
            <a:avLst/>
            <a:gdLst>
              <a:gd name="connsiteX0" fmla="*/ 249301 w 273255"/>
              <a:gd name="connsiteY0" fmla="*/ 0 h 191929"/>
              <a:gd name="connsiteX1" fmla="*/ 97887 w 273255"/>
              <a:gd name="connsiteY1" fmla="*/ 143134 h 191929"/>
              <a:gd name="connsiteX2" fmla="*/ 25137 w 273255"/>
              <a:gd name="connsiteY2" fmla="*/ 68610 h 191929"/>
              <a:gd name="connsiteX3" fmla="*/ 0 w 273255"/>
              <a:gd name="connsiteY3" fmla="*/ 92564 h 191929"/>
              <a:gd name="connsiteX4" fmla="*/ 96704 w 273255"/>
              <a:gd name="connsiteY4" fmla="*/ 191930 h 191929"/>
              <a:gd name="connsiteX5" fmla="*/ 122137 w 273255"/>
              <a:gd name="connsiteY5" fmla="*/ 168271 h 191929"/>
              <a:gd name="connsiteX6" fmla="*/ 273256 w 273255"/>
              <a:gd name="connsiteY6" fmla="*/ 24841 h 191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255" h="191929">
                <a:moveTo>
                  <a:pt x="249301" y="0"/>
                </a:moveTo>
                <a:lnTo>
                  <a:pt x="97887" y="143134"/>
                </a:lnTo>
                <a:lnTo>
                  <a:pt x="25137" y="68610"/>
                </a:lnTo>
                <a:lnTo>
                  <a:pt x="0" y="92564"/>
                </a:lnTo>
                <a:lnTo>
                  <a:pt x="96704" y="191930"/>
                </a:lnTo>
                <a:lnTo>
                  <a:pt x="122137" y="168271"/>
                </a:lnTo>
                <a:lnTo>
                  <a:pt x="273256" y="24841"/>
                </a:lnTo>
                <a:close/>
              </a:path>
            </a:pathLst>
          </a:custGeom>
          <a:solidFill>
            <a:schemeClr val="tx2"/>
          </a:solidFill>
          <a:ln w="31750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5" name="Graphic 14" descr="Badge Question Mark with solid fill">
            <a:extLst>
              <a:ext uri="{FF2B5EF4-FFF2-40B4-BE49-F238E27FC236}">
                <a16:creationId xmlns:a16="http://schemas.microsoft.com/office/drawing/2014/main" id="{AC3A141B-E28B-CE86-7A98-3C4B97298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285" y="5005852"/>
            <a:ext cx="530075" cy="70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8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C1FCE-55BE-B39F-3FCC-C7381169C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D236-6A65-498A-D249-A60320C4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 Text Analytics - Tokenisation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3103F-4884-13AF-86F5-6B71A531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first step in analysing a corpus is to break it down into </a:t>
            </a:r>
            <a:r>
              <a:rPr lang="en-GB" i="1" u="sng" dirty="0"/>
              <a:t>tokens</a:t>
            </a:r>
            <a:r>
              <a:rPr lang="en-GB" dirty="0"/>
              <a:t>.</a:t>
            </a:r>
            <a:endParaRPr lang="en-US" dirty="0"/>
          </a:p>
          <a:p>
            <a:r>
              <a:rPr lang="en-GB" dirty="0"/>
              <a:t>For simplicity, you can think of each distinct word in the training text as a token</a:t>
            </a:r>
          </a:p>
          <a:p>
            <a:r>
              <a:rPr lang="en-GB" dirty="0"/>
              <a:t>In reality, tokens can be generated for partial words, or combinations of words and punctuation.</a:t>
            </a:r>
          </a:p>
          <a:p>
            <a:r>
              <a:rPr lang="en-GB" dirty="0"/>
              <a:t>Example: </a:t>
            </a:r>
            <a:r>
              <a:rPr lang="en-GB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"</a:t>
            </a:r>
            <a:r>
              <a:rPr lang="en-GB" b="0" i="1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we choose to go to the moon</a:t>
            </a:r>
            <a:r>
              <a:rPr lang="en-GB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” </a:t>
            </a:r>
            <a:r>
              <a:rPr lang="en-GB" dirty="0"/>
              <a:t>-&gt; tokens:</a:t>
            </a:r>
          </a:p>
          <a:p>
            <a:pPr lvl="1"/>
            <a:r>
              <a:rPr lang="en-GB" dirty="0"/>
              <a:t>1: we , 2: choose, 3: to, 4: go, 5: the, 6: moon</a:t>
            </a:r>
          </a:p>
          <a:p>
            <a:pPr lvl="1"/>
            <a:r>
              <a:rPr lang="en-GB" dirty="0"/>
              <a:t>3 is used twice</a:t>
            </a:r>
          </a:p>
          <a:p>
            <a:pPr lvl="1"/>
            <a:r>
              <a:rPr lang="en-GB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"</a:t>
            </a:r>
            <a:r>
              <a:rPr lang="en-GB" b="0" i="1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we choose to go to the moon</a:t>
            </a:r>
            <a:r>
              <a:rPr lang="en-GB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" can be represented by the tokens [</a:t>
            </a:r>
            <a:r>
              <a:rPr lang="en-GB" b="0" i="1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1,2,3,4,3,5,6</a:t>
            </a:r>
            <a:r>
              <a:rPr lang="en-GB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].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E5770-470B-41F5-2EA9-D78AA28E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7210-29EB-4606-A914-78DCEA0CA9B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608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7D53C-E6B2-6B2F-BC41-90CA67195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989A-4129-3A59-9754-322EC8EE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 Text Analytics - Tokenisation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89EC-0F8A-6345-526D-A0C88D6C5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39924"/>
            <a:ext cx="7886700" cy="4692523"/>
          </a:xfrm>
        </p:spPr>
        <p:txBody>
          <a:bodyPr/>
          <a:lstStyle/>
          <a:p>
            <a:r>
              <a:rPr lang="en-GB" dirty="0"/>
              <a:t>Tokenisation still needs preprocessing -&gt; depends on the NLP problem</a:t>
            </a:r>
          </a:p>
          <a:p>
            <a:endParaRPr lang="en-GB" dirty="0"/>
          </a:p>
          <a:p>
            <a:r>
              <a:rPr lang="en-GB" b="1" dirty="0"/>
              <a:t>Text normalisation:</a:t>
            </a:r>
            <a:r>
              <a:rPr lang="en-GB" dirty="0"/>
              <a:t> Before generating tokens, you may choose to </a:t>
            </a:r>
            <a:r>
              <a:rPr lang="en-GB" i="1" dirty="0"/>
              <a:t>normalise</a:t>
            </a:r>
            <a:r>
              <a:rPr lang="en-GB" dirty="0"/>
              <a:t> the text by removing punctuation and changing all words to lower case.</a:t>
            </a:r>
          </a:p>
          <a:p>
            <a:pPr lvl="1"/>
            <a:r>
              <a:rPr lang="en-GB" i="1" dirty="0">
                <a:solidFill>
                  <a:srgbClr val="161616"/>
                </a:solidFill>
                <a:latin typeface="Segoe UI" panose="020B0502040204020203" pitchFamily="34" charset="0"/>
              </a:rPr>
              <a:t>Issue: sometimes semantic meaning may be lost. Example: "Mr Banks has worked in many banks.”</a:t>
            </a:r>
          </a:p>
          <a:p>
            <a:pPr lvl="1"/>
            <a:endParaRPr lang="en-GB" i="1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r>
              <a:rPr lang="en-GB" b="1" dirty="0"/>
              <a:t>Stop words removal:</a:t>
            </a:r>
            <a:r>
              <a:rPr lang="en-GB" i="1" dirty="0">
                <a:solidFill>
                  <a:srgbClr val="161616"/>
                </a:solidFill>
                <a:latin typeface="Segoe UI" panose="020B0502040204020203" pitchFamily="34" charset="0"/>
              </a:rPr>
              <a:t> </a:t>
            </a:r>
            <a:r>
              <a:rPr lang="en-GB" dirty="0"/>
              <a:t>should be excluded from the analysis</a:t>
            </a:r>
          </a:p>
          <a:p>
            <a:pPr lvl="1"/>
            <a:r>
              <a:rPr lang="en-GB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For example, "</a:t>
            </a:r>
            <a:r>
              <a:rPr lang="en-GB" b="0" i="1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the</a:t>
            </a:r>
            <a:r>
              <a:rPr lang="en-GB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", "</a:t>
            </a:r>
            <a:r>
              <a:rPr lang="en-GB" b="0" i="1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</a:t>
            </a:r>
            <a:r>
              <a:rPr lang="en-GB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", or "</a:t>
            </a:r>
            <a:r>
              <a:rPr lang="en-GB" b="0" i="1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it</a:t>
            </a:r>
            <a:r>
              <a:rPr lang="en-GB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F8DA0-0C9B-33D9-CD4E-215E597C2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7210-29EB-4606-A914-78DCEA0CA9B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788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187C8-758B-4DFD-CCA3-B24645B8D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30C5-EEA6-4F6F-A433-58A9EDB3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 Text Analytics - Tokenisation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8F057-34C1-76C9-40BB-3FF3E3588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39924"/>
            <a:ext cx="7886700" cy="4692523"/>
          </a:xfrm>
        </p:spPr>
        <p:txBody>
          <a:bodyPr/>
          <a:lstStyle/>
          <a:p>
            <a:r>
              <a:rPr lang="en-GB" b="1" dirty="0"/>
              <a:t>n-grams: </a:t>
            </a:r>
            <a:r>
              <a:rPr lang="en-GB" dirty="0"/>
              <a:t>multi-term phrases such as "I have" or "he walked".</a:t>
            </a:r>
          </a:p>
          <a:p>
            <a:pPr lvl="1"/>
            <a:r>
              <a:rPr lang="en-GB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single word phrase is a </a:t>
            </a:r>
            <a:r>
              <a:rPr lang="en-GB" b="0" i="1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unigram</a:t>
            </a:r>
            <a:r>
              <a:rPr lang="en-GB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, a two-word phrase is a </a:t>
            </a:r>
            <a:r>
              <a:rPr lang="en-GB" b="0" i="1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bi-gram</a:t>
            </a:r>
            <a:r>
              <a:rPr lang="en-GB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, a three-word phrase is a </a:t>
            </a:r>
            <a:r>
              <a:rPr lang="en-GB" b="0" i="1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tri-gram</a:t>
            </a:r>
            <a:r>
              <a:rPr lang="en-GB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, and so on</a:t>
            </a:r>
            <a:endParaRPr lang="en-US" dirty="0"/>
          </a:p>
          <a:p>
            <a:pPr marL="0" indent="0">
              <a:buNone/>
            </a:pPr>
            <a:endParaRPr lang="en-GB" b="1" dirty="0"/>
          </a:p>
          <a:p>
            <a:r>
              <a:rPr lang="en-GB" b="1" dirty="0"/>
              <a:t>Stemming: </a:t>
            </a:r>
            <a:r>
              <a:rPr lang="en-GB" dirty="0"/>
              <a:t>words with the same root are interpreted as being the same token.</a:t>
            </a:r>
          </a:p>
          <a:p>
            <a:pPr lvl="1"/>
            <a:r>
              <a:rPr lang="en-GB" dirty="0">
                <a:solidFill>
                  <a:srgbClr val="161616"/>
                </a:solidFill>
                <a:latin typeface="Segoe UI" panose="020B0502040204020203" pitchFamily="34" charset="0"/>
              </a:rPr>
              <a:t>Example:</a:t>
            </a:r>
            <a:r>
              <a:rPr lang="en-GB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"power", "powered", and "powerful"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05F48-DAEC-DAB6-2E2D-00A3A864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7210-29EB-4606-A914-78DCEA0CA9B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4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7BE90-0CB9-FD65-551F-C4CA93E30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7E7B4-F622-3380-B35B-C9E2C13A4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Introduction to Natural Language Processing</a:t>
            </a:r>
          </a:p>
          <a:p>
            <a:r>
              <a:rPr lang="en-GB" dirty="0"/>
              <a:t> </a:t>
            </a:r>
            <a:r>
              <a:rPr lang="en-US" sz="2400" dirty="0"/>
              <a:t>Exploring Natural Language Solutions in Azure</a:t>
            </a:r>
          </a:p>
          <a:p>
            <a:r>
              <a:rPr lang="en-US" dirty="0"/>
              <a:t>Understand how NLP &amp; Text analytics work</a:t>
            </a:r>
          </a:p>
          <a:p>
            <a:r>
              <a:rPr lang="en-US" sz="2400" dirty="0"/>
              <a:t>Word2Vec Model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0994F-E250-F32D-3C70-8E65B74F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7210-29EB-4606-A914-78DCEA0CA9B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115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5334E-07D5-4B93-389F-44CA620CE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B57A-BA58-F665-61EA-4CD717F1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 Text Analytics – Frequency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9F540-D638-C89E-65EE-8F897FA1C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39924"/>
            <a:ext cx="7886700" cy="4692523"/>
          </a:xfrm>
        </p:spPr>
        <p:txBody>
          <a:bodyPr/>
          <a:lstStyle/>
          <a:p>
            <a:r>
              <a:rPr lang="en-GB" dirty="0"/>
              <a:t>After tokenisation, perform some analysis to count the number of occurrences of each token.</a:t>
            </a:r>
          </a:p>
          <a:p>
            <a:r>
              <a:rPr lang="en-GB" dirty="0"/>
              <a:t>The most common words (other than stop words: "a", "the", ….) can often provide a clue as to the main subject of a text corpus.</a:t>
            </a:r>
          </a:p>
          <a:p>
            <a:r>
              <a:rPr lang="en-GB" dirty="0"/>
              <a:t>"go to the moon” if it previously included: </a:t>
            </a:r>
            <a:r>
              <a:rPr lang="en-GB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"</a:t>
            </a:r>
            <a:r>
              <a:rPr lang="en-GB" b="0" i="1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new</a:t>
            </a:r>
            <a:r>
              <a:rPr lang="en-GB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", "</a:t>
            </a:r>
            <a:r>
              <a:rPr lang="en-GB" b="0" i="1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go</a:t>
            </a:r>
            <a:r>
              <a:rPr lang="en-GB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", "</a:t>
            </a:r>
            <a:r>
              <a:rPr lang="en-GB" b="0" i="1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space</a:t>
            </a:r>
            <a:r>
              <a:rPr lang="en-GB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", and "</a:t>
            </a:r>
            <a:r>
              <a:rPr lang="en-GB" b="0" i="1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moon</a:t>
            </a:r>
            <a:r>
              <a:rPr lang="en-GB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”</a:t>
            </a:r>
          </a:p>
          <a:p>
            <a:r>
              <a:rPr lang="en-GB" dirty="0"/>
              <a:t>If we tokenise bi-grams, in this case: "the moon”</a:t>
            </a:r>
          </a:p>
          <a:p>
            <a:r>
              <a:rPr lang="en-GB" dirty="0"/>
              <a:t>So, text is concerned with space travel and going to the moon.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4DB7E-2D81-9E88-D4C1-13E5ECDE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7210-29EB-4606-A914-78DCEA0CA9B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060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6DDFF-AA3E-D1E3-34B8-3E1491C82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9AA9-C9D2-FDF7-0650-7B6D687C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 Text Analytics – Frequency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6393F-612D-C7B0-E2FA-4A274361B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39924"/>
            <a:ext cx="7886700" cy="4692523"/>
          </a:xfrm>
        </p:spPr>
        <p:txBody>
          <a:bodyPr/>
          <a:lstStyle/>
          <a:p>
            <a:r>
              <a:rPr lang="en-GB" dirty="0"/>
              <a:t>How to determine which tokens are most relevant in each document across multiple documents within the same corpus?</a:t>
            </a:r>
          </a:p>
          <a:p>
            <a:endParaRPr lang="en-GB" dirty="0"/>
          </a:p>
          <a:p>
            <a:r>
              <a:rPr lang="en-GB" i="1" dirty="0"/>
              <a:t>Term frequency - inverse document frequency (TF-IDF)</a:t>
            </a:r>
          </a:p>
          <a:p>
            <a:r>
              <a:rPr lang="en-GB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TF-IDF: how often a word or term appears in one document compared to its more general frequency across the entire collection of documents.</a:t>
            </a:r>
            <a:endParaRPr lang="en-GB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5AE4A-6B5D-7B26-C8A0-E65F1C05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7210-29EB-4606-A914-78DCEA0CA9B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66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CBC62-F926-37FF-DB04-7FD58F123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9E97-87FE-6E7E-F83E-1FDF22DA3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0614"/>
            <a:ext cx="7886700" cy="749310"/>
          </a:xfrm>
        </p:spPr>
        <p:txBody>
          <a:bodyPr/>
          <a:lstStyle/>
          <a:p>
            <a:r>
              <a:rPr lang="en-GB" dirty="0"/>
              <a:t>Understand Text Analytics – Machine Learning for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1CF74-D33E-DEE5-2CB6-D4D583BBE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39924"/>
            <a:ext cx="7886700" cy="4692523"/>
          </a:xfrm>
        </p:spPr>
        <p:txBody>
          <a:bodyPr/>
          <a:lstStyle/>
          <a:p>
            <a:r>
              <a:rPr lang="en-GB" i="1" dirty="0"/>
              <a:t>Using classification algorithms: logistic regression, SVM, RF, etc. </a:t>
            </a:r>
          </a:p>
          <a:p>
            <a:r>
              <a:rPr lang="en-GB" i="1" dirty="0"/>
              <a:t>to train a model that classifies text as positive (label 1) or negative (label 0) to perform </a:t>
            </a:r>
            <a:r>
              <a:rPr lang="en-GB" b="1" i="1" dirty="0"/>
              <a:t>sentiment analysis</a:t>
            </a:r>
            <a:r>
              <a:rPr lang="en-GB" i="1" dirty="0"/>
              <a:t> or </a:t>
            </a:r>
            <a:r>
              <a:rPr lang="en-GB" b="1" i="1" dirty="0"/>
              <a:t>opinion mining</a:t>
            </a:r>
            <a:r>
              <a:rPr lang="en-GB" i="1" dirty="0"/>
              <a:t>.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b="0" i="1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The food and service were both great</a:t>
            </a:r>
            <a:r>
              <a:rPr lang="en-GB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: 1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b="0" i="1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 really terrible experience</a:t>
            </a:r>
            <a:r>
              <a:rPr lang="en-GB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: 0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b="0" i="1" u="none" strike="noStrike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Mmm</a:t>
            </a:r>
            <a:r>
              <a:rPr lang="en-GB" b="0" i="1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! tasty food and a fun vibe</a:t>
            </a:r>
            <a:r>
              <a:rPr lang="en-GB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: 1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b="0" i="1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Slow service and substandard food</a:t>
            </a:r>
            <a:r>
              <a:rPr lang="en-GB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: 0</a:t>
            </a:r>
          </a:p>
          <a:p>
            <a:endParaRPr lang="en-GB" i="1" dirty="0"/>
          </a:p>
          <a:p>
            <a:endParaRPr lang="en-GB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7095E-92FC-D373-8C1E-9C4512CF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7210-29EB-4606-A914-78DCEA0CA9B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333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828D8-4FF6-4F28-F6AB-20EF45982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4B50-7CF4-D237-1121-E34483A91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0614"/>
            <a:ext cx="7886700" cy="749310"/>
          </a:xfrm>
        </p:spPr>
        <p:txBody>
          <a:bodyPr/>
          <a:lstStyle/>
          <a:p>
            <a:r>
              <a:rPr lang="en-GB" dirty="0"/>
              <a:t>Machine Learning for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49F50-EF50-9667-B7BD-833B52718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39924"/>
            <a:ext cx="7886700" cy="4692523"/>
          </a:xfrm>
        </p:spPr>
        <p:txBody>
          <a:bodyPr/>
          <a:lstStyle/>
          <a:p>
            <a:r>
              <a:rPr lang="en-GB" i="1" dirty="0"/>
              <a:t>The model will encapsulate a relationship between tokens and sentiment</a:t>
            </a:r>
          </a:p>
          <a:p>
            <a:r>
              <a:rPr lang="en-GB" i="1" dirty="0"/>
              <a:t>tokens for words like "great", "tasty", or "fun" -&gt; sentiment of 1 (positive)</a:t>
            </a:r>
          </a:p>
          <a:p>
            <a:r>
              <a:rPr lang="en-GB" i="1" dirty="0"/>
              <a:t>tokens  for "terrible", "slow", and "substandard” -&gt; negative sentiment</a:t>
            </a:r>
          </a:p>
          <a:p>
            <a:endParaRPr lang="en-GB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725B4-54C3-B3B8-7028-39A87DBD9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7210-29EB-4606-A914-78DCEA0CA9B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526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63917-83C6-5495-9704-6093BFB40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C8632-61B5-223D-FAC3-BD544D72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0614"/>
            <a:ext cx="7886700" cy="749310"/>
          </a:xfrm>
        </p:spPr>
        <p:txBody>
          <a:bodyPr/>
          <a:lstStyle/>
          <a:p>
            <a:r>
              <a:rPr lang="en-GB" dirty="0"/>
              <a:t>Semantic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815AD-AFDB-F26D-7E15-5B925413C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39924"/>
            <a:ext cx="7886700" cy="4692523"/>
          </a:xfrm>
        </p:spPr>
        <p:txBody>
          <a:bodyPr/>
          <a:lstStyle/>
          <a:p>
            <a:r>
              <a:rPr lang="en-GB" dirty="0"/>
              <a:t>With the advance of NLP -&gt; powerful language models</a:t>
            </a:r>
          </a:p>
          <a:p>
            <a:r>
              <a:rPr lang="en-GB" dirty="0"/>
              <a:t>The ability to train models that encapsulate the semantic relationship between tokens.</a:t>
            </a:r>
          </a:p>
          <a:p>
            <a:r>
              <a:rPr lang="en-GB" dirty="0"/>
              <a:t>How? </a:t>
            </a:r>
            <a:r>
              <a:rPr lang="en-GB" dirty="0">
                <a:solidFill>
                  <a:srgbClr val="161616"/>
                </a:solidFill>
                <a:latin typeface="Segoe UI" panose="020B0502040204020203" pitchFamily="34" charset="0"/>
              </a:rPr>
              <a:t>by t</a:t>
            </a:r>
            <a:r>
              <a:rPr lang="en-GB" b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he encoding of language tokens as vectors (multi-valued arrays of numbers) known as </a:t>
            </a:r>
            <a:r>
              <a:rPr lang="en-GB" b="1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embeddings</a:t>
            </a:r>
            <a:r>
              <a:rPr lang="en-GB" b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</a:t>
            </a:r>
            <a:endParaRPr lang="en-GB" dirty="0"/>
          </a:p>
          <a:p>
            <a:r>
              <a:rPr lang="en-GB" dirty="0"/>
              <a:t>The closer tokens are to one another along a particular dimension, the more semantically related they are.</a:t>
            </a:r>
          </a:p>
          <a:p>
            <a:r>
              <a:rPr lang="en-GB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related words are grouped closer together.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5AF9C-F1F9-C62A-D0F6-7D83654A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7210-29EB-4606-A914-78DCEA0CA9B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836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B1160-1581-41CC-E6EB-A25ACD15E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A123-7547-4CFD-71BC-EDBECDD51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0614"/>
            <a:ext cx="7886700" cy="749310"/>
          </a:xfrm>
        </p:spPr>
        <p:txBody>
          <a:bodyPr/>
          <a:lstStyle/>
          <a:p>
            <a:r>
              <a:rPr lang="en-GB" dirty="0"/>
              <a:t>Semantic language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075D18-D8A2-B72C-030C-D54CC8B26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450" y="2470150"/>
            <a:ext cx="7531100" cy="36322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BE87A-A75E-65A8-95A0-CC1DD909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7210-29EB-4606-A914-78DCEA0CA9B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398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4A62C-FB9A-64AB-84F9-ACAF3CD8C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A38F5-31F3-EFF3-A302-3671B97A6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0614"/>
            <a:ext cx="7886700" cy="749310"/>
          </a:xfrm>
        </p:spPr>
        <p:txBody>
          <a:bodyPr/>
          <a:lstStyle/>
          <a:p>
            <a:r>
              <a:rPr lang="en-GB" dirty="0"/>
              <a:t>Semantic language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82C52-9B2C-2489-7157-92EADDD0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7210-29EB-4606-A914-78DCEA0CA9B8}" type="slidenum">
              <a:rPr lang="en-GB" smtClean="0"/>
              <a:t>26</a:t>
            </a:fld>
            <a:endParaRPr lang="en-GB"/>
          </a:p>
        </p:txBody>
      </p:sp>
      <p:pic>
        <p:nvPicPr>
          <p:cNvPr id="1026" name="Picture 2" descr="The Ultimate Guide to Word Embeddings">
            <a:extLst>
              <a:ext uri="{FF2B5EF4-FFF2-40B4-BE49-F238E27FC236}">
                <a16:creationId xmlns:a16="http://schemas.microsoft.com/office/drawing/2014/main" id="{9026FD49-8D0D-C875-D56E-E84756FA48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3" t="8522" r="8000" b="6644"/>
          <a:stretch/>
        </p:blipFill>
        <p:spPr bwMode="auto">
          <a:xfrm>
            <a:off x="628650" y="1843850"/>
            <a:ext cx="7522464" cy="460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726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EF317-8949-4480-3F95-A9E678D3C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6E08-AE6F-6616-3A86-075266B94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0614"/>
            <a:ext cx="7886700" cy="749310"/>
          </a:xfrm>
        </p:spPr>
        <p:txBody>
          <a:bodyPr/>
          <a:lstStyle/>
          <a:p>
            <a:r>
              <a:rPr lang="en-GB" dirty="0"/>
              <a:t>Semantic language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5E260-59E7-3F1C-6DEE-D37905CC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7210-29EB-4606-A914-78DCEA0CA9B8}" type="slidenum">
              <a:rPr lang="en-GB" smtClean="0"/>
              <a:t>27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488BB4-E306-E719-7522-0375CDAC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35" y="2205482"/>
            <a:ext cx="8322529" cy="387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73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391A4-EE2B-C361-C9FA-F510DE308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024D-8063-AFCB-D0FF-EA42640BF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0614"/>
            <a:ext cx="7886700" cy="749310"/>
          </a:xfrm>
        </p:spPr>
        <p:txBody>
          <a:bodyPr/>
          <a:lstStyle/>
          <a:p>
            <a:r>
              <a:rPr lang="en-GB" dirty="0"/>
              <a:t>Word2Vec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09919-A6E0-707B-C395-FF62C80A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7210-29EB-4606-A914-78DCEA0CA9B8}" type="slidenum">
              <a:rPr lang="en-GB" smtClean="0"/>
              <a:t>28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19CA4-0FD2-DE86-A9F8-2F067D2E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39924"/>
            <a:ext cx="7886700" cy="4692523"/>
          </a:xfrm>
        </p:spPr>
        <p:txBody>
          <a:bodyPr/>
          <a:lstStyle/>
          <a:p>
            <a:r>
              <a:rPr lang="en-GB" dirty="0"/>
              <a:t>One of the emerging and prominent </a:t>
            </a:r>
            <a:r>
              <a:rPr lang="en-GB" b="1" dirty="0"/>
              <a:t>word embedding</a:t>
            </a:r>
            <a:r>
              <a:rPr lang="en-GB" dirty="0"/>
              <a:t> techniques. [by </a:t>
            </a:r>
            <a:r>
              <a:rPr lang="en-GB" dirty="0" err="1"/>
              <a:t>Mikolov</a:t>
            </a:r>
            <a:r>
              <a:rPr lang="en-GB" dirty="0"/>
              <a:t> et al., 2013] </a:t>
            </a:r>
          </a:p>
          <a:p>
            <a:r>
              <a:rPr lang="en-GB" dirty="0"/>
              <a:t>Word2Vec is an algorithm that accepts text corpus as an input and outputs a vector representation for each word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Two methods for this algorithm: </a:t>
            </a:r>
            <a:r>
              <a:rPr lang="en-GB" b="1" dirty="0"/>
              <a:t>CBOW, Skip-Gram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60E7B-C7CA-D697-9988-2C5650A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597286"/>
            <a:ext cx="75565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77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74B3F-4E57-B832-90E7-415EBE55A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C669B-B25D-CF2A-E4B1-5B77E73D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0614"/>
            <a:ext cx="7886700" cy="749310"/>
          </a:xfrm>
        </p:spPr>
        <p:txBody>
          <a:bodyPr/>
          <a:lstStyle/>
          <a:p>
            <a:r>
              <a:rPr lang="en-GB" dirty="0"/>
              <a:t>Word2Vec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286D6-0352-F02D-5777-EB397EA7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7210-29EB-4606-A914-78DCEA0CA9B8}" type="slidenum">
              <a:rPr lang="en-GB" smtClean="0"/>
              <a:t>29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84700-A57B-C49E-860F-475FD8A96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39924"/>
            <a:ext cx="7886700" cy="4692523"/>
          </a:xfrm>
        </p:spPr>
        <p:txBody>
          <a:bodyPr/>
          <a:lstStyle/>
          <a:p>
            <a:r>
              <a:rPr lang="en-GB" dirty="0"/>
              <a:t>The corpus is a set of sentences</a:t>
            </a:r>
          </a:p>
          <a:p>
            <a:r>
              <a:rPr lang="en-GB" dirty="0"/>
              <a:t>The model loops over the words of each sentence tries to either predict the current word w or to predict its neighbours (i.e., its context)</a:t>
            </a:r>
          </a:p>
          <a:p>
            <a:r>
              <a:rPr lang="en-GB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To limit the number of words in each context -&gt; a parameter called “</a:t>
            </a:r>
            <a:r>
              <a:rPr lang="en-GB" b="0" i="0" u="sng" strike="noStrike" dirty="0">
                <a:solidFill>
                  <a:srgbClr val="242424"/>
                </a:solidFill>
                <a:effectLst/>
                <a:latin typeface="source-serif-pro"/>
              </a:rPr>
              <a:t>window size</a:t>
            </a:r>
            <a:r>
              <a:rPr lang="en-GB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”</a:t>
            </a:r>
          </a:p>
          <a:p>
            <a:r>
              <a:rPr lang="en-GB" dirty="0">
                <a:solidFill>
                  <a:srgbClr val="242424"/>
                </a:solidFill>
                <a:latin typeface="source-serif-pro"/>
              </a:rPr>
              <a:t>Example window size of </a:t>
            </a:r>
            <a:r>
              <a:rPr lang="en-GB" b="1" dirty="0">
                <a:solidFill>
                  <a:srgbClr val="242424"/>
                </a:solidFill>
                <a:latin typeface="source-serif-pro"/>
              </a:rPr>
              <a:t>2</a:t>
            </a:r>
          </a:p>
          <a:p>
            <a:pPr lvl="1"/>
            <a:r>
              <a:rPr lang="en-GB" i="1" dirty="0">
                <a:solidFill>
                  <a:srgbClr val="242424"/>
                </a:solidFill>
                <a:latin typeface="source-serif-pro"/>
              </a:rPr>
              <a:t>Current Word, </a:t>
            </a:r>
            <a:r>
              <a:rPr lang="en-GB" b="1" i="1" dirty="0">
                <a:solidFill>
                  <a:srgbClr val="242424"/>
                </a:solidFill>
                <a:latin typeface="source-serif-pro"/>
              </a:rPr>
              <a:t>2</a:t>
            </a:r>
            <a:r>
              <a:rPr lang="en-GB" i="1" dirty="0">
                <a:solidFill>
                  <a:srgbClr val="242424"/>
                </a:solidFill>
                <a:latin typeface="source-serif-pro"/>
              </a:rPr>
              <a:t> previous and </a:t>
            </a:r>
            <a:r>
              <a:rPr lang="en-GB" b="1" i="1" dirty="0">
                <a:solidFill>
                  <a:srgbClr val="242424"/>
                </a:solidFill>
                <a:latin typeface="source-serif-pro"/>
              </a:rPr>
              <a:t>2</a:t>
            </a:r>
            <a:r>
              <a:rPr lang="en-GB" i="1" dirty="0">
                <a:solidFill>
                  <a:srgbClr val="242424"/>
                </a:solidFill>
                <a:latin typeface="source-serif-pro"/>
              </a:rPr>
              <a:t> next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94934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05C9-6EC8-D869-490C-26C3FA3E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is Natural Language Processing?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52711-5956-0DE0-98A5-174EDD73F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area of AI that </a:t>
            </a:r>
            <a:r>
              <a:rPr lang="en-US" dirty="0"/>
              <a:t>that deals with making sense of written and spoken language.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F0029-E41C-1F9A-E267-F8C35FEE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7210-29EB-4606-A914-78DCEA0CA9B8}" type="slidenum">
              <a:rPr lang="en-GB" smtClean="0"/>
              <a:t>3</a:t>
            </a:fld>
            <a:endParaRPr lang="en-GB"/>
          </a:p>
        </p:txBody>
      </p:sp>
      <p:graphicFrame>
        <p:nvGraphicFramePr>
          <p:cNvPr id="6" name="Table 24">
            <a:extLst>
              <a:ext uri="{FF2B5EF4-FFF2-40B4-BE49-F238E27FC236}">
                <a16:creationId xmlns:a16="http://schemas.microsoft.com/office/drawing/2014/main" id="{5A2E0E1A-7E69-1B5B-77B9-3521F5A32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747419"/>
              </p:ext>
            </p:extLst>
          </p:nvPr>
        </p:nvGraphicFramePr>
        <p:xfrm>
          <a:off x="783771" y="2743200"/>
          <a:ext cx="7576457" cy="3695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563">
                  <a:extLst>
                    <a:ext uri="{9D8B030D-6E8A-4147-A177-3AD203B41FA5}">
                      <a16:colId xmlns:a16="http://schemas.microsoft.com/office/drawing/2014/main" val="3158493092"/>
                    </a:ext>
                  </a:extLst>
                </a:gridCol>
                <a:gridCol w="6408894">
                  <a:extLst>
                    <a:ext uri="{9D8B030D-6E8A-4147-A177-3AD203B41FA5}">
                      <a16:colId xmlns:a16="http://schemas.microsoft.com/office/drawing/2014/main" val="2130451755"/>
                    </a:ext>
                  </a:extLst>
                </a:gridCol>
              </a:tblGrid>
              <a:tr h="73904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Text analysis and entity recognition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0168636"/>
                  </a:ext>
                </a:extLst>
              </a:tr>
              <a:tr h="73904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Sentiment analysis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85337838"/>
                  </a:ext>
                </a:extLst>
              </a:tr>
              <a:tr h="73904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Speech recognition and synthesis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7086948"/>
                  </a:ext>
                </a:extLst>
              </a:tr>
              <a:tr h="73904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Machine translation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46844525"/>
                  </a:ext>
                </a:extLst>
              </a:tr>
              <a:tr h="73904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Semantic language modeling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8125376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FEA75D03-5178-8595-5688-C0494D2AB09A}"/>
              </a:ext>
            </a:extLst>
          </p:cNvPr>
          <p:cNvGrpSpPr/>
          <p:nvPr/>
        </p:nvGrpSpPr>
        <p:grpSpPr>
          <a:xfrm>
            <a:off x="880226" y="2743201"/>
            <a:ext cx="928477" cy="685800"/>
            <a:chOff x="1605567" y="1792310"/>
            <a:chExt cx="1028593" cy="879419"/>
          </a:xfrm>
        </p:grpSpPr>
        <p:pic>
          <p:nvPicPr>
            <p:cNvPr id="8" name="Graphic 7" descr="Document">
              <a:extLst>
                <a:ext uri="{FF2B5EF4-FFF2-40B4-BE49-F238E27FC236}">
                  <a16:creationId xmlns:a16="http://schemas.microsoft.com/office/drawing/2014/main" id="{FC1E6672-171F-6BD9-0055-C37337E27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05567" y="1792310"/>
              <a:ext cx="764146" cy="764146"/>
            </a:xfrm>
            <a:prstGeom prst="rect">
              <a:avLst/>
            </a:prstGeom>
          </p:spPr>
        </p:pic>
        <p:pic>
          <p:nvPicPr>
            <p:cNvPr id="9" name="Graphic 8" descr="Magnifying glass">
              <a:extLst>
                <a:ext uri="{FF2B5EF4-FFF2-40B4-BE49-F238E27FC236}">
                  <a16:creationId xmlns:a16="http://schemas.microsoft.com/office/drawing/2014/main" id="{BE9CF9DA-2BAB-4DE1-65EB-98E320BB3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15525" y="1953094"/>
              <a:ext cx="718635" cy="718635"/>
            </a:xfrm>
            <a:prstGeom prst="rect">
              <a:avLst/>
            </a:prstGeom>
          </p:spPr>
        </p:pic>
      </p:grpSp>
      <p:pic>
        <p:nvPicPr>
          <p:cNvPr id="11" name="Graphic 10" descr="Chat bubble">
            <a:extLst>
              <a:ext uri="{FF2B5EF4-FFF2-40B4-BE49-F238E27FC236}">
                <a16:creationId xmlns:a16="http://schemas.microsoft.com/office/drawing/2014/main" id="{CEAAB4E9-7957-AB5E-7521-DEBAF8C635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4303" y="4142382"/>
            <a:ext cx="914400" cy="914400"/>
          </a:xfrm>
          <a:prstGeom prst="rect">
            <a:avLst/>
          </a:prstGeom>
        </p:spPr>
      </p:pic>
      <p:pic>
        <p:nvPicPr>
          <p:cNvPr id="12" name="Graphic 11" descr="Globe">
            <a:extLst>
              <a:ext uri="{FF2B5EF4-FFF2-40B4-BE49-F238E27FC236}">
                <a16:creationId xmlns:a16="http://schemas.microsoft.com/office/drawing/2014/main" id="{E4944A39-BC55-62ED-21BB-6C329D60DB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7956" y="5053855"/>
            <a:ext cx="620167" cy="533029"/>
          </a:xfrm>
          <a:prstGeom prst="rect">
            <a:avLst/>
          </a:prstGeom>
        </p:spPr>
      </p:pic>
      <p:pic>
        <p:nvPicPr>
          <p:cNvPr id="13" name="Graphic 12" descr="Brain">
            <a:extLst>
              <a:ext uri="{FF2B5EF4-FFF2-40B4-BE49-F238E27FC236}">
                <a16:creationId xmlns:a16="http://schemas.microsoft.com/office/drawing/2014/main" id="{EB7C49F0-205B-502A-542F-D00E29DA51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0118" y="5808568"/>
            <a:ext cx="629877" cy="629877"/>
          </a:xfrm>
          <a:prstGeom prst="rect">
            <a:avLst/>
          </a:prstGeom>
        </p:spPr>
      </p:pic>
      <p:pic>
        <p:nvPicPr>
          <p:cNvPr id="14" name="Graphic 13" descr="Sad face outline">
            <a:extLst>
              <a:ext uri="{FF2B5EF4-FFF2-40B4-BE49-F238E27FC236}">
                <a16:creationId xmlns:a16="http://schemas.microsoft.com/office/drawing/2014/main" id="{6BD1A03F-C09E-0797-311D-DBBC6416AC8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14142" y="3717551"/>
            <a:ext cx="533029" cy="533029"/>
          </a:xfrm>
          <a:prstGeom prst="rect">
            <a:avLst/>
          </a:prstGeom>
        </p:spPr>
      </p:pic>
      <p:pic>
        <p:nvPicPr>
          <p:cNvPr id="15" name="Graphic 14" descr="Smiling face outline">
            <a:extLst>
              <a:ext uri="{FF2B5EF4-FFF2-40B4-BE49-F238E27FC236}">
                <a16:creationId xmlns:a16="http://schemas.microsoft.com/office/drawing/2014/main" id="{CBF2B4D5-A7BB-5F90-2A60-4FE381D34A3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3868" y="3426224"/>
            <a:ext cx="533029" cy="53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508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82386-D000-562C-1581-09C449015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EA89F-88AF-45BA-C992-40ED6F423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0614"/>
            <a:ext cx="7886700" cy="749310"/>
          </a:xfrm>
        </p:spPr>
        <p:txBody>
          <a:bodyPr/>
          <a:lstStyle/>
          <a:p>
            <a:r>
              <a:rPr lang="en-GB" dirty="0"/>
              <a:t>Word2Vec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354B9-1329-CB4D-EC34-3A1472A3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7210-29EB-4606-A914-78DCEA0CA9B8}" type="slidenum">
              <a:rPr lang="en-GB" smtClean="0"/>
              <a:t>30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C58563-1238-31C9-AB95-1F8A78EA2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04" y="1701261"/>
            <a:ext cx="7886700" cy="465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59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106FE-171E-3AC4-48A7-B61801887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AC14-E58D-4A45-117B-67D90ED67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0614"/>
            <a:ext cx="7886700" cy="749310"/>
          </a:xfrm>
        </p:spPr>
        <p:txBody>
          <a:bodyPr/>
          <a:lstStyle/>
          <a:p>
            <a:r>
              <a:rPr lang="en-GB" dirty="0"/>
              <a:t>Word2Vec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69B4E-2CBD-788B-A5DC-07C19A90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7210-29EB-4606-A914-78DCEA0CA9B8}" type="slidenum">
              <a:rPr lang="en-GB" smtClean="0"/>
              <a:t>31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C5BCC-CDFF-AD5C-F0DF-A8E285176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39924"/>
            <a:ext cx="7886700" cy="4692523"/>
          </a:xfrm>
        </p:spPr>
        <p:txBody>
          <a:bodyPr/>
          <a:lstStyle/>
          <a:p>
            <a:r>
              <a:rPr lang="en-GB" b="1" dirty="0"/>
              <a:t>Skip-Gram: </a:t>
            </a:r>
            <a:r>
              <a:rPr lang="en-GB" dirty="0"/>
              <a:t>The model loops over the words of each sentence tries to use the current word w to predict its neighbours (i.e., its context)</a:t>
            </a:r>
          </a:p>
          <a:p>
            <a:r>
              <a:rPr lang="en-GB" b="1" dirty="0"/>
              <a:t>CBOW (Continuous Bag Of Words): </a:t>
            </a:r>
            <a:r>
              <a:rPr lang="en-GB" dirty="0"/>
              <a:t>The model uses each of these contexts to predict the current word </a:t>
            </a:r>
            <a:r>
              <a:rPr lang="en-GB" i="1" dirty="0"/>
              <a:t>w.</a:t>
            </a:r>
          </a:p>
          <a:p>
            <a:r>
              <a:rPr lang="en-GB" i="1" dirty="0"/>
              <a:t>Skip Grams is mostly used as it produce more accurate results on large datasets</a:t>
            </a:r>
          </a:p>
        </p:txBody>
      </p:sp>
    </p:spTree>
    <p:extLst>
      <p:ext uri="{BB962C8B-B14F-4D97-AF65-F5344CB8AC3E}">
        <p14:creationId xmlns:p14="http://schemas.microsoft.com/office/powerpoint/2010/main" val="1802324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BEB87-453E-0950-9446-CCA4C4D44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772F-A293-AEDF-CDFF-4C5302E17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0614"/>
            <a:ext cx="7886700" cy="749310"/>
          </a:xfrm>
        </p:spPr>
        <p:txBody>
          <a:bodyPr/>
          <a:lstStyle/>
          <a:p>
            <a:r>
              <a:rPr lang="en-GB" dirty="0"/>
              <a:t>Word2Vec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2B174-EAC1-68C2-85DD-2CB9E339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7210-29EB-4606-A914-78DCEA0CA9B8}" type="slidenum">
              <a:rPr lang="en-GB" smtClean="0"/>
              <a:t>32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44361D-5936-397A-117C-242FBA35A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936751"/>
            <a:ext cx="74168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65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77D7F-6D66-F5F8-0794-7A0A63296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5D6A-4644-2D5C-D697-744CFA955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0614"/>
            <a:ext cx="7886700" cy="749310"/>
          </a:xfrm>
        </p:spPr>
        <p:txBody>
          <a:bodyPr/>
          <a:lstStyle/>
          <a:p>
            <a:r>
              <a:rPr lang="en-GB" dirty="0"/>
              <a:t>Word2Vec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C395A-D5C1-8D5F-1198-D66D1003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7210-29EB-4606-A914-78DCEA0CA9B8}" type="slidenum">
              <a:rPr lang="en-GB" smtClean="0"/>
              <a:t>33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841FC-577C-A515-BBFC-220D0B744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39924"/>
            <a:ext cx="7886700" cy="4692523"/>
          </a:xfrm>
        </p:spPr>
        <p:txBody>
          <a:bodyPr/>
          <a:lstStyle/>
          <a:p>
            <a:r>
              <a:rPr lang="en-GB" b="1" dirty="0"/>
              <a:t>Step 1: </a:t>
            </a:r>
            <a:r>
              <a:rPr lang="en-GB" dirty="0"/>
              <a:t>Create vocabulary of all unique words in corpus and then to encode the word as a vector of the same dimensions of the vocabulary.</a:t>
            </a:r>
          </a:p>
          <a:p>
            <a:r>
              <a:rPr lang="en-GB" dirty="0"/>
              <a:t>This encoding technique is called </a:t>
            </a:r>
            <a:r>
              <a:rPr lang="en-GB" b="1" dirty="0"/>
              <a:t>one-hot encoding</a:t>
            </a:r>
            <a:r>
              <a:rPr lang="en-GB" dirty="0"/>
              <a:t>.</a:t>
            </a:r>
          </a:p>
          <a:p>
            <a:r>
              <a:rPr lang="en-GB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“the”, “quick”, “brown”, “fox”, “jumps”, “over”, “the” “lazy”, “dog” -&gt; the word “brown” is represented by</a:t>
            </a:r>
          </a:p>
          <a:p>
            <a:endParaRPr lang="en-GB" dirty="0">
              <a:solidFill>
                <a:srgbClr val="242424"/>
              </a:solidFill>
              <a:latin typeface="source-serif-pro"/>
            </a:endParaRPr>
          </a:p>
          <a:p>
            <a:endParaRPr lang="en-GB" dirty="0">
              <a:solidFill>
                <a:srgbClr val="242424"/>
              </a:solidFill>
              <a:latin typeface="source-serif-pro"/>
            </a:endParaRPr>
          </a:p>
          <a:p>
            <a:endParaRPr lang="en-GB" dirty="0">
              <a:solidFill>
                <a:srgbClr val="242424"/>
              </a:solidFill>
              <a:latin typeface="source-serif-pro"/>
            </a:endParaRPr>
          </a:p>
          <a:p>
            <a:r>
              <a:rPr lang="en-GB" dirty="0"/>
              <a:t>Words in the vocabulary are ordered alphabetically; each word can be referenced by its index.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340EA9-02A1-CCA9-7C89-50AD2B878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69" y="4272995"/>
            <a:ext cx="5114862" cy="128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6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7CE9E-DD1F-9C0E-EFA5-5A4EA4A00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41D4-9BAB-4261-92FF-C4D09119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0614"/>
            <a:ext cx="7886700" cy="749310"/>
          </a:xfrm>
        </p:spPr>
        <p:txBody>
          <a:bodyPr/>
          <a:lstStyle/>
          <a:p>
            <a:r>
              <a:rPr lang="en-GB" dirty="0"/>
              <a:t>Word2Vec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9BCE8-62C4-3304-B520-7991AF2C8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7210-29EB-4606-A914-78DCEA0CA9B8}" type="slidenum">
              <a:rPr lang="en-GB" smtClean="0"/>
              <a:t>34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F5732-CEF6-0F70-01E2-AA344FDF4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39924"/>
            <a:ext cx="7886700" cy="4692523"/>
          </a:xfrm>
        </p:spPr>
        <p:txBody>
          <a:bodyPr/>
          <a:lstStyle/>
          <a:p>
            <a:r>
              <a:rPr lang="en-GB" b="1" dirty="0"/>
              <a:t>Step 2:</a:t>
            </a:r>
            <a:r>
              <a:rPr lang="en-GB" dirty="0"/>
              <a:t> use the vectors as inputs to a neural network. The input vectors are one-hot will be multiplied by an input vector by the weight matrix </a:t>
            </a:r>
            <a:r>
              <a:rPr lang="en-GB" b="1" dirty="0"/>
              <a:t>W1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D0EA24-469B-A5A0-EBEA-56532CFE8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43" y="2913888"/>
            <a:ext cx="6150142" cy="39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92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229A7-2BEA-1573-D8E1-2438FD702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2C02-7F0E-BB0A-325F-4EC27D31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0614"/>
            <a:ext cx="7886700" cy="749310"/>
          </a:xfrm>
        </p:spPr>
        <p:txBody>
          <a:bodyPr/>
          <a:lstStyle/>
          <a:p>
            <a:r>
              <a:rPr lang="en-GB" dirty="0"/>
              <a:t>Word2Vec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7FA64-8A3F-ED6E-5451-31CB523E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7210-29EB-4606-A914-78DCEA0CA9B8}" type="slidenum">
              <a:rPr lang="en-GB" smtClean="0"/>
              <a:t>35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18B44E-9C22-14C0-F551-A6622F52A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14629"/>
            <a:ext cx="7772400" cy="434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3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5A22-D65D-CBB4-C533-6C80E2B1C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analysis and entity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29644-3AE9-3482-89F3-AAD60EBDC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a text document to determine its salient points or to identify entities</a:t>
            </a:r>
          </a:p>
          <a:p>
            <a:r>
              <a:rPr lang="en-US" dirty="0"/>
              <a:t>dates, places, people,….</a:t>
            </a:r>
          </a:p>
          <a:p>
            <a:r>
              <a:rPr lang="en-US" dirty="0"/>
              <a:t>For example, a company might use AI to analyze industry magazine articles to try to find articles that mention their products or executives or to determine the main subject of each article.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CEE-E608-89AC-1C60-D1847CBD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7210-29EB-4606-A914-78DCEA0CA9B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76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DC5E-2C6A-E18A-950E-A5C63445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67870-D03F-0E7B-2B1F-5DFF9B207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form of text analysis that calculates a score indicating how positive (or negative) a text extract is.</a:t>
            </a:r>
          </a:p>
          <a:p>
            <a:r>
              <a:rPr lang="en-US" dirty="0"/>
              <a:t>Example: a retailer might analyze reviews from customers to determine which ones are positive and which are negative.</a:t>
            </a:r>
          </a:p>
          <a:p>
            <a:endParaRPr lang="en-GB" dirty="0"/>
          </a:p>
          <a:p>
            <a:endParaRPr lang="en-GB" dirty="0"/>
          </a:p>
          <a:p>
            <a:r>
              <a:rPr lang="en-US" dirty="0"/>
              <a:t>AI systems that can recognize spoken language as input and synthesize spoken output</a:t>
            </a:r>
            <a:r>
              <a:rPr lang="en-GB" dirty="0"/>
              <a:t>.</a:t>
            </a:r>
          </a:p>
          <a:p>
            <a:r>
              <a:rPr lang="en-GB" dirty="0"/>
              <a:t>Example: in-car hands free communication system to read incoming messages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04839-F91D-BA83-402C-5D069B9F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7210-29EB-4606-A914-78DCEA0CA9B8}" type="slidenum">
              <a:rPr lang="en-GB" smtClean="0"/>
              <a:t>5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0FA37BF-80E7-5CB0-BF46-2D306203EE47}"/>
              </a:ext>
            </a:extLst>
          </p:cNvPr>
          <p:cNvSpPr txBox="1">
            <a:spLocks/>
          </p:cNvSpPr>
          <p:nvPr/>
        </p:nvSpPr>
        <p:spPr>
          <a:xfrm>
            <a:off x="628650" y="3753853"/>
            <a:ext cx="7886700" cy="500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GB" dirty="0"/>
              <a:t>Speech Recognition and synthesis</a:t>
            </a:r>
          </a:p>
        </p:txBody>
      </p:sp>
    </p:spTree>
    <p:extLst>
      <p:ext uri="{BB962C8B-B14F-4D97-AF65-F5344CB8AC3E}">
        <p14:creationId xmlns:p14="http://schemas.microsoft.com/office/powerpoint/2010/main" val="421485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9343-3E85-545D-2BDC-8594864D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Analyzing Text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F7316-6538-D88F-8AF0-9D54BDAD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7210-29EB-4606-A914-78DCEA0CA9B8}" type="slidenum">
              <a:rPr lang="en-GB" smtClean="0"/>
              <a:t>6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BA0FA-6E9E-3FBF-0A13-3AD6FF4E1F0D}"/>
              </a:ext>
            </a:extLst>
          </p:cNvPr>
          <p:cNvSpPr txBox="1"/>
          <p:nvPr/>
        </p:nvSpPr>
        <p:spPr>
          <a:xfrm>
            <a:off x="504635" y="2321004"/>
            <a:ext cx="5376077" cy="1107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/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 had a wonderful vacation in France.</a:t>
            </a:r>
          </a:p>
          <a:p>
            <a:pPr algn="ctr"/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78C8F25-BDA3-C183-366C-985A9BA95534}"/>
              </a:ext>
            </a:extLst>
          </p:cNvPr>
          <p:cNvSpPr txBox="1">
            <a:spLocks/>
          </p:cNvSpPr>
          <p:nvPr/>
        </p:nvSpPr>
        <p:spPr>
          <a:xfrm>
            <a:off x="2793337" y="3790741"/>
            <a:ext cx="5722013" cy="19820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Predominant Language</a:t>
            </a:r>
            <a:r>
              <a:rPr lang="en-US" sz="2800" dirty="0"/>
              <a:t>: English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Sentiment</a:t>
            </a:r>
            <a:r>
              <a:rPr lang="en-US" sz="2800" dirty="0"/>
              <a:t>: 88% (positive)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Key Phrases</a:t>
            </a:r>
            <a:r>
              <a:rPr lang="en-US" sz="2800" dirty="0"/>
              <a:t>: "wonderful vacation"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Entities</a:t>
            </a:r>
            <a:r>
              <a:rPr lang="en-US" sz="2800" dirty="0"/>
              <a:t>: France</a:t>
            </a:r>
          </a:p>
        </p:txBody>
      </p:sp>
    </p:spTree>
    <p:extLst>
      <p:ext uri="{BB962C8B-B14F-4D97-AF65-F5344CB8AC3E}">
        <p14:creationId xmlns:p14="http://schemas.microsoft.com/office/powerpoint/2010/main" val="161164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54F6-568A-58D4-EC44-EA024FE8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Speech Recognition and Synthesis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81892-4905-FE0D-FFAF-EF81E0C8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7210-29EB-4606-A914-78DCEA0CA9B8}" type="slidenum">
              <a:rPr lang="en-GB" smtClean="0"/>
              <a:t>7</a:t>
            </a:fld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091B30-9E40-7527-5D20-3B56F535D269}"/>
              </a:ext>
            </a:extLst>
          </p:cNvPr>
          <p:cNvGrpSpPr/>
          <p:nvPr/>
        </p:nvGrpSpPr>
        <p:grpSpPr>
          <a:xfrm>
            <a:off x="628649" y="2411456"/>
            <a:ext cx="7886701" cy="1816198"/>
            <a:chOff x="20809" y="1753464"/>
            <a:chExt cx="8946715" cy="2960736"/>
          </a:xfrm>
        </p:grpSpPr>
        <p:pic>
          <p:nvPicPr>
            <p:cNvPr id="6" name="Graphic 5" descr="Subtitles">
              <a:extLst>
                <a:ext uri="{FF2B5EF4-FFF2-40B4-BE49-F238E27FC236}">
                  <a16:creationId xmlns:a16="http://schemas.microsoft.com/office/drawing/2014/main" id="{0C2681C2-A70B-50C6-1F4C-3C1D165C3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809" y="1753464"/>
              <a:ext cx="2314461" cy="231446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E24423-EA5D-9C13-DC6B-3B2440C28CE5}"/>
                </a:ext>
              </a:extLst>
            </p:cNvPr>
            <p:cNvSpPr txBox="1"/>
            <p:nvPr/>
          </p:nvSpPr>
          <p:spPr>
            <a:xfrm>
              <a:off x="3224475" y="2556752"/>
              <a:ext cx="5743049" cy="21574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Use the </a:t>
              </a:r>
              <a:r>
                <a:rPr lang="en-US" sz="2000" i="1" dirty="0"/>
                <a:t>s</a:t>
              </a:r>
              <a:r>
                <a:rPr lang="en-US" sz="2000" i="1" dirty="0">
                  <a:solidFill>
                    <a:schemeClr val="tx1"/>
                  </a:solidFill>
                </a:rPr>
                <a:t>peech-to-text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capabilities of the </a:t>
              </a:r>
              <a:r>
                <a:rPr lang="en-US" sz="2000" b="1" dirty="0">
                  <a:solidFill>
                    <a:schemeClr val="tx1"/>
                  </a:solidFill>
                </a:rPr>
                <a:t>Speech</a:t>
              </a:r>
              <a:r>
                <a:rPr lang="en-US" sz="2000" dirty="0">
                  <a:solidFill>
                    <a:schemeClr val="tx1"/>
                  </a:solidFill>
                </a:rPr>
                <a:t> service to transcribe audible speech to text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A717047A-2D9E-4800-DB21-8B185321F67B}"/>
                </a:ext>
              </a:extLst>
            </p:cNvPr>
            <p:cNvSpPr/>
            <p:nvPr/>
          </p:nvSpPr>
          <p:spPr bwMode="auto">
            <a:xfrm>
              <a:off x="2235746" y="2556752"/>
              <a:ext cx="903180" cy="707886"/>
            </a:xfrm>
            <a:prstGeom prst="right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4413D4A-EB00-BA90-FE16-2A5FD88248AA}"/>
              </a:ext>
            </a:extLst>
          </p:cNvPr>
          <p:cNvGrpSpPr/>
          <p:nvPr/>
        </p:nvGrpSpPr>
        <p:grpSpPr>
          <a:xfrm>
            <a:off x="381837" y="4662435"/>
            <a:ext cx="8410472" cy="1542681"/>
            <a:chOff x="3007562" y="3767729"/>
            <a:chExt cx="9070593" cy="2514853"/>
          </a:xfrm>
        </p:grpSpPr>
        <p:pic>
          <p:nvPicPr>
            <p:cNvPr id="10" name="Graphic 9" descr="Subtitles">
              <a:extLst>
                <a:ext uri="{FF2B5EF4-FFF2-40B4-BE49-F238E27FC236}">
                  <a16:creationId xmlns:a16="http://schemas.microsoft.com/office/drawing/2014/main" id="{7602E774-7C25-EE3C-F824-113CD80D2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63694" y="3767729"/>
              <a:ext cx="2314461" cy="231446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867A02-6EAA-9684-208E-29B2A90EF8B9}"/>
                </a:ext>
              </a:extLst>
            </p:cNvPr>
            <p:cNvSpPr txBox="1"/>
            <p:nvPr/>
          </p:nvSpPr>
          <p:spPr>
            <a:xfrm>
              <a:off x="3007562" y="4125134"/>
              <a:ext cx="5743049" cy="21574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Use the </a:t>
              </a:r>
              <a:r>
                <a:rPr lang="en-US" sz="2000" i="1" dirty="0">
                  <a:solidFill>
                    <a:schemeClr val="tx1"/>
                  </a:solidFill>
                </a:rPr>
                <a:t>t</a:t>
              </a:r>
              <a:r>
                <a:rPr lang="en-US" sz="2000" i="1" dirty="0"/>
                <a:t>ext-to-speech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 capabilities of the </a:t>
              </a:r>
              <a:r>
                <a:rPr lang="en-US" sz="2000" b="1" dirty="0">
                  <a:solidFill>
                    <a:schemeClr val="tx1"/>
                  </a:solidFill>
                </a:rPr>
                <a:t>Speech</a:t>
              </a:r>
              <a:r>
                <a:rPr lang="en-US" sz="2000" dirty="0">
                  <a:solidFill>
                    <a:schemeClr val="tx1"/>
                  </a:solidFill>
                </a:rPr>
                <a:t> service to generate audible speech from text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5E3DCE3A-E8C7-1FE5-7C05-ECB3EAE0D99A}"/>
                </a:ext>
              </a:extLst>
            </p:cNvPr>
            <p:cNvSpPr/>
            <p:nvPr/>
          </p:nvSpPr>
          <p:spPr bwMode="auto">
            <a:xfrm>
              <a:off x="9010534" y="4665531"/>
              <a:ext cx="903180" cy="707886"/>
            </a:xfrm>
            <a:prstGeom prst="right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4000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0297-D24E-1AA0-9870-F0FA50C7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F4A62-6EBD-FA41-8D8B-907D9A5BB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can be used to automate translation of written and spoken language.</a:t>
            </a:r>
          </a:p>
          <a:p>
            <a:r>
              <a:rPr lang="en-US" dirty="0"/>
              <a:t>Example: inbox add-in to automatically translate incoming or outgoing emails.</a:t>
            </a:r>
          </a:p>
          <a:p>
            <a:endParaRPr lang="en-US" b="0" dirty="0"/>
          </a:p>
          <a:p>
            <a:endParaRPr lang="en-US" dirty="0"/>
          </a:p>
          <a:p>
            <a:r>
              <a:rPr lang="en-US" b="0" dirty="0"/>
              <a:t>Language can be complex and nuanced, so that multiple phrases might be used to mean the same thing. </a:t>
            </a:r>
          </a:p>
          <a:p>
            <a:r>
              <a:rPr lang="en-US" dirty="0"/>
              <a:t>Example: you may ask </a:t>
            </a:r>
            <a:r>
              <a:rPr lang="en-US" b="0" dirty="0"/>
              <a:t>"Where can I get gas near here?", "What's the location of the closest gas station?", or "Give me directions to a gas station."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B6A27-CA06-42DB-17DC-325878FF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7210-29EB-4606-A914-78DCEA0CA9B8}" type="slidenum">
              <a:rPr lang="en-GB" smtClean="0"/>
              <a:t>8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3E7E75-1E13-6298-BFDB-2C8D971A245C}"/>
              </a:ext>
            </a:extLst>
          </p:cNvPr>
          <p:cNvSpPr txBox="1">
            <a:spLocks/>
          </p:cNvSpPr>
          <p:nvPr/>
        </p:nvSpPr>
        <p:spPr>
          <a:xfrm>
            <a:off x="628650" y="3786341"/>
            <a:ext cx="7886700" cy="500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GB" dirty="0"/>
              <a:t>Semantic language modelling</a:t>
            </a:r>
          </a:p>
        </p:txBody>
      </p:sp>
    </p:spTree>
    <p:extLst>
      <p:ext uri="{BB962C8B-B14F-4D97-AF65-F5344CB8AC3E}">
        <p14:creationId xmlns:p14="http://schemas.microsoft.com/office/powerpoint/2010/main" val="116258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C1F1-7C90-2C93-1194-DEAE137F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Translation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337EB-7EA0-AC34-926A-2A1076F7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7210-29EB-4606-A914-78DCEA0CA9B8}" type="slidenum">
              <a:rPr lang="en-GB" smtClean="0"/>
              <a:t>9</a:t>
            </a:fld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EC57DFD-0454-BCBD-3DC3-287EC7CEC030}"/>
              </a:ext>
            </a:extLst>
          </p:cNvPr>
          <p:cNvGrpSpPr/>
          <p:nvPr/>
        </p:nvGrpSpPr>
        <p:grpSpPr>
          <a:xfrm>
            <a:off x="755727" y="4315320"/>
            <a:ext cx="7473873" cy="2286448"/>
            <a:chOff x="2381129" y="3615585"/>
            <a:chExt cx="7971283" cy="2722411"/>
          </a:xfrm>
        </p:grpSpPr>
        <p:sp>
          <p:nvSpPr>
            <p:cNvPr id="6" name="Speech Bubble: Oval 5">
              <a:extLst>
                <a:ext uri="{FF2B5EF4-FFF2-40B4-BE49-F238E27FC236}">
                  <a16:creationId xmlns:a16="http://schemas.microsoft.com/office/drawing/2014/main" id="{758B453E-828B-F186-91A4-4F0B32DCE6C2}"/>
                </a:ext>
              </a:extLst>
            </p:cNvPr>
            <p:cNvSpPr/>
            <p:nvPr/>
          </p:nvSpPr>
          <p:spPr bwMode="auto">
            <a:xfrm>
              <a:off x="2381129" y="4261916"/>
              <a:ext cx="1846747" cy="1245746"/>
            </a:xfrm>
            <a:prstGeom prst="wedgeEllipseCallout">
              <a:avLst>
                <a:gd name="adj1" fmla="val -44991"/>
                <a:gd name="adj2" fmla="val 62109"/>
              </a:avLst>
            </a:prstGeom>
            <a:solidFill>
              <a:schemeClr val="bg1"/>
            </a:solidFill>
            <a:ln w="76200">
              <a:solidFill>
                <a:srgbClr val="40CDF5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Hello</a:t>
              </a:r>
            </a:p>
          </p:txBody>
        </p:sp>
        <p:sp>
          <p:nvSpPr>
            <p:cNvPr id="7" name="Speech Bubble: Oval 6">
              <a:extLst>
                <a:ext uri="{FF2B5EF4-FFF2-40B4-BE49-F238E27FC236}">
                  <a16:creationId xmlns:a16="http://schemas.microsoft.com/office/drawing/2014/main" id="{FD36962E-3686-5000-C279-E454E8628163}"/>
                </a:ext>
              </a:extLst>
            </p:cNvPr>
            <p:cNvSpPr/>
            <p:nvPr/>
          </p:nvSpPr>
          <p:spPr bwMode="auto">
            <a:xfrm>
              <a:off x="8505664" y="5092250"/>
              <a:ext cx="1846747" cy="1245746"/>
            </a:xfrm>
            <a:prstGeom prst="wedgeEllipseCallout">
              <a:avLst>
                <a:gd name="adj1" fmla="val -44991"/>
                <a:gd name="adj2" fmla="val 62109"/>
              </a:avLst>
            </a:prstGeom>
            <a:solidFill>
              <a:schemeClr val="bg1"/>
            </a:solidFill>
            <a:ln w="76200">
              <a:solidFill>
                <a:srgbClr val="40CDF5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 sz="2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你好</a:t>
              </a:r>
              <a:endParaRPr lang="en-US" sz="28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A1E00C-1EBB-C382-1D57-5A484036F70C}"/>
                </a:ext>
              </a:extLst>
            </p:cNvPr>
            <p:cNvSpPr txBox="1"/>
            <p:nvPr/>
          </p:nvSpPr>
          <p:spPr>
            <a:xfrm>
              <a:off x="8378588" y="3615585"/>
              <a:ext cx="1973824" cy="12926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  <a:p>
              <a:pPr algn="ctr"/>
              <a:r>
                <a:rPr lang="en-US" sz="2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Hola</a:t>
              </a:r>
            </a:p>
            <a:p>
              <a:pPr algn="ctr"/>
              <a:endPara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2707F33-7064-6700-9A1B-B41831D1C262}"/>
                </a:ext>
              </a:extLst>
            </p:cNvPr>
            <p:cNvGrpSpPr/>
            <p:nvPr/>
          </p:nvGrpSpPr>
          <p:grpSpPr>
            <a:xfrm>
              <a:off x="5157149" y="3831029"/>
              <a:ext cx="2390013" cy="2069095"/>
              <a:chOff x="5157149" y="3831029"/>
              <a:chExt cx="2390013" cy="2069095"/>
            </a:xfrm>
          </p:grpSpPr>
          <p:pic>
            <p:nvPicPr>
              <p:cNvPr id="12" name="Graphic 11" descr="Gears">
                <a:extLst>
                  <a:ext uri="{FF2B5EF4-FFF2-40B4-BE49-F238E27FC236}">
                    <a16:creationId xmlns:a16="http://schemas.microsoft.com/office/drawing/2014/main" id="{60D04164-A292-6ABB-429F-BFCFD6215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75137" y="4204281"/>
                <a:ext cx="1695843" cy="1695843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8245E0-DE58-AFA6-9469-07D9BC58272F}"/>
                  </a:ext>
                </a:extLst>
              </p:cNvPr>
              <p:cNvSpPr txBox="1"/>
              <p:nvPr/>
            </p:nvSpPr>
            <p:spPr>
              <a:xfrm>
                <a:off x="5157149" y="3831029"/>
                <a:ext cx="23900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sz="2800" b="1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Speech</a:t>
                </a:r>
                <a:r>
                  <a:rPr lang="en-US" sz="28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service</a:t>
                </a:r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83320C1C-593B-11FC-A92E-54E37CE0EF69}"/>
                </a:ext>
              </a:extLst>
            </p:cNvPr>
            <p:cNvSpPr/>
            <p:nvPr/>
          </p:nvSpPr>
          <p:spPr bwMode="auto">
            <a:xfrm>
              <a:off x="4532404" y="4617199"/>
              <a:ext cx="914400" cy="795131"/>
            </a:xfrm>
            <a:prstGeom prst="right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1F79D2B0-4BF0-22BC-64E9-3B1C0ADA79E0}"/>
                </a:ext>
              </a:extLst>
            </p:cNvPr>
            <p:cNvSpPr/>
            <p:nvPr/>
          </p:nvSpPr>
          <p:spPr>
            <a:xfrm>
              <a:off x="7619658" y="4439428"/>
              <a:ext cx="450461" cy="1305643"/>
            </a:xfrm>
            <a:prstGeom prst="leftBrace">
              <a:avLst/>
            </a:prstGeom>
            <a:ln w="76200">
              <a:solidFill>
                <a:schemeClr val="accent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B7FA0F-A9EA-D91A-E432-147C48AAEE96}"/>
              </a:ext>
            </a:extLst>
          </p:cNvPr>
          <p:cNvGrpSpPr/>
          <p:nvPr/>
        </p:nvGrpSpPr>
        <p:grpSpPr>
          <a:xfrm>
            <a:off x="628651" y="1808703"/>
            <a:ext cx="7593020" cy="1684423"/>
            <a:chOff x="2254053" y="1399414"/>
            <a:chExt cx="8098359" cy="200559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1C6FF29-CFC4-4D46-57A0-B8165B6A4A35}"/>
                </a:ext>
              </a:extLst>
            </p:cNvPr>
            <p:cNvGrpSpPr/>
            <p:nvPr/>
          </p:nvGrpSpPr>
          <p:grpSpPr>
            <a:xfrm>
              <a:off x="4532404" y="1399414"/>
              <a:ext cx="2882584" cy="2005596"/>
              <a:chOff x="4640314" y="3894528"/>
              <a:chExt cx="2882584" cy="2005596"/>
            </a:xfrm>
          </p:grpSpPr>
          <p:pic>
            <p:nvPicPr>
              <p:cNvPr id="20" name="Graphic 19" descr="Gears">
                <a:extLst>
                  <a:ext uri="{FF2B5EF4-FFF2-40B4-BE49-F238E27FC236}">
                    <a16:creationId xmlns:a16="http://schemas.microsoft.com/office/drawing/2014/main" id="{7181D0C0-0E78-9948-E7BC-4C37913525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75137" y="4204281"/>
                <a:ext cx="1695843" cy="1695843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D500BB2-E5E9-3824-41DB-CBFE353B758A}"/>
                  </a:ext>
                </a:extLst>
              </p:cNvPr>
              <p:cNvSpPr txBox="1"/>
              <p:nvPr/>
            </p:nvSpPr>
            <p:spPr>
              <a:xfrm>
                <a:off x="4640314" y="3894528"/>
                <a:ext cx="28825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sz="2800" b="1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Translator </a:t>
                </a:r>
                <a:r>
                  <a:rPr lang="en-US" sz="28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service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549154-6D1E-EF74-72EB-41747702791D}"/>
                </a:ext>
              </a:extLst>
            </p:cNvPr>
            <p:cNvSpPr txBox="1"/>
            <p:nvPr/>
          </p:nvSpPr>
          <p:spPr>
            <a:xfrm>
              <a:off x="2254053" y="1831750"/>
              <a:ext cx="1973824" cy="12926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  <a:p>
              <a:pPr algn="ctr"/>
              <a:r>
                <a:rPr lang="en-US" sz="2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Bonjour</a:t>
              </a:r>
            </a:p>
            <a:p>
              <a:pPr algn="ctr"/>
              <a:endPara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6CE83EE9-0899-71AB-9469-D593C6E65DAB}"/>
                </a:ext>
              </a:extLst>
            </p:cNvPr>
            <p:cNvSpPr/>
            <p:nvPr/>
          </p:nvSpPr>
          <p:spPr bwMode="auto">
            <a:xfrm>
              <a:off x="4532404" y="2080515"/>
              <a:ext cx="914400" cy="795131"/>
            </a:xfrm>
            <a:prstGeom prst="right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34E7E7-CF9E-3FBE-6676-481F2D481557}"/>
                </a:ext>
              </a:extLst>
            </p:cNvPr>
            <p:cNvSpPr txBox="1"/>
            <p:nvPr/>
          </p:nvSpPr>
          <p:spPr>
            <a:xfrm>
              <a:off x="8378588" y="1830301"/>
              <a:ext cx="1973824" cy="12926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  <a:p>
              <a:pPr algn="ctr"/>
              <a:r>
                <a:rPr lang="en-US" sz="2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Hello</a:t>
              </a:r>
            </a:p>
            <a:p>
              <a:pPr algn="ctr"/>
              <a:endPara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5EFF71B9-5C8C-7F08-FF90-94310BD9475D}"/>
                </a:ext>
              </a:extLst>
            </p:cNvPr>
            <p:cNvSpPr/>
            <p:nvPr/>
          </p:nvSpPr>
          <p:spPr bwMode="auto">
            <a:xfrm>
              <a:off x="7088020" y="2087506"/>
              <a:ext cx="914400" cy="795131"/>
            </a:xfrm>
            <a:prstGeom prst="right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729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5558</TotalTime>
  <Words>1607</Words>
  <Application>Microsoft Office PowerPoint</Application>
  <PresentationFormat>On-screen Show (4:3)</PresentationFormat>
  <Paragraphs>233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Segoe UI</vt:lpstr>
      <vt:lpstr>Segoe UI Semibold</vt:lpstr>
      <vt:lpstr>source-serif-pro</vt:lpstr>
      <vt:lpstr>Times New Roman</vt:lpstr>
      <vt:lpstr>Wingdings</vt:lpstr>
      <vt:lpstr>Office Theme</vt:lpstr>
      <vt:lpstr>   Natural Language Processing</vt:lpstr>
      <vt:lpstr>Agenda</vt:lpstr>
      <vt:lpstr>What is Natural Language Processing?</vt:lpstr>
      <vt:lpstr>Text analysis and entity recognition</vt:lpstr>
      <vt:lpstr>Sentiment analysis</vt:lpstr>
      <vt:lpstr>Analyzing Text</vt:lpstr>
      <vt:lpstr>Speech Recognition and Synthesis</vt:lpstr>
      <vt:lpstr>Machine Translation</vt:lpstr>
      <vt:lpstr>Translation</vt:lpstr>
      <vt:lpstr>What is Conversational AI?</vt:lpstr>
      <vt:lpstr>Conversational Language Understanding</vt:lpstr>
      <vt:lpstr>Question Answering</vt:lpstr>
      <vt:lpstr>Now, let’s explore Natural Language Solutions in Azure?</vt:lpstr>
      <vt:lpstr>Natural Language Processing and Conversational AI in Azure</vt:lpstr>
      <vt:lpstr>Azure Bot Service</vt:lpstr>
      <vt:lpstr>Review</vt:lpstr>
      <vt:lpstr>Understand Text Analytics - Tokenisation</vt:lpstr>
      <vt:lpstr>Understand Text Analytics - Tokenisation</vt:lpstr>
      <vt:lpstr>Understand Text Analytics - Tokenisation</vt:lpstr>
      <vt:lpstr>Understand Text Analytics – Frequency Analysis</vt:lpstr>
      <vt:lpstr>Understand Text Analytics – Frequency Analysis</vt:lpstr>
      <vt:lpstr>Understand Text Analytics – Machine Learning for classification</vt:lpstr>
      <vt:lpstr>Machine Learning for classification</vt:lpstr>
      <vt:lpstr>Semantic language models</vt:lpstr>
      <vt:lpstr>Semantic language models</vt:lpstr>
      <vt:lpstr>Semantic language models</vt:lpstr>
      <vt:lpstr>Semantic language models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Mao Hua</dc:creator>
  <cp:lastModifiedBy>Ossama Alshabrawy</cp:lastModifiedBy>
  <cp:revision>188</cp:revision>
  <dcterms:created xsi:type="dcterms:W3CDTF">2019-01-08T10:57:32Z</dcterms:created>
  <dcterms:modified xsi:type="dcterms:W3CDTF">2024-11-18T10:39:10Z</dcterms:modified>
</cp:coreProperties>
</file>