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4758" y="0"/>
            <a:ext cx="4148550" cy="1283573"/>
          </a:xfrm>
        </p:spPr>
        <p:txBody>
          <a:bodyPr/>
          <a:lstStyle/>
          <a:p>
            <a:r>
              <a:rPr lang="en-US" dirty="0" err="1" smtClean="0"/>
              <a:t>Ukulima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6906" y="1669336"/>
            <a:ext cx="8963526" cy="4250201"/>
          </a:xfrm>
        </p:spPr>
        <p:txBody>
          <a:bodyPr>
            <a:normAutofit fontScale="92500"/>
          </a:bodyPr>
          <a:lstStyle/>
          <a:p>
            <a:pPr algn="l"/>
            <a:r>
              <a:rPr lang="en-US" sz="2900" dirty="0" err="1" smtClean="0"/>
              <a:t>Ukulima</a:t>
            </a:r>
            <a:r>
              <a:rPr lang="en-US" sz="2900" dirty="0" smtClean="0"/>
              <a:t> is a mobile phone application that connects 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900" dirty="0" smtClean="0"/>
              <a:t>Farmers to other Farmers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900" dirty="0" smtClean="0"/>
              <a:t>Farmers to produce </a:t>
            </a:r>
            <a:r>
              <a:rPr lang="en-US" sz="2900" dirty="0"/>
              <a:t>b</a:t>
            </a:r>
            <a:r>
              <a:rPr lang="en-US" sz="2900" dirty="0" smtClean="0"/>
              <a:t>uyers e.g. Hotels, individuals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900" dirty="0" smtClean="0"/>
              <a:t>Farmers to credible Input Suppliers e.g. Hardware stores, veterinary cares.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900" dirty="0" smtClean="0"/>
              <a:t>Provides information on prevailing market prices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900" dirty="0" smtClean="0"/>
              <a:t>Provides information on prevailing weather conditions to farmers based on </a:t>
            </a:r>
            <a:r>
              <a:rPr lang="en-US" sz="2900" smtClean="0"/>
              <a:t>their location.</a:t>
            </a:r>
            <a:endParaRPr lang="en-US" sz="2900" dirty="0" smtClean="0"/>
          </a:p>
          <a:p>
            <a:pPr algn="l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77" y="20258"/>
            <a:ext cx="1942098" cy="145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8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697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Middle men eating into the profits of farmers.</a:t>
            </a:r>
          </a:p>
          <a:p>
            <a:r>
              <a:rPr lang="en-US" sz="2400" dirty="0" smtClean="0"/>
              <a:t>Farmers don’t have a centralized way of finding credible input suppliers.</a:t>
            </a:r>
          </a:p>
          <a:p>
            <a:r>
              <a:rPr lang="en-US" sz="2400" dirty="0" smtClean="0"/>
              <a:t>Farmers have to rely on media (Television, Radio) to get information on prevailing weather conditions.</a:t>
            </a:r>
          </a:p>
          <a:p>
            <a:r>
              <a:rPr lang="en-US" sz="2400" dirty="0" smtClean="0"/>
              <a:t>Farmers don’t have an easy way of finding produce buyers.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84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76" y="0"/>
            <a:ext cx="8596668" cy="1320800"/>
          </a:xfrm>
        </p:spPr>
        <p:txBody>
          <a:bodyPr/>
          <a:lstStyle/>
          <a:p>
            <a:r>
              <a:rPr lang="en-US" dirty="0" smtClean="0"/>
              <a:t>Solution (</a:t>
            </a:r>
            <a:r>
              <a:rPr lang="en-US" dirty="0" err="1" smtClean="0"/>
              <a:t>Ukulima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60" y="1095765"/>
            <a:ext cx="3473561" cy="55576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764" y="1100662"/>
            <a:ext cx="3470500" cy="55528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17176" y="54315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Sign up</a:t>
            </a:r>
            <a:endParaRPr lang="en-US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011764" y="43536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Login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206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3232929" cy="6136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Farmers section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72" y="613611"/>
            <a:ext cx="3867652" cy="61882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770" y="613610"/>
            <a:ext cx="3867652" cy="618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5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3232929" cy="6136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Farmers section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5" y="613611"/>
            <a:ext cx="3762319" cy="60197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470" y="613611"/>
            <a:ext cx="3747336" cy="5995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957" y="613611"/>
            <a:ext cx="4186043" cy="66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3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Produce buyers section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7" y="782052"/>
            <a:ext cx="3571875" cy="571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091" y="782052"/>
            <a:ext cx="3626184" cy="5801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491" y="782052"/>
            <a:ext cx="3626185" cy="580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7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55" y="757989"/>
            <a:ext cx="3566862" cy="570698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Produce buyers section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196" y="757989"/>
            <a:ext cx="3601954" cy="5763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129" y="737936"/>
            <a:ext cx="3627020" cy="580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0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2715"/>
            <a:ext cx="8596668" cy="1320800"/>
          </a:xfrm>
        </p:spPr>
        <p:txBody>
          <a:bodyPr/>
          <a:lstStyle/>
          <a:p>
            <a:r>
              <a:rPr lang="en-US" dirty="0" smtClean="0"/>
              <a:t>Advantages of </a:t>
            </a:r>
            <a:r>
              <a:rPr lang="en-US" dirty="0" err="1" smtClean="0"/>
              <a:t>Ukulima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49937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Farmers will gain maximum profit on their farm work since the application gets rid of middle men.</a:t>
            </a:r>
          </a:p>
          <a:p>
            <a:r>
              <a:rPr lang="en-US" sz="2000" dirty="0" smtClean="0"/>
              <a:t>Farmers will be encouraged to invest more in agriculture which is the backbone of our economy.</a:t>
            </a:r>
          </a:p>
          <a:p>
            <a:r>
              <a:rPr lang="en-US" sz="2000" dirty="0" smtClean="0"/>
              <a:t>Profits of input suppliers will be increased since their visibility has been increased through the </a:t>
            </a:r>
            <a:r>
              <a:rPr lang="en-US" sz="2000" dirty="0" err="1" smtClean="0"/>
              <a:t>ukulima</a:t>
            </a:r>
            <a:r>
              <a:rPr lang="en-US" sz="2000" dirty="0" smtClean="0"/>
              <a:t> mobile application.</a:t>
            </a:r>
          </a:p>
          <a:p>
            <a:r>
              <a:rPr lang="en-US" sz="2000" dirty="0" smtClean="0"/>
              <a:t>The country will witness an improvement in the growth of the economy.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29644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195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Ukulima</vt:lpstr>
      <vt:lpstr>Problem</vt:lpstr>
      <vt:lpstr>Solution (Ukulima)</vt:lpstr>
      <vt:lpstr>Farmers section</vt:lpstr>
      <vt:lpstr>Farmers section</vt:lpstr>
      <vt:lpstr>Produce buyers section</vt:lpstr>
      <vt:lpstr>Produce buyers section</vt:lpstr>
      <vt:lpstr>Advantages of Ukulima application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Felix</dc:creator>
  <cp:lastModifiedBy>Felix</cp:lastModifiedBy>
  <cp:revision>7</cp:revision>
  <dcterms:created xsi:type="dcterms:W3CDTF">2015-05-12T08:18:09Z</dcterms:created>
  <dcterms:modified xsi:type="dcterms:W3CDTF">2015-05-12T09:07:20Z</dcterms:modified>
</cp:coreProperties>
</file>