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1" r:id="rId4"/>
    <p:sldId id="262" r:id="rId5"/>
    <p:sldId id="263" r:id="rId6"/>
    <p:sldId id="265" r:id="rId7"/>
    <p:sldId id="266" r:id="rId8"/>
    <p:sldId id="277" r:id="rId9"/>
    <p:sldId id="276" r:id="rId10"/>
    <p:sldId id="271" r:id="rId11"/>
    <p:sldId id="278" r:id="rId12"/>
    <p:sldId id="279" r:id="rId13"/>
    <p:sldId id="267" r:id="rId14"/>
    <p:sldId id="280" r:id="rId15"/>
    <p:sldId id="268" r:id="rId16"/>
    <p:sldId id="269" r:id="rId17"/>
    <p:sldId id="270" r:id="rId18"/>
    <p:sldId id="260" r:id="rId19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סגנון בהיר 2 - הדגשה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>
        <p:scale>
          <a:sx n="75" d="100"/>
          <a:sy n="75" d="100"/>
        </p:scale>
        <p:origin x="324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9BF7B7-62F9-4973-A120-CC95847F449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2921F22-713D-4CC2-BB6F-E2FA33002AA7}">
      <dgm:prSet phldrT="[טקסט]"/>
      <dgm:spPr>
        <a:solidFill>
          <a:schemeClr val="accent2"/>
        </a:solidFill>
      </dgm:spPr>
      <dgm:t>
        <a:bodyPr/>
        <a:lstStyle/>
        <a:p>
          <a:r>
            <a:rPr lang="en-US" dirty="0"/>
            <a:t>Business Understanding</a:t>
          </a:r>
          <a:endParaRPr lang="en-IL" dirty="0"/>
        </a:p>
      </dgm:t>
    </dgm:pt>
    <dgm:pt modelId="{D6B33718-A4D7-4C79-9B74-98DAA13BAD24}" type="parTrans" cxnId="{7C009FDB-B263-4AC8-9AB3-89AE610994E7}">
      <dgm:prSet/>
      <dgm:spPr/>
      <dgm:t>
        <a:bodyPr/>
        <a:lstStyle/>
        <a:p>
          <a:endParaRPr lang="en-IL"/>
        </a:p>
      </dgm:t>
    </dgm:pt>
    <dgm:pt modelId="{A75CBD3B-20CA-43E4-99A5-AE0C2F4BC91B}" type="sibTrans" cxnId="{7C009FDB-B263-4AC8-9AB3-89AE610994E7}">
      <dgm:prSet/>
      <dgm:spPr/>
      <dgm:t>
        <a:bodyPr/>
        <a:lstStyle/>
        <a:p>
          <a:endParaRPr lang="en-IL"/>
        </a:p>
      </dgm:t>
    </dgm:pt>
    <dgm:pt modelId="{9B2117EE-DFDE-41D3-9A8C-B386AB781F44}">
      <dgm:prSet phldrT="[טקסט]"/>
      <dgm:spPr/>
      <dgm:t>
        <a:bodyPr/>
        <a:lstStyle/>
        <a:p>
          <a:r>
            <a:rPr lang="en-US" dirty="0"/>
            <a:t>Data Understanding</a:t>
          </a:r>
          <a:endParaRPr lang="en-IL" dirty="0"/>
        </a:p>
      </dgm:t>
    </dgm:pt>
    <dgm:pt modelId="{1FA50096-C017-4EA5-B750-F7DB140F9C5F}" type="parTrans" cxnId="{49C54B56-120C-48D6-95A2-B636DE7B4AA3}">
      <dgm:prSet/>
      <dgm:spPr/>
      <dgm:t>
        <a:bodyPr/>
        <a:lstStyle/>
        <a:p>
          <a:endParaRPr lang="en-IL"/>
        </a:p>
      </dgm:t>
    </dgm:pt>
    <dgm:pt modelId="{40E89348-802B-446B-9CF7-ED6EDBA93827}" type="sibTrans" cxnId="{49C54B56-120C-48D6-95A2-B636DE7B4AA3}">
      <dgm:prSet/>
      <dgm:spPr/>
      <dgm:t>
        <a:bodyPr/>
        <a:lstStyle/>
        <a:p>
          <a:endParaRPr lang="en-IL"/>
        </a:p>
      </dgm:t>
    </dgm:pt>
    <dgm:pt modelId="{0D056F16-C5F1-445C-A883-EE924A98DF5A}">
      <dgm:prSet phldrT="[טקסט]"/>
      <dgm:spPr/>
      <dgm:t>
        <a:bodyPr/>
        <a:lstStyle/>
        <a:p>
          <a:r>
            <a:rPr lang="en-US" dirty="0"/>
            <a:t>Data Preparation</a:t>
          </a:r>
          <a:endParaRPr lang="en-IL" dirty="0"/>
        </a:p>
      </dgm:t>
    </dgm:pt>
    <dgm:pt modelId="{D9092000-D3D7-4A86-8820-93D821DB5E6C}" type="parTrans" cxnId="{07107394-6FD7-45E2-9BCF-2400FC3D0928}">
      <dgm:prSet/>
      <dgm:spPr/>
      <dgm:t>
        <a:bodyPr/>
        <a:lstStyle/>
        <a:p>
          <a:endParaRPr lang="en-IL"/>
        </a:p>
      </dgm:t>
    </dgm:pt>
    <dgm:pt modelId="{EFC96268-6303-4471-BE12-918A18B34463}" type="sibTrans" cxnId="{07107394-6FD7-45E2-9BCF-2400FC3D0928}">
      <dgm:prSet/>
      <dgm:spPr/>
      <dgm:t>
        <a:bodyPr/>
        <a:lstStyle/>
        <a:p>
          <a:endParaRPr lang="en-IL"/>
        </a:p>
      </dgm:t>
    </dgm:pt>
    <dgm:pt modelId="{C1356A4F-4872-4F9C-9277-4A474956A6F2}">
      <dgm:prSet phldrT="[טקסט]"/>
      <dgm:spPr/>
      <dgm:t>
        <a:bodyPr/>
        <a:lstStyle/>
        <a:p>
          <a:r>
            <a:rPr lang="en-US" dirty="0"/>
            <a:t>Modelling</a:t>
          </a:r>
          <a:endParaRPr lang="en-IL" dirty="0"/>
        </a:p>
      </dgm:t>
    </dgm:pt>
    <dgm:pt modelId="{FA1D3788-9BA4-4EE2-BE84-05627A6CBA11}" type="parTrans" cxnId="{24AA8187-2180-4497-BE31-1E387E7815BA}">
      <dgm:prSet/>
      <dgm:spPr/>
      <dgm:t>
        <a:bodyPr/>
        <a:lstStyle/>
        <a:p>
          <a:endParaRPr lang="en-IL"/>
        </a:p>
      </dgm:t>
    </dgm:pt>
    <dgm:pt modelId="{5B11AAF6-5FBB-4EB7-99B0-CC33229BEA49}" type="sibTrans" cxnId="{24AA8187-2180-4497-BE31-1E387E7815BA}">
      <dgm:prSet/>
      <dgm:spPr/>
      <dgm:t>
        <a:bodyPr/>
        <a:lstStyle/>
        <a:p>
          <a:endParaRPr lang="en-IL"/>
        </a:p>
      </dgm:t>
    </dgm:pt>
    <dgm:pt modelId="{D7B6B4F5-AE41-46CA-A45A-31ACC64D07C2}">
      <dgm:prSet phldrT="[טקסט]"/>
      <dgm:spPr/>
      <dgm:t>
        <a:bodyPr/>
        <a:lstStyle/>
        <a:p>
          <a:r>
            <a:rPr lang="en-US" dirty="0"/>
            <a:t>Evaluation</a:t>
          </a:r>
          <a:endParaRPr lang="en-IL" dirty="0"/>
        </a:p>
      </dgm:t>
    </dgm:pt>
    <dgm:pt modelId="{EB8F412C-E6F4-4DA0-BA2E-85704B3DBBB6}" type="parTrans" cxnId="{F3302D33-206C-4A28-B0E3-18AC3D222AE8}">
      <dgm:prSet/>
      <dgm:spPr/>
      <dgm:t>
        <a:bodyPr/>
        <a:lstStyle/>
        <a:p>
          <a:endParaRPr lang="en-IL"/>
        </a:p>
      </dgm:t>
    </dgm:pt>
    <dgm:pt modelId="{837C24AF-FB6F-4441-BEF3-ABA914DCA29F}" type="sibTrans" cxnId="{F3302D33-206C-4A28-B0E3-18AC3D222AE8}">
      <dgm:prSet/>
      <dgm:spPr/>
      <dgm:t>
        <a:bodyPr/>
        <a:lstStyle/>
        <a:p>
          <a:endParaRPr lang="en-IL"/>
        </a:p>
      </dgm:t>
    </dgm:pt>
    <dgm:pt modelId="{12ED77CC-4481-44D7-9A44-912C949E8A46}">
      <dgm:prSet phldrT="[טקסט]"/>
      <dgm:spPr/>
      <dgm:t>
        <a:bodyPr/>
        <a:lstStyle/>
        <a:p>
          <a:r>
            <a:rPr lang="en-US" dirty="0"/>
            <a:t>Future Work</a:t>
          </a:r>
          <a:endParaRPr lang="en-IL" dirty="0"/>
        </a:p>
      </dgm:t>
    </dgm:pt>
    <dgm:pt modelId="{08BEA95B-EA5E-4AC9-9466-E28912937637}" type="parTrans" cxnId="{94928409-EEF8-454E-84EB-35F16C5A9147}">
      <dgm:prSet/>
      <dgm:spPr/>
      <dgm:t>
        <a:bodyPr/>
        <a:lstStyle/>
        <a:p>
          <a:endParaRPr lang="en-IL"/>
        </a:p>
      </dgm:t>
    </dgm:pt>
    <dgm:pt modelId="{FBEF2E3F-C345-4DE8-AF45-704592D6F937}" type="sibTrans" cxnId="{94928409-EEF8-454E-84EB-35F16C5A9147}">
      <dgm:prSet/>
      <dgm:spPr/>
      <dgm:t>
        <a:bodyPr/>
        <a:lstStyle/>
        <a:p>
          <a:endParaRPr lang="en-IL"/>
        </a:p>
      </dgm:t>
    </dgm:pt>
    <dgm:pt modelId="{0BA13406-5C51-4581-9266-93F74C0B303A}" type="pres">
      <dgm:prSet presAssocID="{8C9BF7B7-62F9-4973-A120-CC95847F449C}" presName="Name0" presStyleCnt="0">
        <dgm:presLayoutVars>
          <dgm:dir/>
          <dgm:animLvl val="lvl"/>
          <dgm:resizeHandles val="exact"/>
        </dgm:presLayoutVars>
      </dgm:prSet>
      <dgm:spPr/>
    </dgm:pt>
    <dgm:pt modelId="{2E0ACE63-FE72-4C73-A79F-B09ACC94FA7B}" type="pres">
      <dgm:prSet presAssocID="{D2921F22-713D-4CC2-BB6F-E2FA33002AA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B2E2BF5-BC1F-43EC-BF30-3701FA954B3F}" type="pres">
      <dgm:prSet presAssocID="{A75CBD3B-20CA-43E4-99A5-AE0C2F4BC91B}" presName="parTxOnlySpace" presStyleCnt="0"/>
      <dgm:spPr/>
    </dgm:pt>
    <dgm:pt modelId="{84325086-B78A-4ECC-8734-EF8AB8220DF7}" type="pres">
      <dgm:prSet presAssocID="{9B2117EE-DFDE-41D3-9A8C-B386AB781F44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DE1F531-CADE-4B5B-A1A9-4184BE6C48BF}" type="pres">
      <dgm:prSet presAssocID="{40E89348-802B-446B-9CF7-ED6EDBA93827}" presName="parTxOnlySpace" presStyleCnt="0"/>
      <dgm:spPr/>
    </dgm:pt>
    <dgm:pt modelId="{BAB00F7A-1722-4576-A11F-4FB821DC12B4}" type="pres">
      <dgm:prSet presAssocID="{0D056F16-C5F1-445C-A883-EE924A98DF5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4B8C996-7C73-4603-84E0-C5C02756AA2F}" type="pres">
      <dgm:prSet presAssocID="{EFC96268-6303-4471-BE12-918A18B34463}" presName="parTxOnlySpace" presStyleCnt="0"/>
      <dgm:spPr/>
    </dgm:pt>
    <dgm:pt modelId="{14DCF480-E2F7-4CCF-B348-2062533AF8DE}" type="pres">
      <dgm:prSet presAssocID="{C1356A4F-4872-4F9C-9277-4A474956A6F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8638E09-64B0-475C-A2FD-849853773A04}" type="pres">
      <dgm:prSet presAssocID="{5B11AAF6-5FBB-4EB7-99B0-CC33229BEA49}" presName="parTxOnlySpace" presStyleCnt="0"/>
      <dgm:spPr/>
    </dgm:pt>
    <dgm:pt modelId="{7EA4414F-C2E9-4A43-8133-D7A3C203F566}" type="pres">
      <dgm:prSet presAssocID="{D7B6B4F5-AE41-46CA-A45A-31ACC64D07C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D2A6927-D1F9-4C53-B366-95295D7F2558}" type="pres">
      <dgm:prSet presAssocID="{837C24AF-FB6F-4441-BEF3-ABA914DCA29F}" presName="parTxOnlySpace" presStyleCnt="0"/>
      <dgm:spPr/>
    </dgm:pt>
    <dgm:pt modelId="{0707FBEC-783F-4A96-9960-E82B38D575B7}" type="pres">
      <dgm:prSet presAssocID="{12ED77CC-4481-44D7-9A44-912C949E8A46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20AF203-E368-4ACB-AEC5-D910C7815FB2}" type="presOf" srcId="{9B2117EE-DFDE-41D3-9A8C-B386AB781F44}" destId="{84325086-B78A-4ECC-8734-EF8AB8220DF7}" srcOrd="0" destOrd="0" presId="urn:microsoft.com/office/officeart/2005/8/layout/chevron1"/>
    <dgm:cxn modelId="{94928409-EEF8-454E-84EB-35F16C5A9147}" srcId="{8C9BF7B7-62F9-4973-A120-CC95847F449C}" destId="{12ED77CC-4481-44D7-9A44-912C949E8A46}" srcOrd="5" destOrd="0" parTransId="{08BEA95B-EA5E-4AC9-9466-E28912937637}" sibTransId="{FBEF2E3F-C345-4DE8-AF45-704592D6F937}"/>
    <dgm:cxn modelId="{79F3B010-1A21-41E3-89F6-A1C932676EA9}" type="presOf" srcId="{C1356A4F-4872-4F9C-9277-4A474956A6F2}" destId="{14DCF480-E2F7-4CCF-B348-2062533AF8DE}" srcOrd="0" destOrd="0" presId="urn:microsoft.com/office/officeart/2005/8/layout/chevron1"/>
    <dgm:cxn modelId="{F3302D33-206C-4A28-B0E3-18AC3D222AE8}" srcId="{8C9BF7B7-62F9-4973-A120-CC95847F449C}" destId="{D7B6B4F5-AE41-46CA-A45A-31ACC64D07C2}" srcOrd="4" destOrd="0" parTransId="{EB8F412C-E6F4-4DA0-BA2E-85704B3DBBB6}" sibTransId="{837C24AF-FB6F-4441-BEF3-ABA914DCA29F}"/>
    <dgm:cxn modelId="{BE1C4861-6BBA-4321-A876-2E1F676488E8}" type="presOf" srcId="{12ED77CC-4481-44D7-9A44-912C949E8A46}" destId="{0707FBEC-783F-4A96-9960-E82B38D575B7}" srcOrd="0" destOrd="0" presId="urn:microsoft.com/office/officeart/2005/8/layout/chevron1"/>
    <dgm:cxn modelId="{91E8856C-658E-4F93-B974-5A1599822142}" type="presOf" srcId="{0D056F16-C5F1-445C-A883-EE924A98DF5A}" destId="{BAB00F7A-1722-4576-A11F-4FB821DC12B4}" srcOrd="0" destOrd="0" presId="urn:microsoft.com/office/officeart/2005/8/layout/chevron1"/>
    <dgm:cxn modelId="{49C54B56-120C-48D6-95A2-B636DE7B4AA3}" srcId="{8C9BF7B7-62F9-4973-A120-CC95847F449C}" destId="{9B2117EE-DFDE-41D3-9A8C-B386AB781F44}" srcOrd="1" destOrd="0" parTransId="{1FA50096-C017-4EA5-B750-F7DB140F9C5F}" sibTransId="{40E89348-802B-446B-9CF7-ED6EDBA93827}"/>
    <dgm:cxn modelId="{24AA8187-2180-4497-BE31-1E387E7815BA}" srcId="{8C9BF7B7-62F9-4973-A120-CC95847F449C}" destId="{C1356A4F-4872-4F9C-9277-4A474956A6F2}" srcOrd="3" destOrd="0" parTransId="{FA1D3788-9BA4-4EE2-BE84-05627A6CBA11}" sibTransId="{5B11AAF6-5FBB-4EB7-99B0-CC33229BEA49}"/>
    <dgm:cxn modelId="{07107394-6FD7-45E2-9BCF-2400FC3D0928}" srcId="{8C9BF7B7-62F9-4973-A120-CC95847F449C}" destId="{0D056F16-C5F1-445C-A883-EE924A98DF5A}" srcOrd="2" destOrd="0" parTransId="{D9092000-D3D7-4A86-8820-93D821DB5E6C}" sibTransId="{EFC96268-6303-4471-BE12-918A18B34463}"/>
    <dgm:cxn modelId="{C76277AE-6200-4E91-AFE8-226D0EB2722E}" type="presOf" srcId="{D2921F22-713D-4CC2-BB6F-E2FA33002AA7}" destId="{2E0ACE63-FE72-4C73-A79F-B09ACC94FA7B}" srcOrd="0" destOrd="0" presId="urn:microsoft.com/office/officeart/2005/8/layout/chevron1"/>
    <dgm:cxn modelId="{57B3BAC2-E4B5-4EE9-A6FD-812D98CFA80C}" type="presOf" srcId="{8C9BF7B7-62F9-4973-A120-CC95847F449C}" destId="{0BA13406-5C51-4581-9266-93F74C0B303A}" srcOrd="0" destOrd="0" presId="urn:microsoft.com/office/officeart/2005/8/layout/chevron1"/>
    <dgm:cxn modelId="{750425C9-3BF3-4597-8588-AE705134ABE9}" type="presOf" srcId="{D7B6B4F5-AE41-46CA-A45A-31ACC64D07C2}" destId="{7EA4414F-C2E9-4A43-8133-D7A3C203F566}" srcOrd="0" destOrd="0" presId="urn:microsoft.com/office/officeart/2005/8/layout/chevron1"/>
    <dgm:cxn modelId="{7C009FDB-B263-4AC8-9AB3-89AE610994E7}" srcId="{8C9BF7B7-62F9-4973-A120-CC95847F449C}" destId="{D2921F22-713D-4CC2-BB6F-E2FA33002AA7}" srcOrd="0" destOrd="0" parTransId="{D6B33718-A4D7-4C79-9B74-98DAA13BAD24}" sibTransId="{A75CBD3B-20CA-43E4-99A5-AE0C2F4BC91B}"/>
    <dgm:cxn modelId="{F1234DB6-4889-4A47-913B-A166ECA41BDD}" type="presParOf" srcId="{0BA13406-5C51-4581-9266-93F74C0B303A}" destId="{2E0ACE63-FE72-4C73-A79F-B09ACC94FA7B}" srcOrd="0" destOrd="0" presId="urn:microsoft.com/office/officeart/2005/8/layout/chevron1"/>
    <dgm:cxn modelId="{A07A5380-3C8F-4D31-BF6F-42DC490BEB6A}" type="presParOf" srcId="{0BA13406-5C51-4581-9266-93F74C0B303A}" destId="{4B2E2BF5-BC1F-43EC-BF30-3701FA954B3F}" srcOrd="1" destOrd="0" presId="urn:microsoft.com/office/officeart/2005/8/layout/chevron1"/>
    <dgm:cxn modelId="{ACA730BF-F8C3-4972-B674-5236596CB54E}" type="presParOf" srcId="{0BA13406-5C51-4581-9266-93F74C0B303A}" destId="{84325086-B78A-4ECC-8734-EF8AB8220DF7}" srcOrd="2" destOrd="0" presId="urn:microsoft.com/office/officeart/2005/8/layout/chevron1"/>
    <dgm:cxn modelId="{FF970AE5-9098-4452-A7E3-293EAD212910}" type="presParOf" srcId="{0BA13406-5C51-4581-9266-93F74C0B303A}" destId="{EDE1F531-CADE-4B5B-A1A9-4184BE6C48BF}" srcOrd="3" destOrd="0" presId="urn:microsoft.com/office/officeart/2005/8/layout/chevron1"/>
    <dgm:cxn modelId="{A268F46F-EDBD-4242-BCFA-B485ABFD84FC}" type="presParOf" srcId="{0BA13406-5C51-4581-9266-93F74C0B303A}" destId="{BAB00F7A-1722-4576-A11F-4FB821DC12B4}" srcOrd="4" destOrd="0" presId="urn:microsoft.com/office/officeart/2005/8/layout/chevron1"/>
    <dgm:cxn modelId="{FEE982EC-5E58-4DB5-B1C0-94A4D2ECA0C8}" type="presParOf" srcId="{0BA13406-5C51-4581-9266-93F74C0B303A}" destId="{74B8C996-7C73-4603-84E0-C5C02756AA2F}" srcOrd="5" destOrd="0" presId="urn:microsoft.com/office/officeart/2005/8/layout/chevron1"/>
    <dgm:cxn modelId="{0D7AE9DC-A222-4FEF-BE39-EBF14B754E09}" type="presParOf" srcId="{0BA13406-5C51-4581-9266-93F74C0B303A}" destId="{14DCF480-E2F7-4CCF-B348-2062533AF8DE}" srcOrd="6" destOrd="0" presId="urn:microsoft.com/office/officeart/2005/8/layout/chevron1"/>
    <dgm:cxn modelId="{87CFED58-43A7-4402-AE4E-B1B3D1635A31}" type="presParOf" srcId="{0BA13406-5C51-4581-9266-93F74C0B303A}" destId="{38638E09-64B0-475C-A2FD-849853773A04}" srcOrd="7" destOrd="0" presId="urn:microsoft.com/office/officeart/2005/8/layout/chevron1"/>
    <dgm:cxn modelId="{8CB8EBF4-40D4-4F23-88A2-0F5936BDB651}" type="presParOf" srcId="{0BA13406-5C51-4581-9266-93F74C0B303A}" destId="{7EA4414F-C2E9-4A43-8133-D7A3C203F566}" srcOrd="8" destOrd="0" presId="urn:microsoft.com/office/officeart/2005/8/layout/chevron1"/>
    <dgm:cxn modelId="{A6615C90-D595-45CE-B065-F7C3DB032A6D}" type="presParOf" srcId="{0BA13406-5C51-4581-9266-93F74C0B303A}" destId="{5D2A6927-D1F9-4C53-B366-95295D7F2558}" srcOrd="9" destOrd="0" presId="urn:microsoft.com/office/officeart/2005/8/layout/chevron1"/>
    <dgm:cxn modelId="{8B8A1FAC-5C92-4B7B-82DD-561513BAAC7B}" type="presParOf" srcId="{0BA13406-5C51-4581-9266-93F74C0B303A}" destId="{0707FBEC-783F-4A96-9960-E82B38D575B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9BF7B7-62F9-4973-A120-CC95847F449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2921F22-713D-4CC2-BB6F-E2FA33002AA7}">
      <dgm:prSet phldrT="[טקסט]"/>
      <dgm:spPr>
        <a:solidFill>
          <a:schemeClr val="accent2"/>
        </a:solidFill>
      </dgm:spPr>
      <dgm:t>
        <a:bodyPr/>
        <a:lstStyle/>
        <a:p>
          <a:r>
            <a:rPr lang="en-US" dirty="0"/>
            <a:t>Business Understanding</a:t>
          </a:r>
          <a:endParaRPr lang="en-IL" dirty="0"/>
        </a:p>
      </dgm:t>
    </dgm:pt>
    <dgm:pt modelId="{D6B33718-A4D7-4C79-9B74-98DAA13BAD24}" type="parTrans" cxnId="{7C009FDB-B263-4AC8-9AB3-89AE610994E7}">
      <dgm:prSet/>
      <dgm:spPr/>
      <dgm:t>
        <a:bodyPr/>
        <a:lstStyle/>
        <a:p>
          <a:endParaRPr lang="en-IL"/>
        </a:p>
      </dgm:t>
    </dgm:pt>
    <dgm:pt modelId="{A75CBD3B-20CA-43E4-99A5-AE0C2F4BC91B}" type="sibTrans" cxnId="{7C009FDB-B263-4AC8-9AB3-89AE610994E7}">
      <dgm:prSet/>
      <dgm:spPr/>
      <dgm:t>
        <a:bodyPr/>
        <a:lstStyle/>
        <a:p>
          <a:endParaRPr lang="en-IL"/>
        </a:p>
      </dgm:t>
    </dgm:pt>
    <dgm:pt modelId="{9B2117EE-DFDE-41D3-9A8C-B386AB781F44}">
      <dgm:prSet phldrT="[טקסט]"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r>
            <a:rPr lang="en-US" sz="1600" kern="1200" dirty="0"/>
            <a:t>Data </a:t>
          </a: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Understanding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FA50096-C017-4EA5-B750-F7DB140F9C5F}" type="parTrans" cxnId="{49C54B56-120C-48D6-95A2-B636DE7B4AA3}">
      <dgm:prSet/>
      <dgm:spPr/>
      <dgm:t>
        <a:bodyPr/>
        <a:lstStyle/>
        <a:p>
          <a:endParaRPr lang="en-IL"/>
        </a:p>
      </dgm:t>
    </dgm:pt>
    <dgm:pt modelId="{40E89348-802B-446B-9CF7-ED6EDBA93827}" type="sibTrans" cxnId="{49C54B56-120C-48D6-95A2-B636DE7B4AA3}">
      <dgm:prSet/>
      <dgm:spPr/>
      <dgm:t>
        <a:bodyPr/>
        <a:lstStyle/>
        <a:p>
          <a:endParaRPr lang="en-IL"/>
        </a:p>
      </dgm:t>
    </dgm:pt>
    <dgm:pt modelId="{0D056F16-C5F1-445C-A883-EE924A98DF5A}">
      <dgm:prSet phldrT="[טקסט]"/>
      <dgm:spPr/>
      <dgm:t>
        <a:bodyPr/>
        <a:lstStyle/>
        <a:p>
          <a:r>
            <a:rPr lang="en-US" dirty="0"/>
            <a:t>Data Preparation</a:t>
          </a:r>
          <a:endParaRPr lang="en-IL" dirty="0"/>
        </a:p>
      </dgm:t>
    </dgm:pt>
    <dgm:pt modelId="{D9092000-D3D7-4A86-8820-93D821DB5E6C}" type="parTrans" cxnId="{07107394-6FD7-45E2-9BCF-2400FC3D0928}">
      <dgm:prSet/>
      <dgm:spPr/>
      <dgm:t>
        <a:bodyPr/>
        <a:lstStyle/>
        <a:p>
          <a:endParaRPr lang="en-IL"/>
        </a:p>
      </dgm:t>
    </dgm:pt>
    <dgm:pt modelId="{EFC96268-6303-4471-BE12-918A18B34463}" type="sibTrans" cxnId="{07107394-6FD7-45E2-9BCF-2400FC3D0928}">
      <dgm:prSet/>
      <dgm:spPr/>
      <dgm:t>
        <a:bodyPr/>
        <a:lstStyle/>
        <a:p>
          <a:endParaRPr lang="en-IL"/>
        </a:p>
      </dgm:t>
    </dgm:pt>
    <dgm:pt modelId="{C1356A4F-4872-4F9C-9277-4A474956A6F2}">
      <dgm:prSet phldrT="[טקסט]"/>
      <dgm:spPr/>
      <dgm:t>
        <a:bodyPr/>
        <a:lstStyle/>
        <a:p>
          <a:r>
            <a:rPr lang="en-US" dirty="0"/>
            <a:t>Modelling</a:t>
          </a:r>
          <a:endParaRPr lang="en-IL" dirty="0"/>
        </a:p>
      </dgm:t>
    </dgm:pt>
    <dgm:pt modelId="{FA1D3788-9BA4-4EE2-BE84-05627A6CBA11}" type="parTrans" cxnId="{24AA8187-2180-4497-BE31-1E387E7815BA}">
      <dgm:prSet/>
      <dgm:spPr/>
      <dgm:t>
        <a:bodyPr/>
        <a:lstStyle/>
        <a:p>
          <a:endParaRPr lang="en-IL"/>
        </a:p>
      </dgm:t>
    </dgm:pt>
    <dgm:pt modelId="{5B11AAF6-5FBB-4EB7-99B0-CC33229BEA49}" type="sibTrans" cxnId="{24AA8187-2180-4497-BE31-1E387E7815BA}">
      <dgm:prSet/>
      <dgm:spPr/>
      <dgm:t>
        <a:bodyPr/>
        <a:lstStyle/>
        <a:p>
          <a:endParaRPr lang="en-IL"/>
        </a:p>
      </dgm:t>
    </dgm:pt>
    <dgm:pt modelId="{D7B6B4F5-AE41-46CA-A45A-31ACC64D07C2}">
      <dgm:prSet phldrT="[טקסט]"/>
      <dgm:spPr/>
      <dgm:t>
        <a:bodyPr/>
        <a:lstStyle/>
        <a:p>
          <a:r>
            <a:rPr lang="en-US" dirty="0"/>
            <a:t>Evaluation</a:t>
          </a:r>
          <a:endParaRPr lang="en-IL" dirty="0"/>
        </a:p>
      </dgm:t>
    </dgm:pt>
    <dgm:pt modelId="{EB8F412C-E6F4-4DA0-BA2E-85704B3DBBB6}" type="parTrans" cxnId="{F3302D33-206C-4A28-B0E3-18AC3D222AE8}">
      <dgm:prSet/>
      <dgm:spPr/>
      <dgm:t>
        <a:bodyPr/>
        <a:lstStyle/>
        <a:p>
          <a:endParaRPr lang="en-IL"/>
        </a:p>
      </dgm:t>
    </dgm:pt>
    <dgm:pt modelId="{837C24AF-FB6F-4441-BEF3-ABA914DCA29F}" type="sibTrans" cxnId="{F3302D33-206C-4A28-B0E3-18AC3D222AE8}">
      <dgm:prSet/>
      <dgm:spPr/>
      <dgm:t>
        <a:bodyPr/>
        <a:lstStyle/>
        <a:p>
          <a:endParaRPr lang="en-IL"/>
        </a:p>
      </dgm:t>
    </dgm:pt>
    <dgm:pt modelId="{12ED77CC-4481-44D7-9A44-912C949E8A46}">
      <dgm:prSet phldrT="[טקסט]"/>
      <dgm:spPr/>
      <dgm:t>
        <a:bodyPr/>
        <a:lstStyle/>
        <a:p>
          <a:r>
            <a:rPr lang="en-US" dirty="0"/>
            <a:t>Future Work</a:t>
          </a:r>
          <a:endParaRPr lang="en-IL" dirty="0"/>
        </a:p>
      </dgm:t>
    </dgm:pt>
    <dgm:pt modelId="{08BEA95B-EA5E-4AC9-9466-E28912937637}" type="parTrans" cxnId="{94928409-EEF8-454E-84EB-35F16C5A9147}">
      <dgm:prSet/>
      <dgm:spPr/>
      <dgm:t>
        <a:bodyPr/>
        <a:lstStyle/>
        <a:p>
          <a:endParaRPr lang="en-IL"/>
        </a:p>
      </dgm:t>
    </dgm:pt>
    <dgm:pt modelId="{FBEF2E3F-C345-4DE8-AF45-704592D6F937}" type="sibTrans" cxnId="{94928409-EEF8-454E-84EB-35F16C5A9147}">
      <dgm:prSet/>
      <dgm:spPr/>
      <dgm:t>
        <a:bodyPr/>
        <a:lstStyle/>
        <a:p>
          <a:endParaRPr lang="en-IL"/>
        </a:p>
      </dgm:t>
    </dgm:pt>
    <dgm:pt modelId="{0BA13406-5C51-4581-9266-93F74C0B303A}" type="pres">
      <dgm:prSet presAssocID="{8C9BF7B7-62F9-4973-A120-CC95847F449C}" presName="Name0" presStyleCnt="0">
        <dgm:presLayoutVars>
          <dgm:dir/>
          <dgm:animLvl val="lvl"/>
          <dgm:resizeHandles val="exact"/>
        </dgm:presLayoutVars>
      </dgm:prSet>
      <dgm:spPr/>
    </dgm:pt>
    <dgm:pt modelId="{2E0ACE63-FE72-4C73-A79F-B09ACC94FA7B}" type="pres">
      <dgm:prSet presAssocID="{D2921F22-713D-4CC2-BB6F-E2FA33002AA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B2E2BF5-BC1F-43EC-BF30-3701FA954B3F}" type="pres">
      <dgm:prSet presAssocID="{A75CBD3B-20CA-43E4-99A5-AE0C2F4BC91B}" presName="parTxOnlySpace" presStyleCnt="0"/>
      <dgm:spPr/>
    </dgm:pt>
    <dgm:pt modelId="{84325086-B78A-4ECC-8734-EF8AB8220DF7}" type="pres">
      <dgm:prSet presAssocID="{9B2117EE-DFDE-41D3-9A8C-B386AB781F44}" presName="parTxOnly" presStyleLbl="node1" presStyleIdx="1" presStyleCnt="6">
        <dgm:presLayoutVars>
          <dgm:chMax val="0"/>
          <dgm:chPref val="0"/>
          <dgm:bulletEnabled val="1"/>
        </dgm:presLayoutVars>
      </dgm:prSet>
      <dgm:spPr>
        <a:xfrm>
          <a:off x="1972984" y="2363670"/>
          <a:ext cx="2185676" cy="874270"/>
        </a:xfrm>
        <a:prstGeom prst="chevron">
          <a:avLst/>
        </a:prstGeom>
      </dgm:spPr>
    </dgm:pt>
    <dgm:pt modelId="{EDE1F531-CADE-4B5B-A1A9-4184BE6C48BF}" type="pres">
      <dgm:prSet presAssocID="{40E89348-802B-446B-9CF7-ED6EDBA93827}" presName="parTxOnlySpace" presStyleCnt="0"/>
      <dgm:spPr/>
    </dgm:pt>
    <dgm:pt modelId="{BAB00F7A-1722-4576-A11F-4FB821DC12B4}" type="pres">
      <dgm:prSet presAssocID="{0D056F16-C5F1-445C-A883-EE924A98DF5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4B8C996-7C73-4603-84E0-C5C02756AA2F}" type="pres">
      <dgm:prSet presAssocID="{EFC96268-6303-4471-BE12-918A18B34463}" presName="parTxOnlySpace" presStyleCnt="0"/>
      <dgm:spPr/>
    </dgm:pt>
    <dgm:pt modelId="{14DCF480-E2F7-4CCF-B348-2062533AF8DE}" type="pres">
      <dgm:prSet presAssocID="{C1356A4F-4872-4F9C-9277-4A474956A6F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8638E09-64B0-475C-A2FD-849853773A04}" type="pres">
      <dgm:prSet presAssocID="{5B11AAF6-5FBB-4EB7-99B0-CC33229BEA49}" presName="parTxOnlySpace" presStyleCnt="0"/>
      <dgm:spPr/>
    </dgm:pt>
    <dgm:pt modelId="{7EA4414F-C2E9-4A43-8133-D7A3C203F566}" type="pres">
      <dgm:prSet presAssocID="{D7B6B4F5-AE41-46CA-A45A-31ACC64D07C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D2A6927-D1F9-4C53-B366-95295D7F2558}" type="pres">
      <dgm:prSet presAssocID="{837C24AF-FB6F-4441-BEF3-ABA914DCA29F}" presName="parTxOnlySpace" presStyleCnt="0"/>
      <dgm:spPr/>
    </dgm:pt>
    <dgm:pt modelId="{0707FBEC-783F-4A96-9960-E82B38D575B7}" type="pres">
      <dgm:prSet presAssocID="{12ED77CC-4481-44D7-9A44-912C949E8A46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20AF203-E368-4ACB-AEC5-D910C7815FB2}" type="presOf" srcId="{9B2117EE-DFDE-41D3-9A8C-B386AB781F44}" destId="{84325086-B78A-4ECC-8734-EF8AB8220DF7}" srcOrd="0" destOrd="0" presId="urn:microsoft.com/office/officeart/2005/8/layout/chevron1"/>
    <dgm:cxn modelId="{94928409-EEF8-454E-84EB-35F16C5A9147}" srcId="{8C9BF7B7-62F9-4973-A120-CC95847F449C}" destId="{12ED77CC-4481-44D7-9A44-912C949E8A46}" srcOrd="5" destOrd="0" parTransId="{08BEA95B-EA5E-4AC9-9466-E28912937637}" sibTransId="{FBEF2E3F-C345-4DE8-AF45-704592D6F937}"/>
    <dgm:cxn modelId="{79F3B010-1A21-41E3-89F6-A1C932676EA9}" type="presOf" srcId="{C1356A4F-4872-4F9C-9277-4A474956A6F2}" destId="{14DCF480-E2F7-4CCF-B348-2062533AF8DE}" srcOrd="0" destOrd="0" presId="urn:microsoft.com/office/officeart/2005/8/layout/chevron1"/>
    <dgm:cxn modelId="{F3302D33-206C-4A28-B0E3-18AC3D222AE8}" srcId="{8C9BF7B7-62F9-4973-A120-CC95847F449C}" destId="{D7B6B4F5-AE41-46CA-A45A-31ACC64D07C2}" srcOrd="4" destOrd="0" parTransId="{EB8F412C-E6F4-4DA0-BA2E-85704B3DBBB6}" sibTransId="{837C24AF-FB6F-4441-BEF3-ABA914DCA29F}"/>
    <dgm:cxn modelId="{BE1C4861-6BBA-4321-A876-2E1F676488E8}" type="presOf" srcId="{12ED77CC-4481-44D7-9A44-912C949E8A46}" destId="{0707FBEC-783F-4A96-9960-E82B38D575B7}" srcOrd="0" destOrd="0" presId="urn:microsoft.com/office/officeart/2005/8/layout/chevron1"/>
    <dgm:cxn modelId="{91E8856C-658E-4F93-B974-5A1599822142}" type="presOf" srcId="{0D056F16-C5F1-445C-A883-EE924A98DF5A}" destId="{BAB00F7A-1722-4576-A11F-4FB821DC12B4}" srcOrd="0" destOrd="0" presId="urn:microsoft.com/office/officeart/2005/8/layout/chevron1"/>
    <dgm:cxn modelId="{49C54B56-120C-48D6-95A2-B636DE7B4AA3}" srcId="{8C9BF7B7-62F9-4973-A120-CC95847F449C}" destId="{9B2117EE-DFDE-41D3-9A8C-B386AB781F44}" srcOrd="1" destOrd="0" parTransId="{1FA50096-C017-4EA5-B750-F7DB140F9C5F}" sibTransId="{40E89348-802B-446B-9CF7-ED6EDBA93827}"/>
    <dgm:cxn modelId="{24AA8187-2180-4497-BE31-1E387E7815BA}" srcId="{8C9BF7B7-62F9-4973-A120-CC95847F449C}" destId="{C1356A4F-4872-4F9C-9277-4A474956A6F2}" srcOrd="3" destOrd="0" parTransId="{FA1D3788-9BA4-4EE2-BE84-05627A6CBA11}" sibTransId="{5B11AAF6-5FBB-4EB7-99B0-CC33229BEA49}"/>
    <dgm:cxn modelId="{07107394-6FD7-45E2-9BCF-2400FC3D0928}" srcId="{8C9BF7B7-62F9-4973-A120-CC95847F449C}" destId="{0D056F16-C5F1-445C-A883-EE924A98DF5A}" srcOrd="2" destOrd="0" parTransId="{D9092000-D3D7-4A86-8820-93D821DB5E6C}" sibTransId="{EFC96268-6303-4471-BE12-918A18B34463}"/>
    <dgm:cxn modelId="{C76277AE-6200-4E91-AFE8-226D0EB2722E}" type="presOf" srcId="{D2921F22-713D-4CC2-BB6F-E2FA33002AA7}" destId="{2E0ACE63-FE72-4C73-A79F-B09ACC94FA7B}" srcOrd="0" destOrd="0" presId="urn:microsoft.com/office/officeart/2005/8/layout/chevron1"/>
    <dgm:cxn modelId="{57B3BAC2-E4B5-4EE9-A6FD-812D98CFA80C}" type="presOf" srcId="{8C9BF7B7-62F9-4973-A120-CC95847F449C}" destId="{0BA13406-5C51-4581-9266-93F74C0B303A}" srcOrd="0" destOrd="0" presId="urn:microsoft.com/office/officeart/2005/8/layout/chevron1"/>
    <dgm:cxn modelId="{750425C9-3BF3-4597-8588-AE705134ABE9}" type="presOf" srcId="{D7B6B4F5-AE41-46CA-A45A-31ACC64D07C2}" destId="{7EA4414F-C2E9-4A43-8133-D7A3C203F566}" srcOrd="0" destOrd="0" presId="urn:microsoft.com/office/officeart/2005/8/layout/chevron1"/>
    <dgm:cxn modelId="{7C009FDB-B263-4AC8-9AB3-89AE610994E7}" srcId="{8C9BF7B7-62F9-4973-A120-CC95847F449C}" destId="{D2921F22-713D-4CC2-BB6F-E2FA33002AA7}" srcOrd="0" destOrd="0" parTransId="{D6B33718-A4D7-4C79-9B74-98DAA13BAD24}" sibTransId="{A75CBD3B-20CA-43E4-99A5-AE0C2F4BC91B}"/>
    <dgm:cxn modelId="{F1234DB6-4889-4A47-913B-A166ECA41BDD}" type="presParOf" srcId="{0BA13406-5C51-4581-9266-93F74C0B303A}" destId="{2E0ACE63-FE72-4C73-A79F-B09ACC94FA7B}" srcOrd="0" destOrd="0" presId="urn:microsoft.com/office/officeart/2005/8/layout/chevron1"/>
    <dgm:cxn modelId="{A07A5380-3C8F-4D31-BF6F-42DC490BEB6A}" type="presParOf" srcId="{0BA13406-5C51-4581-9266-93F74C0B303A}" destId="{4B2E2BF5-BC1F-43EC-BF30-3701FA954B3F}" srcOrd="1" destOrd="0" presId="urn:microsoft.com/office/officeart/2005/8/layout/chevron1"/>
    <dgm:cxn modelId="{ACA730BF-F8C3-4972-B674-5236596CB54E}" type="presParOf" srcId="{0BA13406-5C51-4581-9266-93F74C0B303A}" destId="{84325086-B78A-4ECC-8734-EF8AB8220DF7}" srcOrd="2" destOrd="0" presId="urn:microsoft.com/office/officeart/2005/8/layout/chevron1"/>
    <dgm:cxn modelId="{FF970AE5-9098-4452-A7E3-293EAD212910}" type="presParOf" srcId="{0BA13406-5C51-4581-9266-93F74C0B303A}" destId="{EDE1F531-CADE-4B5B-A1A9-4184BE6C48BF}" srcOrd="3" destOrd="0" presId="urn:microsoft.com/office/officeart/2005/8/layout/chevron1"/>
    <dgm:cxn modelId="{A268F46F-EDBD-4242-BCFA-B485ABFD84FC}" type="presParOf" srcId="{0BA13406-5C51-4581-9266-93F74C0B303A}" destId="{BAB00F7A-1722-4576-A11F-4FB821DC12B4}" srcOrd="4" destOrd="0" presId="urn:microsoft.com/office/officeart/2005/8/layout/chevron1"/>
    <dgm:cxn modelId="{FEE982EC-5E58-4DB5-B1C0-94A4D2ECA0C8}" type="presParOf" srcId="{0BA13406-5C51-4581-9266-93F74C0B303A}" destId="{74B8C996-7C73-4603-84E0-C5C02756AA2F}" srcOrd="5" destOrd="0" presId="urn:microsoft.com/office/officeart/2005/8/layout/chevron1"/>
    <dgm:cxn modelId="{0D7AE9DC-A222-4FEF-BE39-EBF14B754E09}" type="presParOf" srcId="{0BA13406-5C51-4581-9266-93F74C0B303A}" destId="{14DCF480-E2F7-4CCF-B348-2062533AF8DE}" srcOrd="6" destOrd="0" presId="urn:microsoft.com/office/officeart/2005/8/layout/chevron1"/>
    <dgm:cxn modelId="{87CFED58-43A7-4402-AE4E-B1B3D1635A31}" type="presParOf" srcId="{0BA13406-5C51-4581-9266-93F74C0B303A}" destId="{38638E09-64B0-475C-A2FD-849853773A04}" srcOrd="7" destOrd="0" presId="urn:microsoft.com/office/officeart/2005/8/layout/chevron1"/>
    <dgm:cxn modelId="{8CB8EBF4-40D4-4F23-88A2-0F5936BDB651}" type="presParOf" srcId="{0BA13406-5C51-4581-9266-93F74C0B303A}" destId="{7EA4414F-C2E9-4A43-8133-D7A3C203F566}" srcOrd="8" destOrd="0" presId="urn:microsoft.com/office/officeart/2005/8/layout/chevron1"/>
    <dgm:cxn modelId="{A6615C90-D595-45CE-B065-F7C3DB032A6D}" type="presParOf" srcId="{0BA13406-5C51-4581-9266-93F74C0B303A}" destId="{5D2A6927-D1F9-4C53-B366-95295D7F2558}" srcOrd="9" destOrd="0" presId="urn:microsoft.com/office/officeart/2005/8/layout/chevron1"/>
    <dgm:cxn modelId="{8B8A1FAC-5C92-4B7B-82DD-561513BAAC7B}" type="presParOf" srcId="{0BA13406-5C51-4581-9266-93F74C0B303A}" destId="{0707FBEC-783F-4A96-9960-E82B38D575B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9BF7B7-62F9-4973-A120-CC95847F449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2921F22-713D-4CC2-BB6F-E2FA33002AA7}">
      <dgm:prSet phldrT="[טקסט]"/>
      <dgm:spPr>
        <a:solidFill>
          <a:schemeClr val="accent2"/>
        </a:solidFill>
      </dgm:spPr>
      <dgm:t>
        <a:bodyPr/>
        <a:lstStyle/>
        <a:p>
          <a:r>
            <a:rPr lang="en-US" dirty="0"/>
            <a:t>Business Understanding</a:t>
          </a:r>
          <a:endParaRPr lang="en-IL" dirty="0"/>
        </a:p>
      </dgm:t>
    </dgm:pt>
    <dgm:pt modelId="{D6B33718-A4D7-4C79-9B74-98DAA13BAD24}" type="parTrans" cxnId="{7C009FDB-B263-4AC8-9AB3-89AE610994E7}">
      <dgm:prSet/>
      <dgm:spPr/>
      <dgm:t>
        <a:bodyPr/>
        <a:lstStyle/>
        <a:p>
          <a:endParaRPr lang="en-IL"/>
        </a:p>
      </dgm:t>
    </dgm:pt>
    <dgm:pt modelId="{A75CBD3B-20CA-43E4-99A5-AE0C2F4BC91B}" type="sibTrans" cxnId="{7C009FDB-B263-4AC8-9AB3-89AE610994E7}">
      <dgm:prSet/>
      <dgm:spPr/>
      <dgm:t>
        <a:bodyPr/>
        <a:lstStyle/>
        <a:p>
          <a:endParaRPr lang="en-IL"/>
        </a:p>
      </dgm:t>
    </dgm:pt>
    <dgm:pt modelId="{9B2117EE-DFDE-41D3-9A8C-B386AB781F44}">
      <dgm:prSet phldrT="[טקסט]"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r>
            <a:rPr lang="en-US" sz="1600" kern="1200" dirty="0"/>
            <a:t>Data </a:t>
          </a: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Understanding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FA50096-C017-4EA5-B750-F7DB140F9C5F}" type="parTrans" cxnId="{49C54B56-120C-48D6-95A2-B636DE7B4AA3}">
      <dgm:prSet/>
      <dgm:spPr/>
      <dgm:t>
        <a:bodyPr/>
        <a:lstStyle/>
        <a:p>
          <a:endParaRPr lang="en-IL"/>
        </a:p>
      </dgm:t>
    </dgm:pt>
    <dgm:pt modelId="{40E89348-802B-446B-9CF7-ED6EDBA93827}" type="sibTrans" cxnId="{49C54B56-120C-48D6-95A2-B636DE7B4AA3}">
      <dgm:prSet/>
      <dgm:spPr/>
      <dgm:t>
        <a:bodyPr/>
        <a:lstStyle/>
        <a:p>
          <a:endParaRPr lang="en-IL"/>
        </a:p>
      </dgm:t>
    </dgm:pt>
    <dgm:pt modelId="{0D056F16-C5F1-445C-A883-EE924A98DF5A}">
      <dgm:prSet phldrT="[טקסט]"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 Preparation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D9092000-D3D7-4A86-8820-93D821DB5E6C}" type="parTrans" cxnId="{07107394-6FD7-45E2-9BCF-2400FC3D0928}">
      <dgm:prSet/>
      <dgm:spPr/>
      <dgm:t>
        <a:bodyPr/>
        <a:lstStyle/>
        <a:p>
          <a:endParaRPr lang="en-IL"/>
        </a:p>
      </dgm:t>
    </dgm:pt>
    <dgm:pt modelId="{EFC96268-6303-4471-BE12-918A18B34463}" type="sibTrans" cxnId="{07107394-6FD7-45E2-9BCF-2400FC3D0928}">
      <dgm:prSet/>
      <dgm:spPr/>
      <dgm:t>
        <a:bodyPr/>
        <a:lstStyle/>
        <a:p>
          <a:endParaRPr lang="en-IL"/>
        </a:p>
      </dgm:t>
    </dgm:pt>
    <dgm:pt modelId="{C1356A4F-4872-4F9C-9277-4A474956A6F2}">
      <dgm:prSet phldrT="[טקסט]"/>
      <dgm:spPr/>
      <dgm:t>
        <a:bodyPr/>
        <a:lstStyle/>
        <a:p>
          <a:r>
            <a:rPr lang="en-US" dirty="0"/>
            <a:t>Modelling</a:t>
          </a:r>
          <a:endParaRPr lang="en-IL" dirty="0"/>
        </a:p>
      </dgm:t>
    </dgm:pt>
    <dgm:pt modelId="{FA1D3788-9BA4-4EE2-BE84-05627A6CBA11}" type="parTrans" cxnId="{24AA8187-2180-4497-BE31-1E387E7815BA}">
      <dgm:prSet/>
      <dgm:spPr/>
      <dgm:t>
        <a:bodyPr/>
        <a:lstStyle/>
        <a:p>
          <a:endParaRPr lang="en-IL"/>
        </a:p>
      </dgm:t>
    </dgm:pt>
    <dgm:pt modelId="{5B11AAF6-5FBB-4EB7-99B0-CC33229BEA49}" type="sibTrans" cxnId="{24AA8187-2180-4497-BE31-1E387E7815BA}">
      <dgm:prSet/>
      <dgm:spPr/>
      <dgm:t>
        <a:bodyPr/>
        <a:lstStyle/>
        <a:p>
          <a:endParaRPr lang="en-IL"/>
        </a:p>
      </dgm:t>
    </dgm:pt>
    <dgm:pt modelId="{D7B6B4F5-AE41-46CA-A45A-31ACC64D07C2}">
      <dgm:prSet phldrT="[טקסט]"/>
      <dgm:spPr/>
      <dgm:t>
        <a:bodyPr/>
        <a:lstStyle/>
        <a:p>
          <a:r>
            <a:rPr lang="en-US" dirty="0"/>
            <a:t>Evaluation</a:t>
          </a:r>
          <a:endParaRPr lang="en-IL" dirty="0"/>
        </a:p>
      </dgm:t>
    </dgm:pt>
    <dgm:pt modelId="{EB8F412C-E6F4-4DA0-BA2E-85704B3DBBB6}" type="parTrans" cxnId="{F3302D33-206C-4A28-B0E3-18AC3D222AE8}">
      <dgm:prSet/>
      <dgm:spPr/>
      <dgm:t>
        <a:bodyPr/>
        <a:lstStyle/>
        <a:p>
          <a:endParaRPr lang="en-IL"/>
        </a:p>
      </dgm:t>
    </dgm:pt>
    <dgm:pt modelId="{837C24AF-FB6F-4441-BEF3-ABA914DCA29F}" type="sibTrans" cxnId="{F3302D33-206C-4A28-B0E3-18AC3D222AE8}">
      <dgm:prSet/>
      <dgm:spPr/>
      <dgm:t>
        <a:bodyPr/>
        <a:lstStyle/>
        <a:p>
          <a:endParaRPr lang="en-IL"/>
        </a:p>
      </dgm:t>
    </dgm:pt>
    <dgm:pt modelId="{12ED77CC-4481-44D7-9A44-912C949E8A46}">
      <dgm:prSet phldrT="[טקסט]"/>
      <dgm:spPr/>
      <dgm:t>
        <a:bodyPr/>
        <a:lstStyle/>
        <a:p>
          <a:r>
            <a:rPr lang="en-US" dirty="0"/>
            <a:t>Future Work</a:t>
          </a:r>
          <a:endParaRPr lang="en-IL" dirty="0"/>
        </a:p>
      </dgm:t>
    </dgm:pt>
    <dgm:pt modelId="{08BEA95B-EA5E-4AC9-9466-E28912937637}" type="parTrans" cxnId="{94928409-EEF8-454E-84EB-35F16C5A9147}">
      <dgm:prSet/>
      <dgm:spPr/>
      <dgm:t>
        <a:bodyPr/>
        <a:lstStyle/>
        <a:p>
          <a:endParaRPr lang="en-IL"/>
        </a:p>
      </dgm:t>
    </dgm:pt>
    <dgm:pt modelId="{FBEF2E3F-C345-4DE8-AF45-704592D6F937}" type="sibTrans" cxnId="{94928409-EEF8-454E-84EB-35F16C5A9147}">
      <dgm:prSet/>
      <dgm:spPr/>
      <dgm:t>
        <a:bodyPr/>
        <a:lstStyle/>
        <a:p>
          <a:endParaRPr lang="en-IL"/>
        </a:p>
      </dgm:t>
    </dgm:pt>
    <dgm:pt modelId="{0BA13406-5C51-4581-9266-93F74C0B303A}" type="pres">
      <dgm:prSet presAssocID="{8C9BF7B7-62F9-4973-A120-CC95847F449C}" presName="Name0" presStyleCnt="0">
        <dgm:presLayoutVars>
          <dgm:dir/>
          <dgm:animLvl val="lvl"/>
          <dgm:resizeHandles val="exact"/>
        </dgm:presLayoutVars>
      </dgm:prSet>
      <dgm:spPr/>
    </dgm:pt>
    <dgm:pt modelId="{2E0ACE63-FE72-4C73-A79F-B09ACC94FA7B}" type="pres">
      <dgm:prSet presAssocID="{D2921F22-713D-4CC2-BB6F-E2FA33002AA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B2E2BF5-BC1F-43EC-BF30-3701FA954B3F}" type="pres">
      <dgm:prSet presAssocID="{A75CBD3B-20CA-43E4-99A5-AE0C2F4BC91B}" presName="parTxOnlySpace" presStyleCnt="0"/>
      <dgm:spPr/>
    </dgm:pt>
    <dgm:pt modelId="{84325086-B78A-4ECC-8734-EF8AB8220DF7}" type="pres">
      <dgm:prSet presAssocID="{9B2117EE-DFDE-41D3-9A8C-B386AB781F44}" presName="parTxOnly" presStyleLbl="node1" presStyleIdx="1" presStyleCnt="6">
        <dgm:presLayoutVars>
          <dgm:chMax val="0"/>
          <dgm:chPref val="0"/>
          <dgm:bulletEnabled val="1"/>
        </dgm:presLayoutVars>
      </dgm:prSet>
      <dgm:spPr>
        <a:xfrm>
          <a:off x="1972984" y="2363670"/>
          <a:ext cx="2185676" cy="874270"/>
        </a:xfrm>
        <a:prstGeom prst="chevron">
          <a:avLst/>
        </a:prstGeom>
      </dgm:spPr>
    </dgm:pt>
    <dgm:pt modelId="{EDE1F531-CADE-4B5B-A1A9-4184BE6C48BF}" type="pres">
      <dgm:prSet presAssocID="{40E89348-802B-446B-9CF7-ED6EDBA93827}" presName="parTxOnlySpace" presStyleCnt="0"/>
      <dgm:spPr/>
    </dgm:pt>
    <dgm:pt modelId="{BAB00F7A-1722-4576-A11F-4FB821DC12B4}" type="pres">
      <dgm:prSet presAssocID="{0D056F16-C5F1-445C-A883-EE924A98DF5A}" presName="parTxOnly" presStyleLbl="node1" presStyleIdx="2" presStyleCnt="6">
        <dgm:presLayoutVars>
          <dgm:chMax val="0"/>
          <dgm:chPref val="0"/>
          <dgm:bulletEnabled val="1"/>
        </dgm:presLayoutVars>
      </dgm:prSet>
      <dgm:spPr>
        <a:xfrm>
          <a:off x="3940093" y="2363670"/>
          <a:ext cx="2185676" cy="874270"/>
        </a:xfrm>
        <a:prstGeom prst="chevron">
          <a:avLst/>
        </a:prstGeom>
      </dgm:spPr>
    </dgm:pt>
    <dgm:pt modelId="{74B8C996-7C73-4603-84E0-C5C02756AA2F}" type="pres">
      <dgm:prSet presAssocID="{EFC96268-6303-4471-BE12-918A18B34463}" presName="parTxOnlySpace" presStyleCnt="0"/>
      <dgm:spPr/>
    </dgm:pt>
    <dgm:pt modelId="{14DCF480-E2F7-4CCF-B348-2062533AF8DE}" type="pres">
      <dgm:prSet presAssocID="{C1356A4F-4872-4F9C-9277-4A474956A6F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8638E09-64B0-475C-A2FD-849853773A04}" type="pres">
      <dgm:prSet presAssocID="{5B11AAF6-5FBB-4EB7-99B0-CC33229BEA49}" presName="parTxOnlySpace" presStyleCnt="0"/>
      <dgm:spPr/>
    </dgm:pt>
    <dgm:pt modelId="{7EA4414F-C2E9-4A43-8133-D7A3C203F566}" type="pres">
      <dgm:prSet presAssocID="{D7B6B4F5-AE41-46CA-A45A-31ACC64D07C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D2A6927-D1F9-4C53-B366-95295D7F2558}" type="pres">
      <dgm:prSet presAssocID="{837C24AF-FB6F-4441-BEF3-ABA914DCA29F}" presName="parTxOnlySpace" presStyleCnt="0"/>
      <dgm:spPr/>
    </dgm:pt>
    <dgm:pt modelId="{0707FBEC-783F-4A96-9960-E82B38D575B7}" type="pres">
      <dgm:prSet presAssocID="{12ED77CC-4481-44D7-9A44-912C949E8A46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20AF203-E368-4ACB-AEC5-D910C7815FB2}" type="presOf" srcId="{9B2117EE-DFDE-41D3-9A8C-B386AB781F44}" destId="{84325086-B78A-4ECC-8734-EF8AB8220DF7}" srcOrd="0" destOrd="0" presId="urn:microsoft.com/office/officeart/2005/8/layout/chevron1"/>
    <dgm:cxn modelId="{94928409-EEF8-454E-84EB-35F16C5A9147}" srcId="{8C9BF7B7-62F9-4973-A120-CC95847F449C}" destId="{12ED77CC-4481-44D7-9A44-912C949E8A46}" srcOrd="5" destOrd="0" parTransId="{08BEA95B-EA5E-4AC9-9466-E28912937637}" sibTransId="{FBEF2E3F-C345-4DE8-AF45-704592D6F937}"/>
    <dgm:cxn modelId="{79F3B010-1A21-41E3-89F6-A1C932676EA9}" type="presOf" srcId="{C1356A4F-4872-4F9C-9277-4A474956A6F2}" destId="{14DCF480-E2F7-4CCF-B348-2062533AF8DE}" srcOrd="0" destOrd="0" presId="urn:microsoft.com/office/officeart/2005/8/layout/chevron1"/>
    <dgm:cxn modelId="{F3302D33-206C-4A28-B0E3-18AC3D222AE8}" srcId="{8C9BF7B7-62F9-4973-A120-CC95847F449C}" destId="{D7B6B4F5-AE41-46CA-A45A-31ACC64D07C2}" srcOrd="4" destOrd="0" parTransId="{EB8F412C-E6F4-4DA0-BA2E-85704B3DBBB6}" sibTransId="{837C24AF-FB6F-4441-BEF3-ABA914DCA29F}"/>
    <dgm:cxn modelId="{BE1C4861-6BBA-4321-A876-2E1F676488E8}" type="presOf" srcId="{12ED77CC-4481-44D7-9A44-912C949E8A46}" destId="{0707FBEC-783F-4A96-9960-E82B38D575B7}" srcOrd="0" destOrd="0" presId="urn:microsoft.com/office/officeart/2005/8/layout/chevron1"/>
    <dgm:cxn modelId="{91E8856C-658E-4F93-B974-5A1599822142}" type="presOf" srcId="{0D056F16-C5F1-445C-A883-EE924A98DF5A}" destId="{BAB00F7A-1722-4576-A11F-4FB821DC12B4}" srcOrd="0" destOrd="0" presId="urn:microsoft.com/office/officeart/2005/8/layout/chevron1"/>
    <dgm:cxn modelId="{49C54B56-120C-48D6-95A2-B636DE7B4AA3}" srcId="{8C9BF7B7-62F9-4973-A120-CC95847F449C}" destId="{9B2117EE-DFDE-41D3-9A8C-B386AB781F44}" srcOrd="1" destOrd="0" parTransId="{1FA50096-C017-4EA5-B750-F7DB140F9C5F}" sibTransId="{40E89348-802B-446B-9CF7-ED6EDBA93827}"/>
    <dgm:cxn modelId="{24AA8187-2180-4497-BE31-1E387E7815BA}" srcId="{8C9BF7B7-62F9-4973-A120-CC95847F449C}" destId="{C1356A4F-4872-4F9C-9277-4A474956A6F2}" srcOrd="3" destOrd="0" parTransId="{FA1D3788-9BA4-4EE2-BE84-05627A6CBA11}" sibTransId="{5B11AAF6-5FBB-4EB7-99B0-CC33229BEA49}"/>
    <dgm:cxn modelId="{07107394-6FD7-45E2-9BCF-2400FC3D0928}" srcId="{8C9BF7B7-62F9-4973-A120-CC95847F449C}" destId="{0D056F16-C5F1-445C-A883-EE924A98DF5A}" srcOrd="2" destOrd="0" parTransId="{D9092000-D3D7-4A86-8820-93D821DB5E6C}" sibTransId="{EFC96268-6303-4471-BE12-918A18B34463}"/>
    <dgm:cxn modelId="{C76277AE-6200-4E91-AFE8-226D0EB2722E}" type="presOf" srcId="{D2921F22-713D-4CC2-BB6F-E2FA33002AA7}" destId="{2E0ACE63-FE72-4C73-A79F-B09ACC94FA7B}" srcOrd="0" destOrd="0" presId="urn:microsoft.com/office/officeart/2005/8/layout/chevron1"/>
    <dgm:cxn modelId="{57B3BAC2-E4B5-4EE9-A6FD-812D98CFA80C}" type="presOf" srcId="{8C9BF7B7-62F9-4973-A120-CC95847F449C}" destId="{0BA13406-5C51-4581-9266-93F74C0B303A}" srcOrd="0" destOrd="0" presId="urn:microsoft.com/office/officeart/2005/8/layout/chevron1"/>
    <dgm:cxn modelId="{750425C9-3BF3-4597-8588-AE705134ABE9}" type="presOf" srcId="{D7B6B4F5-AE41-46CA-A45A-31ACC64D07C2}" destId="{7EA4414F-C2E9-4A43-8133-D7A3C203F566}" srcOrd="0" destOrd="0" presId="urn:microsoft.com/office/officeart/2005/8/layout/chevron1"/>
    <dgm:cxn modelId="{7C009FDB-B263-4AC8-9AB3-89AE610994E7}" srcId="{8C9BF7B7-62F9-4973-A120-CC95847F449C}" destId="{D2921F22-713D-4CC2-BB6F-E2FA33002AA7}" srcOrd="0" destOrd="0" parTransId="{D6B33718-A4D7-4C79-9B74-98DAA13BAD24}" sibTransId="{A75CBD3B-20CA-43E4-99A5-AE0C2F4BC91B}"/>
    <dgm:cxn modelId="{F1234DB6-4889-4A47-913B-A166ECA41BDD}" type="presParOf" srcId="{0BA13406-5C51-4581-9266-93F74C0B303A}" destId="{2E0ACE63-FE72-4C73-A79F-B09ACC94FA7B}" srcOrd="0" destOrd="0" presId="urn:microsoft.com/office/officeart/2005/8/layout/chevron1"/>
    <dgm:cxn modelId="{A07A5380-3C8F-4D31-BF6F-42DC490BEB6A}" type="presParOf" srcId="{0BA13406-5C51-4581-9266-93F74C0B303A}" destId="{4B2E2BF5-BC1F-43EC-BF30-3701FA954B3F}" srcOrd="1" destOrd="0" presId="urn:microsoft.com/office/officeart/2005/8/layout/chevron1"/>
    <dgm:cxn modelId="{ACA730BF-F8C3-4972-B674-5236596CB54E}" type="presParOf" srcId="{0BA13406-5C51-4581-9266-93F74C0B303A}" destId="{84325086-B78A-4ECC-8734-EF8AB8220DF7}" srcOrd="2" destOrd="0" presId="urn:microsoft.com/office/officeart/2005/8/layout/chevron1"/>
    <dgm:cxn modelId="{FF970AE5-9098-4452-A7E3-293EAD212910}" type="presParOf" srcId="{0BA13406-5C51-4581-9266-93F74C0B303A}" destId="{EDE1F531-CADE-4B5B-A1A9-4184BE6C48BF}" srcOrd="3" destOrd="0" presId="urn:microsoft.com/office/officeart/2005/8/layout/chevron1"/>
    <dgm:cxn modelId="{A268F46F-EDBD-4242-BCFA-B485ABFD84FC}" type="presParOf" srcId="{0BA13406-5C51-4581-9266-93F74C0B303A}" destId="{BAB00F7A-1722-4576-A11F-4FB821DC12B4}" srcOrd="4" destOrd="0" presId="urn:microsoft.com/office/officeart/2005/8/layout/chevron1"/>
    <dgm:cxn modelId="{FEE982EC-5E58-4DB5-B1C0-94A4D2ECA0C8}" type="presParOf" srcId="{0BA13406-5C51-4581-9266-93F74C0B303A}" destId="{74B8C996-7C73-4603-84E0-C5C02756AA2F}" srcOrd="5" destOrd="0" presId="urn:microsoft.com/office/officeart/2005/8/layout/chevron1"/>
    <dgm:cxn modelId="{0D7AE9DC-A222-4FEF-BE39-EBF14B754E09}" type="presParOf" srcId="{0BA13406-5C51-4581-9266-93F74C0B303A}" destId="{14DCF480-E2F7-4CCF-B348-2062533AF8DE}" srcOrd="6" destOrd="0" presId="urn:microsoft.com/office/officeart/2005/8/layout/chevron1"/>
    <dgm:cxn modelId="{87CFED58-43A7-4402-AE4E-B1B3D1635A31}" type="presParOf" srcId="{0BA13406-5C51-4581-9266-93F74C0B303A}" destId="{38638E09-64B0-475C-A2FD-849853773A04}" srcOrd="7" destOrd="0" presId="urn:microsoft.com/office/officeart/2005/8/layout/chevron1"/>
    <dgm:cxn modelId="{8CB8EBF4-40D4-4F23-88A2-0F5936BDB651}" type="presParOf" srcId="{0BA13406-5C51-4581-9266-93F74C0B303A}" destId="{7EA4414F-C2E9-4A43-8133-D7A3C203F566}" srcOrd="8" destOrd="0" presId="urn:microsoft.com/office/officeart/2005/8/layout/chevron1"/>
    <dgm:cxn modelId="{A6615C90-D595-45CE-B065-F7C3DB032A6D}" type="presParOf" srcId="{0BA13406-5C51-4581-9266-93F74C0B303A}" destId="{5D2A6927-D1F9-4C53-B366-95295D7F2558}" srcOrd="9" destOrd="0" presId="urn:microsoft.com/office/officeart/2005/8/layout/chevron1"/>
    <dgm:cxn modelId="{8B8A1FAC-5C92-4B7B-82DD-561513BAAC7B}" type="presParOf" srcId="{0BA13406-5C51-4581-9266-93F74C0B303A}" destId="{0707FBEC-783F-4A96-9960-E82B38D575B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9BF7B7-62F9-4973-A120-CC95847F449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2921F22-713D-4CC2-BB6F-E2FA33002AA7}">
      <dgm:prSet phldrT="[טקסט]"/>
      <dgm:spPr>
        <a:solidFill>
          <a:schemeClr val="accent2"/>
        </a:solidFill>
      </dgm:spPr>
      <dgm:t>
        <a:bodyPr/>
        <a:lstStyle/>
        <a:p>
          <a:r>
            <a:rPr lang="en-US" dirty="0"/>
            <a:t>Business Understanding</a:t>
          </a:r>
          <a:endParaRPr lang="en-IL" dirty="0"/>
        </a:p>
      </dgm:t>
    </dgm:pt>
    <dgm:pt modelId="{D6B33718-A4D7-4C79-9B74-98DAA13BAD24}" type="parTrans" cxnId="{7C009FDB-B263-4AC8-9AB3-89AE610994E7}">
      <dgm:prSet/>
      <dgm:spPr/>
      <dgm:t>
        <a:bodyPr/>
        <a:lstStyle/>
        <a:p>
          <a:endParaRPr lang="en-IL"/>
        </a:p>
      </dgm:t>
    </dgm:pt>
    <dgm:pt modelId="{A75CBD3B-20CA-43E4-99A5-AE0C2F4BC91B}" type="sibTrans" cxnId="{7C009FDB-B263-4AC8-9AB3-89AE610994E7}">
      <dgm:prSet/>
      <dgm:spPr/>
      <dgm:t>
        <a:bodyPr/>
        <a:lstStyle/>
        <a:p>
          <a:endParaRPr lang="en-IL"/>
        </a:p>
      </dgm:t>
    </dgm:pt>
    <dgm:pt modelId="{9B2117EE-DFDE-41D3-9A8C-B386AB781F44}">
      <dgm:prSet phldrT="[טקסט]"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r>
            <a:rPr lang="en-US" sz="1600" kern="1200" dirty="0"/>
            <a:t>Data </a:t>
          </a: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Understanding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FA50096-C017-4EA5-B750-F7DB140F9C5F}" type="parTrans" cxnId="{49C54B56-120C-48D6-95A2-B636DE7B4AA3}">
      <dgm:prSet/>
      <dgm:spPr/>
      <dgm:t>
        <a:bodyPr/>
        <a:lstStyle/>
        <a:p>
          <a:endParaRPr lang="en-IL"/>
        </a:p>
      </dgm:t>
    </dgm:pt>
    <dgm:pt modelId="{40E89348-802B-446B-9CF7-ED6EDBA93827}" type="sibTrans" cxnId="{49C54B56-120C-48D6-95A2-B636DE7B4AA3}">
      <dgm:prSet/>
      <dgm:spPr/>
      <dgm:t>
        <a:bodyPr/>
        <a:lstStyle/>
        <a:p>
          <a:endParaRPr lang="en-IL"/>
        </a:p>
      </dgm:t>
    </dgm:pt>
    <dgm:pt modelId="{0D056F16-C5F1-445C-A883-EE924A98DF5A}">
      <dgm:prSet phldrT="[טקסט]"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 Preparation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D9092000-D3D7-4A86-8820-93D821DB5E6C}" type="parTrans" cxnId="{07107394-6FD7-45E2-9BCF-2400FC3D0928}">
      <dgm:prSet/>
      <dgm:spPr/>
      <dgm:t>
        <a:bodyPr/>
        <a:lstStyle/>
        <a:p>
          <a:endParaRPr lang="en-IL"/>
        </a:p>
      </dgm:t>
    </dgm:pt>
    <dgm:pt modelId="{EFC96268-6303-4471-BE12-918A18B34463}" type="sibTrans" cxnId="{07107394-6FD7-45E2-9BCF-2400FC3D0928}">
      <dgm:prSet/>
      <dgm:spPr/>
      <dgm:t>
        <a:bodyPr/>
        <a:lstStyle/>
        <a:p>
          <a:endParaRPr lang="en-IL"/>
        </a:p>
      </dgm:t>
    </dgm:pt>
    <dgm:pt modelId="{C1356A4F-4872-4F9C-9277-4A474956A6F2}">
      <dgm:prSet phldrT="[טקסט]"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Modelling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FA1D3788-9BA4-4EE2-BE84-05627A6CBA11}" type="parTrans" cxnId="{24AA8187-2180-4497-BE31-1E387E7815BA}">
      <dgm:prSet/>
      <dgm:spPr/>
      <dgm:t>
        <a:bodyPr/>
        <a:lstStyle/>
        <a:p>
          <a:endParaRPr lang="en-IL"/>
        </a:p>
      </dgm:t>
    </dgm:pt>
    <dgm:pt modelId="{5B11AAF6-5FBB-4EB7-99B0-CC33229BEA49}" type="sibTrans" cxnId="{24AA8187-2180-4497-BE31-1E387E7815BA}">
      <dgm:prSet/>
      <dgm:spPr/>
      <dgm:t>
        <a:bodyPr/>
        <a:lstStyle/>
        <a:p>
          <a:endParaRPr lang="en-IL"/>
        </a:p>
      </dgm:t>
    </dgm:pt>
    <dgm:pt modelId="{D7B6B4F5-AE41-46CA-A45A-31ACC64D07C2}">
      <dgm:prSet phldrT="[טקסט]"/>
      <dgm:spPr/>
      <dgm:t>
        <a:bodyPr/>
        <a:lstStyle/>
        <a:p>
          <a:r>
            <a:rPr lang="en-US" dirty="0"/>
            <a:t>Evaluation</a:t>
          </a:r>
          <a:endParaRPr lang="en-IL" dirty="0"/>
        </a:p>
      </dgm:t>
    </dgm:pt>
    <dgm:pt modelId="{EB8F412C-E6F4-4DA0-BA2E-85704B3DBBB6}" type="parTrans" cxnId="{F3302D33-206C-4A28-B0E3-18AC3D222AE8}">
      <dgm:prSet/>
      <dgm:spPr/>
      <dgm:t>
        <a:bodyPr/>
        <a:lstStyle/>
        <a:p>
          <a:endParaRPr lang="en-IL"/>
        </a:p>
      </dgm:t>
    </dgm:pt>
    <dgm:pt modelId="{837C24AF-FB6F-4441-BEF3-ABA914DCA29F}" type="sibTrans" cxnId="{F3302D33-206C-4A28-B0E3-18AC3D222AE8}">
      <dgm:prSet/>
      <dgm:spPr/>
      <dgm:t>
        <a:bodyPr/>
        <a:lstStyle/>
        <a:p>
          <a:endParaRPr lang="en-IL"/>
        </a:p>
      </dgm:t>
    </dgm:pt>
    <dgm:pt modelId="{12ED77CC-4481-44D7-9A44-912C949E8A46}">
      <dgm:prSet phldrT="[טקסט]"/>
      <dgm:spPr/>
      <dgm:t>
        <a:bodyPr/>
        <a:lstStyle/>
        <a:p>
          <a:r>
            <a:rPr lang="en-US" dirty="0"/>
            <a:t>Future Work</a:t>
          </a:r>
          <a:endParaRPr lang="en-IL" dirty="0"/>
        </a:p>
      </dgm:t>
    </dgm:pt>
    <dgm:pt modelId="{08BEA95B-EA5E-4AC9-9466-E28912937637}" type="parTrans" cxnId="{94928409-EEF8-454E-84EB-35F16C5A9147}">
      <dgm:prSet/>
      <dgm:spPr/>
      <dgm:t>
        <a:bodyPr/>
        <a:lstStyle/>
        <a:p>
          <a:endParaRPr lang="en-IL"/>
        </a:p>
      </dgm:t>
    </dgm:pt>
    <dgm:pt modelId="{FBEF2E3F-C345-4DE8-AF45-704592D6F937}" type="sibTrans" cxnId="{94928409-EEF8-454E-84EB-35F16C5A9147}">
      <dgm:prSet/>
      <dgm:spPr/>
      <dgm:t>
        <a:bodyPr/>
        <a:lstStyle/>
        <a:p>
          <a:endParaRPr lang="en-IL"/>
        </a:p>
      </dgm:t>
    </dgm:pt>
    <dgm:pt modelId="{0BA13406-5C51-4581-9266-93F74C0B303A}" type="pres">
      <dgm:prSet presAssocID="{8C9BF7B7-62F9-4973-A120-CC95847F449C}" presName="Name0" presStyleCnt="0">
        <dgm:presLayoutVars>
          <dgm:dir/>
          <dgm:animLvl val="lvl"/>
          <dgm:resizeHandles val="exact"/>
        </dgm:presLayoutVars>
      </dgm:prSet>
      <dgm:spPr/>
    </dgm:pt>
    <dgm:pt modelId="{2E0ACE63-FE72-4C73-A79F-B09ACC94FA7B}" type="pres">
      <dgm:prSet presAssocID="{D2921F22-713D-4CC2-BB6F-E2FA33002AA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B2E2BF5-BC1F-43EC-BF30-3701FA954B3F}" type="pres">
      <dgm:prSet presAssocID="{A75CBD3B-20CA-43E4-99A5-AE0C2F4BC91B}" presName="parTxOnlySpace" presStyleCnt="0"/>
      <dgm:spPr/>
    </dgm:pt>
    <dgm:pt modelId="{84325086-B78A-4ECC-8734-EF8AB8220DF7}" type="pres">
      <dgm:prSet presAssocID="{9B2117EE-DFDE-41D3-9A8C-B386AB781F44}" presName="parTxOnly" presStyleLbl="node1" presStyleIdx="1" presStyleCnt="6">
        <dgm:presLayoutVars>
          <dgm:chMax val="0"/>
          <dgm:chPref val="0"/>
          <dgm:bulletEnabled val="1"/>
        </dgm:presLayoutVars>
      </dgm:prSet>
      <dgm:spPr>
        <a:xfrm>
          <a:off x="1972984" y="2363670"/>
          <a:ext cx="2185676" cy="874270"/>
        </a:xfrm>
        <a:prstGeom prst="chevron">
          <a:avLst/>
        </a:prstGeom>
      </dgm:spPr>
    </dgm:pt>
    <dgm:pt modelId="{EDE1F531-CADE-4B5B-A1A9-4184BE6C48BF}" type="pres">
      <dgm:prSet presAssocID="{40E89348-802B-446B-9CF7-ED6EDBA93827}" presName="parTxOnlySpace" presStyleCnt="0"/>
      <dgm:spPr/>
    </dgm:pt>
    <dgm:pt modelId="{BAB00F7A-1722-4576-A11F-4FB821DC12B4}" type="pres">
      <dgm:prSet presAssocID="{0D056F16-C5F1-445C-A883-EE924A98DF5A}" presName="parTxOnly" presStyleLbl="node1" presStyleIdx="2" presStyleCnt="6">
        <dgm:presLayoutVars>
          <dgm:chMax val="0"/>
          <dgm:chPref val="0"/>
          <dgm:bulletEnabled val="1"/>
        </dgm:presLayoutVars>
      </dgm:prSet>
      <dgm:spPr>
        <a:xfrm>
          <a:off x="3940093" y="2363670"/>
          <a:ext cx="2185676" cy="874270"/>
        </a:xfrm>
        <a:prstGeom prst="chevron">
          <a:avLst/>
        </a:prstGeom>
      </dgm:spPr>
    </dgm:pt>
    <dgm:pt modelId="{74B8C996-7C73-4603-84E0-C5C02756AA2F}" type="pres">
      <dgm:prSet presAssocID="{EFC96268-6303-4471-BE12-918A18B34463}" presName="parTxOnlySpace" presStyleCnt="0"/>
      <dgm:spPr/>
    </dgm:pt>
    <dgm:pt modelId="{14DCF480-E2F7-4CCF-B348-2062533AF8DE}" type="pres">
      <dgm:prSet presAssocID="{C1356A4F-4872-4F9C-9277-4A474956A6F2}" presName="parTxOnly" presStyleLbl="node1" presStyleIdx="3" presStyleCnt="6">
        <dgm:presLayoutVars>
          <dgm:chMax val="0"/>
          <dgm:chPref val="0"/>
          <dgm:bulletEnabled val="1"/>
        </dgm:presLayoutVars>
      </dgm:prSet>
      <dgm:spPr>
        <a:xfrm>
          <a:off x="5907203" y="2363670"/>
          <a:ext cx="2185676" cy="874270"/>
        </a:xfrm>
        <a:prstGeom prst="chevron">
          <a:avLst/>
        </a:prstGeom>
      </dgm:spPr>
    </dgm:pt>
    <dgm:pt modelId="{38638E09-64B0-475C-A2FD-849853773A04}" type="pres">
      <dgm:prSet presAssocID="{5B11AAF6-5FBB-4EB7-99B0-CC33229BEA49}" presName="parTxOnlySpace" presStyleCnt="0"/>
      <dgm:spPr/>
    </dgm:pt>
    <dgm:pt modelId="{7EA4414F-C2E9-4A43-8133-D7A3C203F566}" type="pres">
      <dgm:prSet presAssocID="{D7B6B4F5-AE41-46CA-A45A-31ACC64D07C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D2A6927-D1F9-4C53-B366-95295D7F2558}" type="pres">
      <dgm:prSet presAssocID="{837C24AF-FB6F-4441-BEF3-ABA914DCA29F}" presName="parTxOnlySpace" presStyleCnt="0"/>
      <dgm:spPr/>
    </dgm:pt>
    <dgm:pt modelId="{0707FBEC-783F-4A96-9960-E82B38D575B7}" type="pres">
      <dgm:prSet presAssocID="{12ED77CC-4481-44D7-9A44-912C949E8A46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20AF203-E368-4ACB-AEC5-D910C7815FB2}" type="presOf" srcId="{9B2117EE-DFDE-41D3-9A8C-B386AB781F44}" destId="{84325086-B78A-4ECC-8734-EF8AB8220DF7}" srcOrd="0" destOrd="0" presId="urn:microsoft.com/office/officeart/2005/8/layout/chevron1"/>
    <dgm:cxn modelId="{94928409-EEF8-454E-84EB-35F16C5A9147}" srcId="{8C9BF7B7-62F9-4973-A120-CC95847F449C}" destId="{12ED77CC-4481-44D7-9A44-912C949E8A46}" srcOrd="5" destOrd="0" parTransId="{08BEA95B-EA5E-4AC9-9466-E28912937637}" sibTransId="{FBEF2E3F-C345-4DE8-AF45-704592D6F937}"/>
    <dgm:cxn modelId="{79F3B010-1A21-41E3-89F6-A1C932676EA9}" type="presOf" srcId="{C1356A4F-4872-4F9C-9277-4A474956A6F2}" destId="{14DCF480-E2F7-4CCF-B348-2062533AF8DE}" srcOrd="0" destOrd="0" presId="urn:microsoft.com/office/officeart/2005/8/layout/chevron1"/>
    <dgm:cxn modelId="{F3302D33-206C-4A28-B0E3-18AC3D222AE8}" srcId="{8C9BF7B7-62F9-4973-A120-CC95847F449C}" destId="{D7B6B4F5-AE41-46CA-A45A-31ACC64D07C2}" srcOrd="4" destOrd="0" parTransId="{EB8F412C-E6F4-4DA0-BA2E-85704B3DBBB6}" sibTransId="{837C24AF-FB6F-4441-BEF3-ABA914DCA29F}"/>
    <dgm:cxn modelId="{BE1C4861-6BBA-4321-A876-2E1F676488E8}" type="presOf" srcId="{12ED77CC-4481-44D7-9A44-912C949E8A46}" destId="{0707FBEC-783F-4A96-9960-E82B38D575B7}" srcOrd="0" destOrd="0" presId="urn:microsoft.com/office/officeart/2005/8/layout/chevron1"/>
    <dgm:cxn modelId="{91E8856C-658E-4F93-B974-5A1599822142}" type="presOf" srcId="{0D056F16-C5F1-445C-A883-EE924A98DF5A}" destId="{BAB00F7A-1722-4576-A11F-4FB821DC12B4}" srcOrd="0" destOrd="0" presId="urn:microsoft.com/office/officeart/2005/8/layout/chevron1"/>
    <dgm:cxn modelId="{49C54B56-120C-48D6-95A2-B636DE7B4AA3}" srcId="{8C9BF7B7-62F9-4973-A120-CC95847F449C}" destId="{9B2117EE-DFDE-41D3-9A8C-B386AB781F44}" srcOrd="1" destOrd="0" parTransId="{1FA50096-C017-4EA5-B750-F7DB140F9C5F}" sibTransId="{40E89348-802B-446B-9CF7-ED6EDBA93827}"/>
    <dgm:cxn modelId="{24AA8187-2180-4497-BE31-1E387E7815BA}" srcId="{8C9BF7B7-62F9-4973-A120-CC95847F449C}" destId="{C1356A4F-4872-4F9C-9277-4A474956A6F2}" srcOrd="3" destOrd="0" parTransId="{FA1D3788-9BA4-4EE2-BE84-05627A6CBA11}" sibTransId="{5B11AAF6-5FBB-4EB7-99B0-CC33229BEA49}"/>
    <dgm:cxn modelId="{07107394-6FD7-45E2-9BCF-2400FC3D0928}" srcId="{8C9BF7B7-62F9-4973-A120-CC95847F449C}" destId="{0D056F16-C5F1-445C-A883-EE924A98DF5A}" srcOrd="2" destOrd="0" parTransId="{D9092000-D3D7-4A86-8820-93D821DB5E6C}" sibTransId="{EFC96268-6303-4471-BE12-918A18B34463}"/>
    <dgm:cxn modelId="{C76277AE-6200-4E91-AFE8-226D0EB2722E}" type="presOf" srcId="{D2921F22-713D-4CC2-BB6F-E2FA33002AA7}" destId="{2E0ACE63-FE72-4C73-A79F-B09ACC94FA7B}" srcOrd="0" destOrd="0" presId="urn:microsoft.com/office/officeart/2005/8/layout/chevron1"/>
    <dgm:cxn modelId="{57B3BAC2-E4B5-4EE9-A6FD-812D98CFA80C}" type="presOf" srcId="{8C9BF7B7-62F9-4973-A120-CC95847F449C}" destId="{0BA13406-5C51-4581-9266-93F74C0B303A}" srcOrd="0" destOrd="0" presId="urn:microsoft.com/office/officeart/2005/8/layout/chevron1"/>
    <dgm:cxn modelId="{750425C9-3BF3-4597-8588-AE705134ABE9}" type="presOf" srcId="{D7B6B4F5-AE41-46CA-A45A-31ACC64D07C2}" destId="{7EA4414F-C2E9-4A43-8133-D7A3C203F566}" srcOrd="0" destOrd="0" presId="urn:microsoft.com/office/officeart/2005/8/layout/chevron1"/>
    <dgm:cxn modelId="{7C009FDB-B263-4AC8-9AB3-89AE610994E7}" srcId="{8C9BF7B7-62F9-4973-A120-CC95847F449C}" destId="{D2921F22-713D-4CC2-BB6F-E2FA33002AA7}" srcOrd="0" destOrd="0" parTransId="{D6B33718-A4D7-4C79-9B74-98DAA13BAD24}" sibTransId="{A75CBD3B-20CA-43E4-99A5-AE0C2F4BC91B}"/>
    <dgm:cxn modelId="{F1234DB6-4889-4A47-913B-A166ECA41BDD}" type="presParOf" srcId="{0BA13406-5C51-4581-9266-93F74C0B303A}" destId="{2E0ACE63-FE72-4C73-A79F-B09ACC94FA7B}" srcOrd="0" destOrd="0" presId="urn:microsoft.com/office/officeart/2005/8/layout/chevron1"/>
    <dgm:cxn modelId="{A07A5380-3C8F-4D31-BF6F-42DC490BEB6A}" type="presParOf" srcId="{0BA13406-5C51-4581-9266-93F74C0B303A}" destId="{4B2E2BF5-BC1F-43EC-BF30-3701FA954B3F}" srcOrd="1" destOrd="0" presId="urn:microsoft.com/office/officeart/2005/8/layout/chevron1"/>
    <dgm:cxn modelId="{ACA730BF-F8C3-4972-B674-5236596CB54E}" type="presParOf" srcId="{0BA13406-5C51-4581-9266-93F74C0B303A}" destId="{84325086-B78A-4ECC-8734-EF8AB8220DF7}" srcOrd="2" destOrd="0" presId="urn:microsoft.com/office/officeart/2005/8/layout/chevron1"/>
    <dgm:cxn modelId="{FF970AE5-9098-4452-A7E3-293EAD212910}" type="presParOf" srcId="{0BA13406-5C51-4581-9266-93F74C0B303A}" destId="{EDE1F531-CADE-4B5B-A1A9-4184BE6C48BF}" srcOrd="3" destOrd="0" presId="urn:microsoft.com/office/officeart/2005/8/layout/chevron1"/>
    <dgm:cxn modelId="{A268F46F-EDBD-4242-BCFA-B485ABFD84FC}" type="presParOf" srcId="{0BA13406-5C51-4581-9266-93F74C0B303A}" destId="{BAB00F7A-1722-4576-A11F-4FB821DC12B4}" srcOrd="4" destOrd="0" presId="urn:microsoft.com/office/officeart/2005/8/layout/chevron1"/>
    <dgm:cxn modelId="{FEE982EC-5E58-4DB5-B1C0-94A4D2ECA0C8}" type="presParOf" srcId="{0BA13406-5C51-4581-9266-93F74C0B303A}" destId="{74B8C996-7C73-4603-84E0-C5C02756AA2F}" srcOrd="5" destOrd="0" presId="urn:microsoft.com/office/officeart/2005/8/layout/chevron1"/>
    <dgm:cxn modelId="{0D7AE9DC-A222-4FEF-BE39-EBF14B754E09}" type="presParOf" srcId="{0BA13406-5C51-4581-9266-93F74C0B303A}" destId="{14DCF480-E2F7-4CCF-B348-2062533AF8DE}" srcOrd="6" destOrd="0" presId="urn:microsoft.com/office/officeart/2005/8/layout/chevron1"/>
    <dgm:cxn modelId="{87CFED58-43A7-4402-AE4E-B1B3D1635A31}" type="presParOf" srcId="{0BA13406-5C51-4581-9266-93F74C0B303A}" destId="{38638E09-64B0-475C-A2FD-849853773A04}" srcOrd="7" destOrd="0" presId="urn:microsoft.com/office/officeart/2005/8/layout/chevron1"/>
    <dgm:cxn modelId="{8CB8EBF4-40D4-4F23-88A2-0F5936BDB651}" type="presParOf" srcId="{0BA13406-5C51-4581-9266-93F74C0B303A}" destId="{7EA4414F-C2E9-4A43-8133-D7A3C203F566}" srcOrd="8" destOrd="0" presId="urn:microsoft.com/office/officeart/2005/8/layout/chevron1"/>
    <dgm:cxn modelId="{A6615C90-D595-45CE-B065-F7C3DB032A6D}" type="presParOf" srcId="{0BA13406-5C51-4581-9266-93F74C0B303A}" destId="{5D2A6927-D1F9-4C53-B366-95295D7F2558}" srcOrd="9" destOrd="0" presId="urn:microsoft.com/office/officeart/2005/8/layout/chevron1"/>
    <dgm:cxn modelId="{8B8A1FAC-5C92-4B7B-82DD-561513BAAC7B}" type="presParOf" srcId="{0BA13406-5C51-4581-9266-93F74C0B303A}" destId="{0707FBEC-783F-4A96-9960-E82B38D575B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9BF7B7-62F9-4973-A120-CC95847F449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2921F22-713D-4CC2-BB6F-E2FA33002AA7}">
      <dgm:prSet phldrT="[טקסט]"/>
      <dgm:spPr>
        <a:solidFill>
          <a:schemeClr val="accent2"/>
        </a:solidFill>
      </dgm:spPr>
      <dgm:t>
        <a:bodyPr/>
        <a:lstStyle/>
        <a:p>
          <a:r>
            <a:rPr lang="en-US" dirty="0"/>
            <a:t>Business Understanding</a:t>
          </a:r>
          <a:endParaRPr lang="en-IL" dirty="0"/>
        </a:p>
      </dgm:t>
    </dgm:pt>
    <dgm:pt modelId="{D6B33718-A4D7-4C79-9B74-98DAA13BAD24}" type="parTrans" cxnId="{7C009FDB-B263-4AC8-9AB3-89AE610994E7}">
      <dgm:prSet/>
      <dgm:spPr/>
      <dgm:t>
        <a:bodyPr/>
        <a:lstStyle/>
        <a:p>
          <a:endParaRPr lang="en-IL"/>
        </a:p>
      </dgm:t>
    </dgm:pt>
    <dgm:pt modelId="{A75CBD3B-20CA-43E4-99A5-AE0C2F4BC91B}" type="sibTrans" cxnId="{7C009FDB-B263-4AC8-9AB3-89AE610994E7}">
      <dgm:prSet/>
      <dgm:spPr/>
      <dgm:t>
        <a:bodyPr/>
        <a:lstStyle/>
        <a:p>
          <a:endParaRPr lang="en-IL"/>
        </a:p>
      </dgm:t>
    </dgm:pt>
    <dgm:pt modelId="{9B2117EE-DFDE-41D3-9A8C-B386AB781F44}">
      <dgm:prSet phldrT="[טקסט]"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r>
            <a:rPr lang="en-US" sz="1600" kern="1200" dirty="0"/>
            <a:t>Data </a:t>
          </a: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Understanding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FA50096-C017-4EA5-B750-F7DB140F9C5F}" type="parTrans" cxnId="{49C54B56-120C-48D6-95A2-B636DE7B4AA3}">
      <dgm:prSet/>
      <dgm:spPr/>
      <dgm:t>
        <a:bodyPr/>
        <a:lstStyle/>
        <a:p>
          <a:endParaRPr lang="en-IL"/>
        </a:p>
      </dgm:t>
    </dgm:pt>
    <dgm:pt modelId="{40E89348-802B-446B-9CF7-ED6EDBA93827}" type="sibTrans" cxnId="{49C54B56-120C-48D6-95A2-B636DE7B4AA3}">
      <dgm:prSet/>
      <dgm:spPr/>
      <dgm:t>
        <a:bodyPr/>
        <a:lstStyle/>
        <a:p>
          <a:endParaRPr lang="en-IL"/>
        </a:p>
      </dgm:t>
    </dgm:pt>
    <dgm:pt modelId="{0D056F16-C5F1-445C-A883-EE924A98DF5A}">
      <dgm:prSet phldrT="[טקסט]"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 Preparation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D9092000-D3D7-4A86-8820-93D821DB5E6C}" type="parTrans" cxnId="{07107394-6FD7-45E2-9BCF-2400FC3D0928}">
      <dgm:prSet/>
      <dgm:spPr/>
      <dgm:t>
        <a:bodyPr/>
        <a:lstStyle/>
        <a:p>
          <a:endParaRPr lang="en-IL"/>
        </a:p>
      </dgm:t>
    </dgm:pt>
    <dgm:pt modelId="{EFC96268-6303-4471-BE12-918A18B34463}" type="sibTrans" cxnId="{07107394-6FD7-45E2-9BCF-2400FC3D0928}">
      <dgm:prSet/>
      <dgm:spPr/>
      <dgm:t>
        <a:bodyPr/>
        <a:lstStyle/>
        <a:p>
          <a:endParaRPr lang="en-IL"/>
        </a:p>
      </dgm:t>
    </dgm:pt>
    <dgm:pt modelId="{C1356A4F-4872-4F9C-9277-4A474956A6F2}">
      <dgm:prSet phldrT="[טקסט]"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Modelling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FA1D3788-9BA4-4EE2-BE84-05627A6CBA11}" type="parTrans" cxnId="{24AA8187-2180-4497-BE31-1E387E7815BA}">
      <dgm:prSet/>
      <dgm:spPr/>
      <dgm:t>
        <a:bodyPr/>
        <a:lstStyle/>
        <a:p>
          <a:endParaRPr lang="en-IL"/>
        </a:p>
      </dgm:t>
    </dgm:pt>
    <dgm:pt modelId="{5B11AAF6-5FBB-4EB7-99B0-CC33229BEA49}" type="sibTrans" cxnId="{24AA8187-2180-4497-BE31-1E387E7815BA}">
      <dgm:prSet/>
      <dgm:spPr/>
      <dgm:t>
        <a:bodyPr/>
        <a:lstStyle/>
        <a:p>
          <a:endParaRPr lang="en-IL"/>
        </a:p>
      </dgm:t>
    </dgm:pt>
    <dgm:pt modelId="{D7B6B4F5-AE41-46CA-A45A-31ACC64D07C2}">
      <dgm:prSet phldrT="[טקסט]"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Evaluation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EB8F412C-E6F4-4DA0-BA2E-85704B3DBBB6}" type="parTrans" cxnId="{F3302D33-206C-4A28-B0E3-18AC3D222AE8}">
      <dgm:prSet/>
      <dgm:spPr/>
      <dgm:t>
        <a:bodyPr/>
        <a:lstStyle/>
        <a:p>
          <a:endParaRPr lang="en-IL"/>
        </a:p>
      </dgm:t>
    </dgm:pt>
    <dgm:pt modelId="{837C24AF-FB6F-4441-BEF3-ABA914DCA29F}" type="sibTrans" cxnId="{F3302D33-206C-4A28-B0E3-18AC3D222AE8}">
      <dgm:prSet/>
      <dgm:spPr/>
      <dgm:t>
        <a:bodyPr/>
        <a:lstStyle/>
        <a:p>
          <a:endParaRPr lang="en-IL"/>
        </a:p>
      </dgm:t>
    </dgm:pt>
    <dgm:pt modelId="{12ED77CC-4481-44D7-9A44-912C949E8A46}">
      <dgm:prSet phldrT="[טקסט]"/>
      <dgm:spPr/>
      <dgm:t>
        <a:bodyPr/>
        <a:lstStyle/>
        <a:p>
          <a:r>
            <a:rPr lang="en-US" dirty="0"/>
            <a:t>Future Work</a:t>
          </a:r>
          <a:endParaRPr lang="en-IL" dirty="0"/>
        </a:p>
      </dgm:t>
    </dgm:pt>
    <dgm:pt modelId="{08BEA95B-EA5E-4AC9-9466-E28912937637}" type="parTrans" cxnId="{94928409-EEF8-454E-84EB-35F16C5A9147}">
      <dgm:prSet/>
      <dgm:spPr/>
      <dgm:t>
        <a:bodyPr/>
        <a:lstStyle/>
        <a:p>
          <a:endParaRPr lang="en-IL"/>
        </a:p>
      </dgm:t>
    </dgm:pt>
    <dgm:pt modelId="{FBEF2E3F-C345-4DE8-AF45-704592D6F937}" type="sibTrans" cxnId="{94928409-EEF8-454E-84EB-35F16C5A9147}">
      <dgm:prSet/>
      <dgm:spPr/>
      <dgm:t>
        <a:bodyPr/>
        <a:lstStyle/>
        <a:p>
          <a:endParaRPr lang="en-IL"/>
        </a:p>
      </dgm:t>
    </dgm:pt>
    <dgm:pt modelId="{0BA13406-5C51-4581-9266-93F74C0B303A}" type="pres">
      <dgm:prSet presAssocID="{8C9BF7B7-62F9-4973-A120-CC95847F449C}" presName="Name0" presStyleCnt="0">
        <dgm:presLayoutVars>
          <dgm:dir/>
          <dgm:animLvl val="lvl"/>
          <dgm:resizeHandles val="exact"/>
        </dgm:presLayoutVars>
      </dgm:prSet>
      <dgm:spPr/>
    </dgm:pt>
    <dgm:pt modelId="{2E0ACE63-FE72-4C73-A79F-B09ACC94FA7B}" type="pres">
      <dgm:prSet presAssocID="{D2921F22-713D-4CC2-BB6F-E2FA33002AA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B2E2BF5-BC1F-43EC-BF30-3701FA954B3F}" type="pres">
      <dgm:prSet presAssocID="{A75CBD3B-20CA-43E4-99A5-AE0C2F4BC91B}" presName="parTxOnlySpace" presStyleCnt="0"/>
      <dgm:spPr/>
    </dgm:pt>
    <dgm:pt modelId="{84325086-B78A-4ECC-8734-EF8AB8220DF7}" type="pres">
      <dgm:prSet presAssocID="{9B2117EE-DFDE-41D3-9A8C-B386AB781F44}" presName="parTxOnly" presStyleLbl="node1" presStyleIdx="1" presStyleCnt="6">
        <dgm:presLayoutVars>
          <dgm:chMax val="0"/>
          <dgm:chPref val="0"/>
          <dgm:bulletEnabled val="1"/>
        </dgm:presLayoutVars>
      </dgm:prSet>
      <dgm:spPr>
        <a:xfrm>
          <a:off x="1972984" y="2363670"/>
          <a:ext cx="2185676" cy="874270"/>
        </a:xfrm>
        <a:prstGeom prst="chevron">
          <a:avLst/>
        </a:prstGeom>
      </dgm:spPr>
    </dgm:pt>
    <dgm:pt modelId="{EDE1F531-CADE-4B5B-A1A9-4184BE6C48BF}" type="pres">
      <dgm:prSet presAssocID="{40E89348-802B-446B-9CF7-ED6EDBA93827}" presName="parTxOnlySpace" presStyleCnt="0"/>
      <dgm:spPr/>
    </dgm:pt>
    <dgm:pt modelId="{BAB00F7A-1722-4576-A11F-4FB821DC12B4}" type="pres">
      <dgm:prSet presAssocID="{0D056F16-C5F1-445C-A883-EE924A98DF5A}" presName="parTxOnly" presStyleLbl="node1" presStyleIdx="2" presStyleCnt="6">
        <dgm:presLayoutVars>
          <dgm:chMax val="0"/>
          <dgm:chPref val="0"/>
          <dgm:bulletEnabled val="1"/>
        </dgm:presLayoutVars>
      </dgm:prSet>
      <dgm:spPr>
        <a:xfrm>
          <a:off x="3940093" y="2363670"/>
          <a:ext cx="2185676" cy="874270"/>
        </a:xfrm>
        <a:prstGeom prst="chevron">
          <a:avLst/>
        </a:prstGeom>
      </dgm:spPr>
    </dgm:pt>
    <dgm:pt modelId="{74B8C996-7C73-4603-84E0-C5C02756AA2F}" type="pres">
      <dgm:prSet presAssocID="{EFC96268-6303-4471-BE12-918A18B34463}" presName="parTxOnlySpace" presStyleCnt="0"/>
      <dgm:spPr/>
    </dgm:pt>
    <dgm:pt modelId="{14DCF480-E2F7-4CCF-B348-2062533AF8DE}" type="pres">
      <dgm:prSet presAssocID="{C1356A4F-4872-4F9C-9277-4A474956A6F2}" presName="parTxOnly" presStyleLbl="node1" presStyleIdx="3" presStyleCnt="6">
        <dgm:presLayoutVars>
          <dgm:chMax val="0"/>
          <dgm:chPref val="0"/>
          <dgm:bulletEnabled val="1"/>
        </dgm:presLayoutVars>
      </dgm:prSet>
      <dgm:spPr>
        <a:xfrm>
          <a:off x="5907203" y="2363670"/>
          <a:ext cx="2185676" cy="874270"/>
        </a:xfrm>
        <a:prstGeom prst="chevron">
          <a:avLst/>
        </a:prstGeom>
      </dgm:spPr>
    </dgm:pt>
    <dgm:pt modelId="{38638E09-64B0-475C-A2FD-849853773A04}" type="pres">
      <dgm:prSet presAssocID="{5B11AAF6-5FBB-4EB7-99B0-CC33229BEA49}" presName="parTxOnlySpace" presStyleCnt="0"/>
      <dgm:spPr/>
    </dgm:pt>
    <dgm:pt modelId="{7EA4414F-C2E9-4A43-8133-D7A3C203F566}" type="pres">
      <dgm:prSet presAssocID="{D7B6B4F5-AE41-46CA-A45A-31ACC64D07C2}" presName="parTxOnly" presStyleLbl="node1" presStyleIdx="4" presStyleCnt="6">
        <dgm:presLayoutVars>
          <dgm:chMax val="0"/>
          <dgm:chPref val="0"/>
          <dgm:bulletEnabled val="1"/>
        </dgm:presLayoutVars>
      </dgm:prSet>
      <dgm:spPr>
        <a:xfrm>
          <a:off x="7874312" y="2363670"/>
          <a:ext cx="2185676" cy="874270"/>
        </a:xfrm>
        <a:prstGeom prst="chevron">
          <a:avLst/>
        </a:prstGeom>
      </dgm:spPr>
    </dgm:pt>
    <dgm:pt modelId="{5D2A6927-D1F9-4C53-B366-95295D7F2558}" type="pres">
      <dgm:prSet presAssocID="{837C24AF-FB6F-4441-BEF3-ABA914DCA29F}" presName="parTxOnlySpace" presStyleCnt="0"/>
      <dgm:spPr/>
    </dgm:pt>
    <dgm:pt modelId="{0707FBEC-783F-4A96-9960-E82B38D575B7}" type="pres">
      <dgm:prSet presAssocID="{12ED77CC-4481-44D7-9A44-912C949E8A46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20AF203-E368-4ACB-AEC5-D910C7815FB2}" type="presOf" srcId="{9B2117EE-DFDE-41D3-9A8C-B386AB781F44}" destId="{84325086-B78A-4ECC-8734-EF8AB8220DF7}" srcOrd="0" destOrd="0" presId="urn:microsoft.com/office/officeart/2005/8/layout/chevron1"/>
    <dgm:cxn modelId="{94928409-EEF8-454E-84EB-35F16C5A9147}" srcId="{8C9BF7B7-62F9-4973-A120-CC95847F449C}" destId="{12ED77CC-4481-44D7-9A44-912C949E8A46}" srcOrd="5" destOrd="0" parTransId="{08BEA95B-EA5E-4AC9-9466-E28912937637}" sibTransId="{FBEF2E3F-C345-4DE8-AF45-704592D6F937}"/>
    <dgm:cxn modelId="{79F3B010-1A21-41E3-89F6-A1C932676EA9}" type="presOf" srcId="{C1356A4F-4872-4F9C-9277-4A474956A6F2}" destId="{14DCF480-E2F7-4CCF-B348-2062533AF8DE}" srcOrd="0" destOrd="0" presId="urn:microsoft.com/office/officeart/2005/8/layout/chevron1"/>
    <dgm:cxn modelId="{F3302D33-206C-4A28-B0E3-18AC3D222AE8}" srcId="{8C9BF7B7-62F9-4973-A120-CC95847F449C}" destId="{D7B6B4F5-AE41-46CA-A45A-31ACC64D07C2}" srcOrd="4" destOrd="0" parTransId="{EB8F412C-E6F4-4DA0-BA2E-85704B3DBBB6}" sibTransId="{837C24AF-FB6F-4441-BEF3-ABA914DCA29F}"/>
    <dgm:cxn modelId="{BE1C4861-6BBA-4321-A876-2E1F676488E8}" type="presOf" srcId="{12ED77CC-4481-44D7-9A44-912C949E8A46}" destId="{0707FBEC-783F-4A96-9960-E82B38D575B7}" srcOrd="0" destOrd="0" presId="urn:microsoft.com/office/officeart/2005/8/layout/chevron1"/>
    <dgm:cxn modelId="{91E8856C-658E-4F93-B974-5A1599822142}" type="presOf" srcId="{0D056F16-C5F1-445C-A883-EE924A98DF5A}" destId="{BAB00F7A-1722-4576-A11F-4FB821DC12B4}" srcOrd="0" destOrd="0" presId="urn:microsoft.com/office/officeart/2005/8/layout/chevron1"/>
    <dgm:cxn modelId="{49C54B56-120C-48D6-95A2-B636DE7B4AA3}" srcId="{8C9BF7B7-62F9-4973-A120-CC95847F449C}" destId="{9B2117EE-DFDE-41D3-9A8C-B386AB781F44}" srcOrd="1" destOrd="0" parTransId="{1FA50096-C017-4EA5-B750-F7DB140F9C5F}" sibTransId="{40E89348-802B-446B-9CF7-ED6EDBA93827}"/>
    <dgm:cxn modelId="{24AA8187-2180-4497-BE31-1E387E7815BA}" srcId="{8C9BF7B7-62F9-4973-A120-CC95847F449C}" destId="{C1356A4F-4872-4F9C-9277-4A474956A6F2}" srcOrd="3" destOrd="0" parTransId="{FA1D3788-9BA4-4EE2-BE84-05627A6CBA11}" sibTransId="{5B11AAF6-5FBB-4EB7-99B0-CC33229BEA49}"/>
    <dgm:cxn modelId="{07107394-6FD7-45E2-9BCF-2400FC3D0928}" srcId="{8C9BF7B7-62F9-4973-A120-CC95847F449C}" destId="{0D056F16-C5F1-445C-A883-EE924A98DF5A}" srcOrd="2" destOrd="0" parTransId="{D9092000-D3D7-4A86-8820-93D821DB5E6C}" sibTransId="{EFC96268-6303-4471-BE12-918A18B34463}"/>
    <dgm:cxn modelId="{C76277AE-6200-4E91-AFE8-226D0EB2722E}" type="presOf" srcId="{D2921F22-713D-4CC2-BB6F-E2FA33002AA7}" destId="{2E0ACE63-FE72-4C73-A79F-B09ACC94FA7B}" srcOrd="0" destOrd="0" presId="urn:microsoft.com/office/officeart/2005/8/layout/chevron1"/>
    <dgm:cxn modelId="{57B3BAC2-E4B5-4EE9-A6FD-812D98CFA80C}" type="presOf" srcId="{8C9BF7B7-62F9-4973-A120-CC95847F449C}" destId="{0BA13406-5C51-4581-9266-93F74C0B303A}" srcOrd="0" destOrd="0" presId="urn:microsoft.com/office/officeart/2005/8/layout/chevron1"/>
    <dgm:cxn modelId="{750425C9-3BF3-4597-8588-AE705134ABE9}" type="presOf" srcId="{D7B6B4F5-AE41-46CA-A45A-31ACC64D07C2}" destId="{7EA4414F-C2E9-4A43-8133-D7A3C203F566}" srcOrd="0" destOrd="0" presId="urn:microsoft.com/office/officeart/2005/8/layout/chevron1"/>
    <dgm:cxn modelId="{7C009FDB-B263-4AC8-9AB3-89AE610994E7}" srcId="{8C9BF7B7-62F9-4973-A120-CC95847F449C}" destId="{D2921F22-713D-4CC2-BB6F-E2FA33002AA7}" srcOrd="0" destOrd="0" parTransId="{D6B33718-A4D7-4C79-9B74-98DAA13BAD24}" sibTransId="{A75CBD3B-20CA-43E4-99A5-AE0C2F4BC91B}"/>
    <dgm:cxn modelId="{F1234DB6-4889-4A47-913B-A166ECA41BDD}" type="presParOf" srcId="{0BA13406-5C51-4581-9266-93F74C0B303A}" destId="{2E0ACE63-FE72-4C73-A79F-B09ACC94FA7B}" srcOrd="0" destOrd="0" presId="urn:microsoft.com/office/officeart/2005/8/layout/chevron1"/>
    <dgm:cxn modelId="{A07A5380-3C8F-4D31-BF6F-42DC490BEB6A}" type="presParOf" srcId="{0BA13406-5C51-4581-9266-93F74C0B303A}" destId="{4B2E2BF5-BC1F-43EC-BF30-3701FA954B3F}" srcOrd="1" destOrd="0" presId="urn:microsoft.com/office/officeart/2005/8/layout/chevron1"/>
    <dgm:cxn modelId="{ACA730BF-F8C3-4972-B674-5236596CB54E}" type="presParOf" srcId="{0BA13406-5C51-4581-9266-93F74C0B303A}" destId="{84325086-B78A-4ECC-8734-EF8AB8220DF7}" srcOrd="2" destOrd="0" presId="urn:microsoft.com/office/officeart/2005/8/layout/chevron1"/>
    <dgm:cxn modelId="{FF970AE5-9098-4452-A7E3-293EAD212910}" type="presParOf" srcId="{0BA13406-5C51-4581-9266-93F74C0B303A}" destId="{EDE1F531-CADE-4B5B-A1A9-4184BE6C48BF}" srcOrd="3" destOrd="0" presId="urn:microsoft.com/office/officeart/2005/8/layout/chevron1"/>
    <dgm:cxn modelId="{A268F46F-EDBD-4242-BCFA-B485ABFD84FC}" type="presParOf" srcId="{0BA13406-5C51-4581-9266-93F74C0B303A}" destId="{BAB00F7A-1722-4576-A11F-4FB821DC12B4}" srcOrd="4" destOrd="0" presId="urn:microsoft.com/office/officeart/2005/8/layout/chevron1"/>
    <dgm:cxn modelId="{FEE982EC-5E58-4DB5-B1C0-94A4D2ECA0C8}" type="presParOf" srcId="{0BA13406-5C51-4581-9266-93F74C0B303A}" destId="{74B8C996-7C73-4603-84E0-C5C02756AA2F}" srcOrd="5" destOrd="0" presId="urn:microsoft.com/office/officeart/2005/8/layout/chevron1"/>
    <dgm:cxn modelId="{0D7AE9DC-A222-4FEF-BE39-EBF14B754E09}" type="presParOf" srcId="{0BA13406-5C51-4581-9266-93F74C0B303A}" destId="{14DCF480-E2F7-4CCF-B348-2062533AF8DE}" srcOrd="6" destOrd="0" presId="urn:microsoft.com/office/officeart/2005/8/layout/chevron1"/>
    <dgm:cxn modelId="{87CFED58-43A7-4402-AE4E-B1B3D1635A31}" type="presParOf" srcId="{0BA13406-5C51-4581-9266-93F74C0B303A}" destId="{38638E09-64B0-475C-A2FD-849853773A04}" srcOrd="7" destOrd="0" presId="urn:microsoft.com/office/officeart/2005/8/layout/chevron1"/>
    <dgm:cxn modelId="{8CB8EBF4-40D4-4F23-88A2-0F5936BDB651}" type="presParOf" srcId="{0BA13406-5C51-4581-9266-93F74C0B303A}" destId="{7EA4414F-C2E9-4A43-8133-D7A3C203F566}" srcOrd="8" destOrd="0" presId="urn:microsoft.com/office/officeart/2005/8/layout/chevron1"/>
    <dgm:cxn modelId="{A6615C90-D595-45CE-B065-F7C3DB032A6D}" type="presParOf" srcId="{0BA13406-5C51-4581-9266-93F74C0B303A}" destId="{5D2A6927-D1F9-4C53-B366-95295D7F2558}" srcOrd="9" destOrd="0" presId="urn:microsoft.com/office/officeart/2005/8/layout/chevron1"/>
    <dgm:cxn modelId="{8B8A1FAC-5C92-4B7B-82DD-561513BAAC7B}" type="presParOf" srcId="{0BA13406-5C51-4581-9266-93F74C0B303A}" destId="{0707FBEC-783F-4A96-9960-E82B38D575B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9BF7B7-62F9-4973-A120-CC95847F449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2921F22-713D-4CC2-BB6F-E2FA33002AA7}">
      <dgm:prSet phldrT="[טקסט]"/>
      <dgm:spPr>
        <a:solidFill>
          <a:schemeClr val="accent2"/>
        </a:solidFill>
      </dgm:spPr>
      <dgm:t>
        <a:bodyPr/>
        <a:lstStyle/>
        <a:p>
          <a:r>
            <a:rPr lang="en-US" dirty="0"/>
            <a:t>Business Understanding</a:t>
          </a:r>
          <a:endParaRPr lang="en-IL" dirty="0"/>
        </a:p>
      </dgm:t>
    </dgm:pt>
    <dgm:pt modelId="{D6B33718-A4D7-4C79-9B74-98DAA13BAD24}" type="parTrans" cxnId="{7C009FDB-B263-4AC8-9AB3-89AE610994E7}">
      <dgm:prSet/>
      <dgm:spPr/>
      <dgm:t>
        <a:bodyPr/>
        <a:lstStyle/>
        <a:p>
          <a:endParaRPr lang="en-IL"/>
        </a:p>
      </dgm:t>
    </dgm:pt>
    <dgm:pt modelId="{A75CBD3B-20CA-43E4-99A5-AE0C2F4BC91B}" type="sibTrans" cxnId="{7C009FDB-B263-4AC8-9AB3-89AE610994E7}">
      <dgm:prSet/>
      <dgm:spPr/>
      <dgm:t>
        <a:bodyPr/>
        <a:lstStyle/>
        <a:p>
          <a:endParaRPr lang="en-IL"/>
        </a:p>
      </dgm:t>
    </dgm:pt>
    <dgm:pt modelId="{9B2117EE-DFDE-41D3-9A8C-B386AB781F44}">
      <dgm:prSet phldrT="[טקסט]"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r>
            <a:rPr lang="en-US" sz="1600" kern="1200" dirty="0"/>
            <a:t>Data </a:t>
          </a: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Understanding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FA50096-C017-4EA5-B750-F7DB140F9C5F}" type="parTrans" cxnId="{49C54B56-120C-48D6-95A2-B636DE7B4AA3}">
      <dgm:prSet/>
      <dgm:spPr/>
      <dgm:t>
        <a:bodyPr/>
        <a:lstStyle/>
        <a:p>
          <a:endParaRPr lang="en-IL"/>
        </a:p>
      </dgm:t>
    </dgm:pt>
    <dgm:pt modelId="{40E89348-802B-446B-9CF7-ED6EDBA93827}" type="sibTrans" cxnId="{49C54B56-120C-48D6-95A2-B636DE7B4AA3}">
      <dgm:prSet/>
      <dgm:spPr/>
      <dgm:t>
        <a:bodyPr/>
        <a:lstStyle/>
        <a:p>
          <a:endParaRPr lang="en-IL"/>
        </a:p>
      </dgm:t>
    </dgm:pt>
    <dgm:pt modelId="{0D056F16-C5F1-445C-A883-EE924A98DF5A}">
      <dgm:prSet phldrT="[טקסט]"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 Preparation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D9092000-D3D7-4A86-8820-93D821DB5E6C}" type="parTrans" cxnId="{07107394-6FD7-45E2-9BCF-2400FC3D0928}">
      <dgm:prSet/>
      <dgm:spPr/>
      <dgm:t>
        <a:bodyPr/>
        <a:lstStyle/>
        <a:p>
          <a:endParaRPr lang="en-IL"/>
        </a:p>
      </dgm:t>
    </dgm:pt>
    <dgm:pt modelId="{EFC96268-6303-4471-BE12-918A18B34463}" type="sibTrans" cxnId="{07107394-6FD7-45E2-9BCF-2400FC3D0928}">
      <dgm:prSet/>
      <dgm:spPr/>
      <dgm:t>
        <a:bodyPr/>
        <a:lstStyle/>
        <a:p>
          <a:endParaRPr lang="en-IL"/>
        </a:p>
      </dgm:t>
    </dgm:pt>
    <dgm:pt modelId="{C1356A4F-4872-4F9C-9277-4A474956A6F2}">
      <dgm:prSet phldrT="[טקסט]"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Modelling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FA1D3788-9BA4-4EE2-BE84-05627A6CBA11}" type="parTrans" cxnId="{24AA8187-2180-4497-BE31-1E387E7815BA}">
      <dgm:prSet/>
      <dgm:spPr/>
      <dgm:t>
        <a:bodyPr/>
        <a:lstStyle/>
        <a:p>
          <a:endParaRPr lang="en-IL"/>
        </a:p>
      </dgm:t>
    </dgm:pt>
    <dgm:pt modelId="{5B11AAF6-5FBB-4EB7-99B0-CC33229BEA49}" type="sibTrans" cxnId="{24AA8187-2180-4497-BE31-1E387E7815BA}">
      <dgm:prSet/>
      <dgm:spPr/>
      <dgm:t>
        <a:bodyPr/>
        <a:lstStyle/>
        <a:p>
          <a:endParaRPr lang="en-IL"/>
        </a:p>
      </dgm:t>
    </dgm:pt>
    <dgm:pt modelId="{D7B6B4F5-AE41-46CA-A45A-31ACC64D07C2}">
      <dgm:prSet phldrT="[טקסט]"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Evaluation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EB8F412C-E6F4-4DA0-BA2E-85704B3DBBB6}" type="parTrans" cxnId="{F3302D33-206C-4A28-B0E3-18AC3D222AE8}">
      <dgm:prSet/>
      <dgm:spPr/>
      <dgm:t>
        <a:bodyPr/>
        <a:lstStyle/>
        <a:p>
          <a:endParaRPr lang="en-IL"/>
        </a:p>
      </dgm:t>
    </dgm:pt>
    <dgm:pt modelId="{837C24AF-FB6F-4441-BEF3-ABA914DCA29F}" type="sibTrans" cxnId="{F3302D33-206C-4A28-B0E3-18AC3D222AE8}">
      <dgm:prSet/>
      <dgm:spPr/>
      <dgm:t>
        <a:bodyPr/>
        <a:lstStyle/>
        <a:p>
          <a:endParaRPr lang="en-IL"/>
        </a:p>
      </dgm:t>
    </dgm:pt>
    <dgm:pt modelId="{12ED77CC-4481-44D7-9A44-912C949E8A46}">
      <dgm:prSet phldrT="[טקסט]"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Future Work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08BEA95B-EA5E-4AC9-9466-E28912937637}" type="parTrans" cxnId="{94928409-EEF8-454E-84EB-35F16C5A9147}">
      <dgm:prSet/>
      <dgm:spPr/>
      <dgm:t>
        <a:bodyPr/>
        <a:lstStyle/>
        <a:p>
          <a:endParaRPr lang="en-IL"/>
        </a:p>
      </dgm:t>
    </dgm:pt>
    <dgm:pt modelId="{FBEF2E3F-C345-4DE8-AF45-704592D6F937}" type="sibTrans" cxnId="{94928409-EEF8-454E-84EB-35F16C5A9147}">
      <dgm:prSet/>
      <dgm:spPr/>
      <dgm:t>
        <a:bodyPr/>
        <a:lstStyle/>
        <a:p>
          <a:endParaRPr lang="en-IL"/>
        </a:p>
      </dgm:t>
    </dgm:pt>
    <dgm:pt modelId="{0BA13406-5C51-4581-9266-93F74C0B303A}" type="pres">
      <dgm:prSet presAssocID="{8C9BF7B7-62F9-4973-A120-CC95847F449C}" presName="Name0" presStyleCnt="0">
        <dgm:presLayoutVars>
          <dgm:dir/>
          <dgm:animLvl val="lvl"/>
          <dgm:resizeHandles val="exact"/>
        </dgm:presLayoutVars>
      </dgm:prSet>
      <dgm:spPr/>
    </dgm:pt>
    <dgm:pt modelId="{2E0ACE63-FE72-4C73-A79F-B09ACC94FA7B}" type="pres">
      <dgm:prSet presAssocID="{D2921F22-713D-4CC2-BB6F-E2FA33002AA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B2E2BF5-BC1F-43EC-BF30-3701FA954B3F}" type="pres">
      <dgm:prSet presAssocID="{A75CBD3B-20CA-43E4-99A5-AE0C2F4BC91B}" presName="parTxOnlySpace" presStyleCnt="0"/>
      <dgm:spPr/>
    </dgm:pt>
    <dgm:pt modelId="{84325086-B78A-4ECC-8734-EF8AB8220DF7}" type="pres">
      <dgm:prSet presAssocID="{9B2117EE-DFDE-41D3-9A8C-B386AB781F44}" presName="parTxOnly" presStyleLbl="node1" presStyleIdx="1" presStyleCnt="6">
        <dgm:presLayoutVars>
          <dgm:chMax val="0"/>
          <dgm:chPref val="0"/>
          <dgm:bulletEnabled val="1"/>
        </dgm:presLayoutVars>
      </dgm:prSet>
      <dgm:spPr>
        <a:xfrm>
          <a:off x="1972984" y="2363670"/>
          <a:ext cx="2185676" cy="874270"/>
        </a:xfrm>
        <a:prstGeom prst="chevron">
          <a:avLst/>
        </a:prstGeom>
      </dgm:spPr>
    </dgm:pt>
    <dgm:pt modelId="{EDE1F531-CADE-4B5B-A1A9-4184BE6C48BF}" type="pres">
      <dgm:prSet presAssocID="{40E89348-802B-446B-9CF7-ED6EDBA93827}" presName="parTxOnlySpace" presStyleCnt="0"/>
      <dgm:spPr/>
    </dgm:pt>
    <dgm:pt modelId="{BAB00F7A-1722-4576-A11F-4FB821DC12B4}" type="pres">
      <dgm:prSet presAssocID="{0D056F16-C5F1-445C-A883-EE924A98DF5A}" presName="parTxOnly" presStyleLbl="node1" presStyleIdx="2" presStyleCnt="6">
        <dgm:presLayoutVars>
          <dgm:chMax val="0"/>
          <dgm:chPref val="0"/>
          <dgm:bulletEnabled val="1"/>
        </dgm:presLayoutVars>
      </dgm:prSet>
      <dgm:spPr>
        <a:xfrm>
          <a:off x="3940093" y="2363670"/>
          <a:ext cx="2185676" cy="874270"/>
        </a:xfrm>
        <a:prstGeom prst="chevron">
          <a:avLst/>
        </a:prstGeom>
      </dgm:spPr>
    </dgm:pt>
    <dgm:pt modelId="{74B8C996-7C73-4603-84E0-C5C02756AA2F}" type="pres">
      <dgm:prSet presAssocID="{EFC96268-6303-4471-BE12-918A18B34463}" presName="parTxOnlySpace" presStyleCnt="0"/>
      <dgm:spPr/>
    </dgm:pt>
    <dgm:pt modelId="{14DCF480-E2F7-4CCF-B348-2062533AF8DE}" type="pres">
      <dgm:prSet presAssocID="{C1356A4F-4872-4F9C-9277-4A474956A6F2}" presName="parTxOnly" presStyleLbl="node1" presStyleIdx="3" presStyleCnt="6">
        <dgm:presLayoutVars>
          <dgm:chMax val="0"/>
          <dgm:chPref val="0"/>
          <dgm:bulletEnabled val="1"/>
        </dgm:presLayoutVars>
      </dgm:prSet>
      <dgm:spPr>
        <a:xfrm>
          <a:off x="5907203" y="2363670"/>
          <a:ext cx="2185676" cy="874270"/>
        </a:xfrm>
        <a:prstGeom prst="chevron">
          <a:avLst/>
        </a:prstGeom>
      </dgm:spPr>
    </dgm:pt>
    <dgm:pt modelId="{38638E09-64B0-475C-A2FD-849853773A04}" type="pres">
      <dgm:prSet presAssocID="{5B11AAF6-5FBB-4EB7-99B0-CC33229BEA49}" presName="parTxOnlySpace" presStyleCnt="0"/>
      <dgm:spPr/>
    </dgm:pt>
    <dgm:pt modelId="{7EA4414F-C2E9-4A43-8133-D7A3C203F566}" type="pres">
      <dgm:prSet presAssocID="{D7B6B4F5-AE41-46CA-A45A-31ACC64D07C2}" presName="parTxOnly" presStyleLbl="node1" presStyleIdx="4" presStyleCnt="6">
        <dgm:presLayoutVars>
          <dgm:chMax val="0"/>
          <dgm:chPref val="0"/>
          <dgm:bulletEnabled val="1"/>
        </dgm:presLayoutVars>
      </dgm:prSet>
      <dgm:spPr>
        <a:xfrm>
          <a:off x="7874312" y="2363670"/>
          <a:ext cx="2185676" cy="874270"/>
        </a:xfrm>
        <a:prstGeom prst="chevron">
          <a:avLst/>
        </a:prstGeom>
      </dgm:spPr>
    </dgm:pt>
    <dgm:pt modelId="{5D2A6927-D1F9-4C53-B366-95295D7F2558}" type="pres">
      <dgm:prSet presAssocID="{837C24AF-FB6F-4441-BEF3-ABA914DCA29F}" presName="parTxOnlySpace" presStyleCnt="0"/>
      <dgm:spPr/>
    </dgm:pt>
    <dgm:pt modelId="{0707FBEC-783F-4A96-9960-E82B38D575B7}" type="pres">
      <dgm:prSet presAssocID="{12ED77CC-4481-44D7-9A44-912C949E8A46}" presName="parTxOnly" presStyleLbl="node1" presStyleIdx="5" presStyleCnt="6">
        <dgm:presLayoutVars>
          <dgm:chMax val="0"/>
          <dgm:chPref val="0"/>
          <dgm:bulletEnabled val="1"/>
        </dgm:presLayoutVars>
      </dgm:prSet>
      <dgm:spPr>
        <a:xfrm>
          <a:off x="9841421" y="2363670"/>
          <a:ext cx="2185676" cy="874270"/>
        </a:xfrm>
        <a:prstGeom prst="chevron">
          <a:avLst/>
        </a:prstGeom>
      </dgm:spPr>
    </dgm:pt>
  </dgm:ptLst>
  <dgm:cxnLst>
    <dgm:cxn modelId="{F20AF203-E368-4ACB-AEC5-D910C7815FB2}" type="presOf" srcId="{9B2117EE-DFDE-41D3-9A8C-B386AB781F44}" destId="{84325086-B78A-4ECC-8734-EF8AB8220DF7}" srcOrd="0" destOrd="0" presId="urn:microsoft.com/office/officeart/2005/8/layout/chevron1"/>
    <dgm:cxn modelId="{94928409-EEF8-454E-84EB-35F16C5A9147}" srcId="{8C9BF7B7-62F9-4973-A120-CC95847F449C}" destId="{12ED77CC-4481-44D7-9A44-912C949E8A46}" srcOrd="5" destOrd="0" parTransId="{08BEA95B-EA5E-4AC9-9466-E28912937637}" sibTransId="{FBEF2E3F-C345-4DE8-AF45-704592D6F937}"/>
    <dgm:cxn modelId="{79F3B010-1A21-41E3-89F6-A1C932676EA9}" type="presOf" srcId="{C1356A4F-4872-4F9C-9277-4A474956A6F2}" destId="{14DCF480-E2F7-4CCF-B348-2062533AF8DE}" srcOrd="0" destOrd="0" presId="urn:microsoft.com/office/officeart/2005/8/layout/chevron1"/>
    <dgm:cxn modelId="{F3302D33-206C-4A28-B0E3-18AC3D222AE8}" srcId="{8C9BF7B7-62F9-4973-A120-CC95847F449C}" destId="{D7B6B4F5-AE41-46CA-A45A-31ACC64D07C2}" srcOrd="4" destOrd="0" parTransId="{EB8F412C-E6F4-4DA0-BA2E-85704B3DBBB6}" sibTransId="{837C24AF-FB6F-4441-BEF3-ABA914DCA29F}"/>
    <dgm:cxn modelId="{BE1C4861-6BBA-4321-A876-2E1F676488E8}" type="presOf" srcId="{12ED77CC-4481-44D7-9A44-912C949E8A46}" destId="{0707FBEC-783F-4A96-9960-E82B38D575B7}" srcOrd="0" destOrd="0" presId="urn:microsoft.com/office/officeart/2005/8/layout/chevron1"/>
    <dgm:cxn modelId="{91E8856C-658E-4F93-B974-5A1599822142}" type="presOf" srcId="{0D056F16-C5F1-445C-A883-EE924A98DF5A}" destId="{BAB00F7A-1722-4576-A11F-4FB821DC12B4}" srcOrd="0" destOrd="0" presId="urn:microsoft.com/office/officeart/2005/8/layout/chevron1"/>
    <dgm:cxn modelId="{49C54B56-120C-48D6-95A2-B636DE7B4AA3}" srcId="{8C9BF7B7-62F9-4973-A120-CC95847F449C}" destId="{9B2117EE-DFDE-41D3-9A8C-B386AB781F44}" srcOrd="1" destOrd="0" parTransId="{1FA50096-C017-4EA5-B750-F7DB140F9C5F}" sibTransId="{40E89348-802B-446B-9CF7-ED6EDBA93827}"/>
    <dgm:cxn modelId="{24AA8187-2180-4497-BE31-1E387E7815BA}" srcId="{8C9BF7B7-62F9-4973-A120-CC95847F449C}" destId="{C1356A4F-4872-4F9C-9277-4A474956A6F2}" srcOrd="3" destOrd="0" parTransId="{FA1D3788-9BA4-4EE2-BE84-05627A6CBA11}" sibTransId="{5B11AAF6-5FBB-4EB7-99B0-CC33229BEA49}"/>
    <dgm:cxn modelId="{07107394-6FD7-45E2-9BCF-2400FC3D0928}" srcId="{8C9BF7B7-62F9-4973-A120-CC95847F449C}" destId="{0D056F16-C5F1-445C-A883-EE924A98DF5A}" srcOrd="2" destOrd="0" parTransId="{D9092000-D3D7-4A86-8820-93D821DB5E6C}" sibTransId="{EFC96268-6303-4471-BE12-918A18B34463}"/>
    <dgm:cxn modelId="{C76277AE-6200-4E91-AFE8-226D0EB2722E}" type="presOf" srcId="{D2921F22-713D-4CC2-BB6F-E2FA33002AA7}" destId="{2E0ACE63-FE72-4C73-A79F-B09ACC94FA7B}" srcOrd="0" destOrd="0" presId="urn:microsoft.com/office/officeart/2005/8/layout/chevron1"/>
    <dgm:cxn modelId="{57B3BAC2-E4B5-4EE9-A6FD-812D98CFA80C}" type="presOf" srcId="{8C9BF7B7-62F9-4973-A120-CC95847F449C}" destId="{0BA13406-5C51-4581-9266-93F74C0B303A}" srcOrd="0" destOrd="0" presId="urn:microsoft.com/office/officeart/2005/8/layout/chevron1"/>
    <dgm:cxn modelId="{750425C9-3BF3-4597-8588-AE705134ABE9}" type="presOf" srcId="{D7B6B4F5-AE41-46CA-A45A-31ACC64D07C2}" destId="{7EA4414F-C2E9-4A43-8133-D7A3C203F566}" srcOrd="0" destOrd="0" presId="urn:microsoft.com/office/officeart/2005/8/layout/chevron1"/>
    <dgm:cxn modelId="{7C009FDB-B263-4AC8-9AB3-89AE610994E7}" srcId="{8C9BF7B7-62F9-4973-A120-CC95847F449C}" destId="{D2921F22-713D-4CC2-BB6F-E2FA33002AA7}" srcOrd="0" destOrd="0" parTransId="{D6B33718-A4D7-4C79-9B74-98DAA13BAD24}" sibTransId="{A75CBD3B-20CA-43E4-99A5-AE0C2F4BC91B}"/>
    <dgm:cxn modelId="{F1234DB6-4889-4A47-913B-A166ECA41BDD}" type="presParOf" srcId="{0BA13406-5C51-4581-9266-93F74C0B303A}" destId="{2E0ACE63-FE72-4C73-A79F-B09ACC94FA7B}" srcOrd="0" destOrd="0" presId="urn:microsoft.com/office/officeart/2005/8/layout/chevron1"/>
    <dgm:cxn modelId="{A07A5380-3C8F-4D31-BF6F-42DC490BEB6A}" type="presParOf" srcId="{0BA13406-5C51-4581-9266-93F74C0B303A}" destId="{4B2E2BF5-BC1F-43EC-BF30-3701FA954B3F}" srcOrd="1" destOrd="0" presId="urn:microsoft.com/office/officeart/2005/8/layout/chevron1"/>
    <dgm:cxn modelId="{ACA730BF-F8C3-4972-B674-5236596CB54E}" type="presParOf" srcId="{0BA13406-5C51-4581-9266-93F74C0B303A}" destId="{84325086-B78A-4ECC-8734-EF8AB8220DF7}" srcOrd="2" destOrd="0" presId="urn:microsoft.com/office/officeart/2005/8/layout/chevron1"/>
    <dgm:cxn modelId="{FF970AE5-9098-4452-A7E3-293EAD212910}" type="presParOf" srcId="{0BA13406-5C51-4581-9266-93F74C0B303A}" destId="{EDE1F531-CADE-4B5B-A1A9-4184BE6C48BF}" srcOrd="3" destOrd="0" presId="urn:microsoft.com/office/officeart/2005/8/layout/chevron1"/>
    <dgm:cxn modelId="{A268F46F-EDBD-4242-BCFA-B485ABFD84FC}" type="presParOf" srcId="{0BA13406-5C51-4581-9266-93F74C0B303A}" destId="{BAB00F7A-1722-4576-A11F-4FB821DC12B4}" srcOrd="4" destOrd="0" presId="urn:microsoft.com/office/officeart/2005/8/layout/chevron1"/>
    <dgm:cxn modelId="{FEE982EC-5E58-4DB5-B1C0-94A4D2ECA0C8}" type="presParOf" srcId="{0BA13406-5C51-4581-9266-93F74C0B303A}" destId="{74B8C996-7C73-4603-84E0-C5C02756AA2F}" srcOrd="5" destOrd="0" presId="urn:microsoft.com/office/officeart/2005/8/layout/chevron1"/>
    <dgm:cxn modelId="{0D7AE9DC-A222-4FEF-BE39-EBF14B754E09}" type="presParOf" srcId="{0BA13406-5C51-4581-9266-93F74C0B303A}" destId="{14DCF480-E2F7-4CCF-B348-2062533AF8DE}" srcOrd="6" destOrd="0" presId="urn:microsoft.com/office/officeart/2005/8/layout/chevron1"/>
    <dgm:cxn modelId="{87CFED58-43A7-4402-AE4E-B1B3D1635A31}" type="presParOf" srcId="{0BA13406-5C51-4581-9266-93F74C0B303A}" destId="{38638E09-64B0-475C-A2FD-849853773A04}" srcOrd="7" destOrd="0" presId="urn:microsoft.com/office/officeart/2005/8/layout/chevron1"/>
    <dgm:cxn modelId="{8CB8EBF4-40D4-4F23-88A2-0F5936BDB651}" type="presParOf" srcId="{0BA13406-5C51-4581-9266-93F74C0B303A}" destId="{7EA4414F-C2E9-4A43-8133-D7A3C203F566}" srcOrd="8" destOrd="0" presId="urn:microsoft.com/office/officeart/2005/8/layout/chevron1"/>
    <dgm:cxn modelId="{A6615C90-D595-45CE-B065-F7C3DB032A6D}" type="presParOf" srcId="{0BA13406-5C51-4581-9266-93F74C0B303A}" destId="{5D2A6927-D1F9-4C53-B366-95295D7F2558}" srcOrd="9" destOrd="0" presId="urn:microsoft.com/office/officeart/2005/8/layout/chevron1"/>
    <dgm:cxn modelId="{8B8A1FAC-5C92-4B7B-82DD-561513BAAC7B}" type="presParOf" srcId="{0BA13406-5C51-4581-9266-93F74C0B303A}" destId="{0707FBEC-783F-4A96-9960-E82B38D575B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ACE63-FE72-4C73-A79F-B09ACC94FA7B}">
      <dsp:nvSpPr>
        <dsp:cNvPr id="0" name=""/>
        <dsp:cNvSpPr/>
      </dsp:nvSpPr>
      <dsp:spPr>
        <a:xfrm>
          <a:off x="5875" y="2363670"/>
          <a:ext cx="2185676" cy="87427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Understanding</a:t>
          </a:r>
          <a:endParaRPr lang="en-IL" sz="1600" kern="1200" dirty="0"/>
        </a:p>
      </dsp:txBody>
      <dsp:txXfrm>
        <a:off x="443010" y="2363670"/>
        <a:ext cx="1311406" cy="874270"/>
      </dsp:txXfrm>
    </dsp:sp>
    <dsp:sp modelId="{84325086-B78A-4ECC-8734-EF8AB8220DF7}">
      <dsp:nvSpPr>
        <dsp:cNvPr id="0" name=""/>
        <dsp:cNvSpPr/>
      </dsp:nvSpPr>
      <dsp:spPr>
        <a:xfrm>
          <a:off x="1972984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Understanding</a:t>
          </a:r>
          <a:endParaRPr lang="en-IL" sz="1600" kern="1200" dirty="0"/>
        </a:p>
      </dsp:txBody>
      <dsp:txXfrm>
        <a:off x="2410119" y="2363670"/>
        <a:ext cx="1311406" cy="874270"/>
      </dsp:txXfrm>
    </dsp:sp>
    <dsp:sp modelId="{BAB00F7A-1722-4576-A11F-4FB821DC12B4}">
      <dsp:nvSpPr>
        <dsp:cNvPr id="0" name=""/>
        <dsp:cNvSpPr/>
      </dsp:nvSpPr>
      <dsp:spPr>
        <a:xfrm>
          <a:off x="3940093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Preparation</a:t>
          </a:r>
          <a:endParaRPr lang="en-IL" sz="1600" kern="1200" dirty="0"/>
        </a:p>
      </dsp:txBody>
      <dsp:txXfrm>
        <a:off x="4377228" y="2363670"/>
        <a:ext cx="1311406" cy="874270"/>
      </dsp:txXfrm>
    </dsp:sp>
    <dsp:sp modelId="{14DCF480-E2F7-4CCF-B348-2062533AF8DE}">
      <dsp:nvSpPr>
        <dsp:cNvPr id="0" name=""/>
        <dsp:cNvSpPr/>
      </dsp:nvSpPr>
      <dsp:spPr>
        <a:xfrm>
          <a:off x="5907203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Modelling</a:t>
          </a:r>
          <a:endParaRPr lang="en-IL" sz="1600" kern="1200" dirty="0"/>
        </a:p>
      </dsp:txBody>
      <dsp:txXfrm>
        <a:off x="6344338" y="2363670"/>
        <a:ext cx="1311406" cy="874270"/>
      </dsp:txXfrm>
    </dsp:sp>
    <dsp:sp modelId="{7EA4414F-C2E9-4A43-8133-D7A3C203F566}">
      <dsp:nvSpPr>
        <dsp:cNvPr id="0" name=""/>
        <dsp:cNvSpPr/>
      </dsp:nvSpPr>
      <dsp:spPr>
        <a:xfrm>
          <a:off x="7874312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Evaluation</a:t>
          </a:r>
          <a:endParaRPr lang="en-IL" sz="1600" kern="1200" dirty="0"/>
        </a:p>
      </dsp:txBody>
      <dsp:txXfrm>
        <a:off x="8311447" y="2363670"/>
        <a:ext cx="1311406" cy="874270"/>
      </dsp:txXfrm>
    </dsp:sp>
    <dsp:sp modelId="{0707FBEC-783F-4A96-9960-E82B38D575B7}">
      <dsp:nvSpPr>
        <dsp:cNvPr id="0" name=""/>
        <dsp:cNvSpPr/>
      </dsp:nvSpPr>
      <dsp:spPr>
        <a:xfrm>
          <a:off x="9841421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Future Work</a:t>
          </a:r>
          <a:endParaRPr lang="en-IL" sz="1600" kern="1200" dirty="0"/>
        </a:p>
      </dsp:txBody>
      <dsp:txXfrm>
        <a:off x="10278556" y="2363670"/>
        <a:ext cx="1311406" cy="874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ACE63-FE72-4C73-A79F-B09ACC94FA7B}">
      <dsp:nvSpPr>
        <dsp:cNvPr id="0" name=""/>
        <dsp:cNvSpPr/>
      </dsp:nvSpPr>
      <dsp:spPr>
        <a:xfrm>
          <a:off x="5875" y="2363670"/>
          <a:ext cx="2185676" cy="87427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Understanding</a:t>
          </a:r>
          <a:endParaRPr lang="en-IL" sz="1600" kern="1200" dirty="0"/>
        </a:p>
      </dsp:txBody>
      <dsp:txXfrm>
        <a:off x="443010" y="2363670"/>
        <a:ext cx="1311406" cy="874270"/>
      </dsp:txXfrm>
    </dsp:sp>
    <dsp:sp modelId="{84325086-B78A-4ECC-8734-EF8AB8220DF7}">
      <dsp:nvSpPr>
        <dsp:cNvPr id="0" name=""/>
        <dsp:cNvSpPr/>
      </dsp:nvSpPr>
      <dsp:spPr>
        <a:xfrm>
          <a:off x="1972984" y="2363670"/>
          <a:ext cx="2185676" cy="874270"/>
        </a:xfrm>
        <a:prstGeom prst="chevron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</a:t>
          </a: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Understanding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410119" y="2363670"/>
        <a:ext cx="1311406" cy="874270"/>
      </dsp:txXfrm>
    </dsp:sp>
    <dsp:sp modelId="{BAB00F7A-1722-4576-A11F-4FB821DC12B4}">
      <dsp:nvSpPr>
        <dsp:cNvPr id="0" name=""/>
        <dsp:cNvSpPr/>
      </dsp:nvSpPr>
      <dsp:spPr>
        <a:xfrm>
          <a:off x="3940093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Preparation</a:t>
          </a:r>
          <a:endParaRPr lang="en-IL" sz="1600" kern="1200" dirty="0"/>
        </a:p>
      </dsp:txBody>
      <dsp:txXfrm>
        <a:off x="4377228" y="2363670"/>
        <a:ext cx="1311406" cy="874270"/>
      </dsp:txXfrm>
    </dsp:sp>
    <dsp:sp modelId="{14DCF480-E2F7-4CCF-B348-2062533AF8DE}">
      <dsp:nvSpPr>
        <dsp:cNvPr id="0" name=""/>
        <dsp:cNvSpPr/>
      </dsp:nvSpPr>
      <dsp:spPr>
        <a:xfrm>
          <a:off x="5907203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Modelling</a:t>
          </a:r>
          <a:endParaRPr lang="en-IL" sz="1600" kern="1200" dirty="0"/>
        </a:p>
      </dsp:txBody>
      <dsp:txXfrm>
        <a:off x="6344338" y="2363670"/>
        <a:ext cx="1311406" cy="874270"/>
      </dsp:txXfrm>
    </dsp:sp>
    <dsp:sp modelId="{7EA4414F-C2E9-4A43-8133-D7A3C203F566}">
      <dsp:nvSpPr>
        <dsp:cNvPr id="0" name=""/>
        <dsp:cNvSpPr/>
      </dsp:nvSpPr>
      <dsp:spPr>
        <a:xfrm>
          <a:off x="7874312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Evaluation</a:t>
          </a:r>
          <a:endParaRPr lang="en-IL" sz="1600" kern="1200" dirty="0"/>
        </a:p>
      </dsp:txBody>
      <dsp:txXfrm>
        <a:off x="8311447" y="2363670"/>
        <a:ext cx="1311406" cy="874270"/>
      </dsp:txXfrm>
    </dsp:sp>
    <dsp:sp modelId="{0707FBEC-783F-4A96-9960-E82B38D575B7}">
      <dsp:nvSpPr>
        <dsp:cNvPr id="0" name=""/>
        <dsp:cNvSpPr/>
      </dsp:nvSpPr>
      <dsp:spPr>
        <a:xfrm>
          <a:off x="9841421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Future Work</a:t>
          </a:r>
          <a:endParaRPr lang="en-IL" sz="1600" kern="1200" dirty="0"/>
        </a:p>
      </dsp:txBody>
      <dsp:txXfrm>
        <a:off x="10278556" y="2363670"/>
        <a:ext cx="1311406" cy="874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ACE63-FE72-4C73-A79F-B09ACC94FA7B}">
      <dsp:nvSpPr>
        <dsp:cNvPr id="0" name=""/>
        <dsp:cNvSpPr/>
      </dsp:nvSpPr>
      <dsp:spPr>
        <a:xfrm>
          <a:off x="5875" y="2363670"/>
          <a:ext cx="2185676" cy="87427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Understanding</a:t>
          </a:r>
          <a:endParaRPr lang="en-IL" sz="1600" kern="1200" dirty="0"/>
        </a:p>
      </dsp:txBody>
      <dsp:txXfrm>
        <a:off x="443010" y="2363670"/>
        <a:ext cx="1311406" cy="874270"/>
      </dsp:txXfrm>
    </dsp:sp>
    <dsp:sp modelId="{84325086-B78A-4ECC-8734-EF8AB8220DF7}">
      <dsp:nvSpPr>
        <dsp:cNvPr id="0" name=""/>
        <dsp:cNvSpPr/>
      </dsp:nvSpPr>
      <dsp:spPr>
        <a:xfrm>
          <a:off x="1972984" y="2363670"/>
          <a:ext cx="2185676" cy="874270"/>
        </a:xfrm>
        <a:prstGeom prst="chevron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</a:t>
          </a: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Understanding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410119" y="2363670"/>
        <a:ext cx="1311406" cy="874270"/>
      </dsp:txXfrm>
    </dsp:sp>
    <dsp:sp modelId="{BAB00F7A-1722-4576-A11F-4FB821DC12B4}">
      <dsp:nvSpPr>
        <dsp:cNvPr id="0" name=""/>
        <dsp:cNvSpPr/>
      </dsp:nvSpPr>
      <dsp:spPr>
        <a:xfrm>
          <a:off x="3940093" y="2363670"/>
          <a:ext cx="2185676" cy="874270"/>
        </a:xfrm>
        <a:prstGeom prst="chevron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 Preparation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377228" y="2363670"/>
        <a:ext cx="1311406" cy="874270"/>
      </dsp:txXfrm>
    </dsp:sp>
    <dsp:sp modelId="{14DCF480-E2F7-4CCF-B348-2062533AF8DE}">
      <dsp:nvSpPr>
        <dsp:cNvPr id="0" name=""/>
        <dsp:cNvSpPr/>
      </dsp:nvSpPr>
      <dsp:spPr>
        <a:xfrm>
          <a:off x="5907203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Modelling</a:t>
          </a:r>
          <a:endParaRPr lang="en-IL" sz="1600" kern="1200" dirty="0"/>
        </a:p>
      </dsp:txBody>
      <dsp:txXfrm>
        <a:off x="6344338" y="2363670"/>
        <a:ext cx="1311406" cy="874270"/>
      </dsp:txXfrm>
    </dsp:sp>
    <dsp:sp modelId="{7EA4414F-C2E9-4A43-8133-D7A3C203F566}">
      <dsp:nvSpPr>
        <dsp:cNvPr id="0" name=""/>
        <dsp:cNvSpPr/>
      </dsp:nvSpPr>
      <dsp:spPr>
        <a:xfrm>
          <a:off x="7874312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Evaluation</a:t>
          </a:r>
          <a:endParaRPr lang="en-IL" sz="1600" kern="1200" dirty="0"/>
        </a:p>
      </dsp:txBody>
      <dsp:txXfrm>
        <a:off x="8311447" y="2363670"/>
        <a:ext cx="1311406" cy="874270"/>
      </dsp:txXfrm>
    </dsp:sp>
    <dsp:sp modelId="{0707FBEC-783F-4A96-9960-E82B38D575B7}">
      <dsp:nvSpPr>
        <dsp:cNvPr id="0" name=""/>
        <dsp:cNvSpPr/>
      </dsp:nvSpPr>
      <dsp:spPr>
        <a:xfrm>
          <a:off x="9841421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Future Work</a:t>
          </a:r>
          <a:endParaRPr lang="en-IL" sz="1600" kern="1200" dirty="0"/>
        </a:p>
      </dsp:txBody>
      <dsp:txXfrm>
        <a:off x="10278556" y="2363670"/>
        <a:ext cx="1311406" cy="874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ACE63-FE72-4C73-A79F-B09ACC94FA7B}">
      <dsp:nvSpPr>
        <dsp:cNvPr id="0" name=""/>
        <dsp:cNvSpPr/>
      </dsp:nvSpPr>
      <dsp:spPr>
        <a:xfrm>
          <a:off x="5875" y="2363670"/>
          <a:ext cx="2185676" cy="87427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Understanding</a:t>
          </a:r>
          <a:endParaRPr lang="en-IL" sz="1600" kern="1200" dirty="0"/>
        </a:p>
      </dsp:txBody>
      <dsp:txXfrm>
        <a:off x="443010" y="2363670"/>
        <a:ext cx="1311406" cy="874270"/>
      </dsp:txXfrm>
    </dsp:sp>
    <dsp:sp modelId="{84325086-B78A-4ECC-8734-EF8AB8220DF7}">
      <dsp:nvSpPr>
        <dsp:cNvPr id="0" name=""/>
        <dsp:cNvSpPr/>
      </dsp:nvSpPr>
      <dsp:spPr>
        <a:xfrm>
          <a:off x="1972984" y="2363670"/>
          <a:ext cx="2185676" cy="874270"/>
        </a:xfrm>
        <a:prstGeom prst="chevron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</a:t>
          </a: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Understanding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410119" y="2363670"/>
        <a:ext cx="1311406" cy="874270"/>
      </dsp:txXfrm>
    </dsp:sp>
    <dsp:sp modelId="{BAB00F7A-1722-4576-A11F-4FB821DC12B4}">
      <dsp:nvSpPr>
        <dsp:cNvPr id="0" name=""/>
        <dsp:cNvSpPr/>
      </dsp:nvSpPr>
      <dsp:spPr>
        <a:xfrm>
          <a:off x="3940093" y="2363670"/>
          <a:ext cx="2185676" cy="874270"/>
        </a:xfrm>
        <a:prstGeom prst="chevron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 Preparation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377228" y="2363670"/>
        <a:ext cx="1311406" cy="874270"/>
      </dsp:txXfrm>
    </dsp:sp>
    <dsp:sp modelId="{14DCF480-E2F7-4CCF-B348-2062533AF8DE}">
      <dsp:nvSpPr>
        <dsp:cNvPr id="0" name=""/>
        <dsp:cNvSpPr/>
      </dsp:nvSpPr>
      <dsp:spPr>
        <a:xfrm>
          <a:off x="5907203" y="2363670"/>
          <a:ext cx="2185676" cy="874270"/>
        </a:xfrm>
        <a:prstGeom prst="chevron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Modelling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6344338" y="2363670"/>
        <a:ext cx="1311406" cy="874270"/>
      </dsp:txXfrm>
    </dsp:sp>
    <dsp:sp modelId="{7EA4414F-C2E9-4A43-8133-D7A3C203F566}">
      <dsp:nvSpPr>
        <dsp:cNvPr id="0" name=""/>
        <dsp:cNvSpPr/>
      </dsp:nvSpPr>
      <dsp:spPr>
        <a:xfrm>
          <a:off x="7874312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Evaluation</a:t>
          </a:r>
          <a:endParaRPr lang="en-IL" sz="1600" kern="1200" dirty="0"/>
        </a:p>
      </dsp:txBody>
      <dsp:txXfrm>
        <a:off x="8311447" y="2363670"/>
        <a:ext cx="1311406" cy="874270"/>
      </dsp:txXfrm>
    </dsp:sp>
    <dsp:sp modelId="{0707FBEC-783F-4A96-9960-E82B38D575B7}">
      <dsp:nvSpPr>
        <dsp:cNvPr id="0" name=""/>
        <dsp:cNvSpPr/>
      </dsp:nvSpPr>
      <dsp:spPr>
        <a:xfrm>
          <a:off x="9841421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Future Work</a:t>
          </a:r>
          <a:endParaRPr lang="en-IL" sz="1600" kern="1200" dirty="0"/>
        </a:p>
      </dsp:txBody>
      <dsp:txXfrm>
        <a:off x="10278556" y="2363670"/>
        <a:ext cx="1311406" cy="874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ACE63-FE72-4C73-A79F-B09ACC94FA7B}">
      <dsp:nvSpPr>
        <dsp:cNvPr id="0" name=""/>
        <dsp:cNvSpPr/>
      </dsp:nvSpPr>
      <dsp:spPr>
        <a:xfrm>
          <a:off x="5875" y="2363670"/>
          <a:ext cx="2185676" cy="87427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Understanding</a:t>
          </a:r>
          <a:endParaRPr lang="en-IL" sz="1600" kern="1200" dirty="0"/>
        </a:p>
      </dsp:txBody>
      <dsp:txXfrm>
        <a:off x="443010" y="2363670"/>
        <a:ext cx="1311406" cy="874270"/>
      </dsp:txXfrm>
    </dsp:sp>
    <dsp:sp modelId="{84325086-B78A-4ECC-8734-EF8AB8220DF7}">
      <dsp:nvSpPr>
        <dsp:cNvPr id="0" name=""/>
        <dsp:cNvSpPr/>
      </dsp:nvSpPr>
      <dsp:spPr>
        <a:xfrm>
          <a:off x="1972984" y="2363670"/>
          <a:ext cx="2185676" cy="874270"/>
        </a:xfrm>
        <a:prstGeom prst="chevron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</a:t>
          </a: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Understanding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410119" y="2363670"/>
        <a:ext cx="1311406" cy="874270"/>
      </dsp:txXfrm>
    </dsp:sp>
    <dsp:sp modelId="{BAB00F7A-1722-4576-A11F-4FB821DC12B4}">
      <dsp:nvSpPr>
        <dsp:cNvPr id="0" name=""/>
        <dsp:cNvSpPr/>
      </dsp:nvSpPr>
      <dsp:spPr>
        <a:xfrm>
          <a:off x="3940093" y="2363670"/>
          <a:ext cx="2185676" cy="874270"/>
        </a:xfrm>
        <a:prstGeom prst="chevron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 Preparation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377228" y="2363670"/>
        <a:ext cx="1311406" cy="874270"/>
      </dsp:txXfrm>
    </dsp:sp>
    <dsp:sp modelId="{14DCF480-E2F7-4CCF-B348-2062533AF8DE}">
      <dsp:nvSpPr>
        <dsp:cNvPr id="0" name=""/>
        <dsp:cNvSpPr/>
      </dsp:nvSpPr>
      <dsp:spPr>
        <a:xfrm>
          <a:off x="5907203" y="2363670"/>
          <a:ext cx="2185676" cy="874270"/>
        </a:xfrm>
        <a:prstGeom prst="chevron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Modelling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6344338" y="2363670"/>
        <a:ext cx="1311406" cy="874270"/>
      </dsp:txXfrm>
    </dsp:sp>
    <dsp:sp modelId="{7EA4414F-C2E9-4A43-8133-D7A3C203F566}">
      <dsp:nvSpPr>
        <dsp:cNvPr id="0" name=""/>
        <dsp:cNvSpPr/>
      </dsp:nvSpPr>
      <dsp:spPr>
        <a:xfrm>
          <a:off x="7874312" y="2363670"/>
          <a:ext cx="2185676" cy="874270"/>
        </a:xfrm>
        <a:prstGeom prst="chevron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Evaluation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8311447" y="2363670"/>
        <a:ext cx="1311406" cy="874270"/>
      </dsp:txXfrm>
    </dsp:sp>
    <dsp:sp modelId="{0707FBEC-783F-4A96-9960-E82B38D575B7}">
      <dsp:nvSpPr>
        <dsp:cNvPr id="0" name=""/>
        <dsp:cNvSpPr/>
      </dsp:nvSpPr>
      <dsp:spPr>
        <a:xfrm>
          <a:off x="9841421" y="2363670"/>
          <a:ext cx="2185676" cy="8742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Future Work</a:t>
          </a:r>
          <a:endParaRPr lang="en-IL" sz="1600" kern="1200" dirty="0"/>
        </a:p>
      </dsp:txBody>
      <dsp:txXfrm>
        <a:off x="10278556" y="2363670"/>
        <a:ext cx="1311406" cy="8742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ACE63-FE72-4C73-A79F-B09ACC94FA7B}">
      <dsp:nvSpPr>
        <dsp:cNvPr id="0" name=""/>
        <dsp:cNvSpPr/>
      </dsp:nvSpPr>
      <dsp:spPr>
        <a:xfrm>
          <a:off x="5875" y="2363670"/>
          <a:ext cx="2185676" cy="87427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Understanding</a:t>
          </a:r>
          <a:endParaRPr lang="en-IL" sz="1600" kern="1200" dirty="0"/>
        </a:p>
      </dsp:txBody>
      <dsp:txXfrm>
        <a:off x="443010" y="2363670"/>
        <a:ext cx="1311406" cy="874270"/>
      </dsp:txXfrm>
    </dsp:sp>
    <dsp:sp modelId="{84325086-B78A-4ECC-8734-EF8AB8220DF7}">
      <dsp:nvSpPr>
        <dsp:cNvPr id="0" name=""/>
        <dsp:cNvSpPr/>
      </dsp:nvSpPr>
      <dsp:spPr>
        <a:xfrm>
          <a:off x="1972984" y="2363670"/>
          <a:ext cx="2185676" cy="874270"/>
        </a:xfrm>
        <a:prstGeom prst="chevron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</a:t>
          </a: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Understanding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410119" y="2363670"/>
        <a:ext cx="1311406" cy="874270"/>
      </dsp:txXfrm>
    </dsp:sp>
    <dsp:sp modelId="{BAB00F7A-1722-4576-A11F-4FB821DC12B4}">
      <dsp:nvSpPr>
        <dsp:cNvPr id="0" name=""/>
        <dsp:cNvSpPr/>
      </dsp:nvSpPr>
      <dsp:spPr>
        <a:xfrm>
          <a:off x="3940093" y="2363670"/>
          <a:ext cx="2185676" cy="874270"/>
        </a:xfrm>
        <a:prstGeom prst="chevron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 Preparation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377228" y="2363670"/>
        <a:ext cx="1311406" cy="874270"/>
      </dsp:txXfrm>
    </dsp:sp>
    <dsp:sp modelId="{14DCF480-E2F7-4CCF-B348-2062533AF8DE}">
      <dsp:nvSpPr>
        <dsp:cNvPr id="0" name=""/>
        <dsp:cNvSpPr/>
      </dsp:nvSpPr>
      <dsp:spPr>
        <a:xfrm>
          <a:off x="5907203" y="2363670"/>
          <a:ext cx="2185676" cy="874270"/>
        </a:xfrm>
        <a:prstGeom prst="chevron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Modelling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6344338" y="2363670"/>
        <a:ext cx="1311406" cy="874270"/>
      </dsp:txXfrm>
    </dsp:sp>
    <dsp:sp modelId="{7EA4414F-C2E9-4A43-8133-D7A3C203F566}">
      <dsp:nvSpPr>
        <dsp:cNvPr id="0" name=""/>
        <dsp:cNvSpPr/>
      </dsp:nvSpPr>
      <dsp:spPr>
        <a:xfrm>
          <a:off x="7874312" y="2363670"/>
          <a:ext cx="2185676" cy="874270"/>
        </a:xfrm>
        <a:prstGeom prst="chevron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Evaluation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8311447" y="2363670"/>
        <a:ext cx="1311406" cy="874270"/>
      </dsp:txXfrm>
    </dsp:sp>
    <dsp:sp modelId="{0707FBEC-783F-4A96-9960-E82B38D575B7}">
      <dsp:nvSpPr>
        <dsp:cNvPr id="0" name=""/>
        <dsp:cNvSpPr/>
      </dsp:nvSpPr>
      <dsp:spPr>
        <a:xfrm>
          <a:off x="9841421" y="2363670"/>
          <a:ext cx="2185676" cy="874270"/>
        </a:xfrm>
        <a:prstGeom prst="chevron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Future Work</a:t>
          </a:r>
          <a:endParaRPr lang="en-IL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10278556" y="2363670"/>
        <a:ext cx="1311406" cy="874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29C6F3CF-0D66-4455-8B55-6DCF37604610}" type="datetimeFigureOut">
              <a:rPr lang="en-IL" smtClean="0"/>
              <a:t>11/01/2022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41DD5AF4-0470-410B-84BE-F90EC6BBF1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9087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EBEA7F-9E6D-4F2B-B32D-0F01EBB07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FEF0799-3EDB-4A9D-A856-30BFE144F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67A886B-4FBA-4518-8A12-907101F0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B9EF-C262-4B4A-A362-E642B2CA213A}" type="datetimeFigureOut">
              <a:rPr lang="en-IL" smtClean="0"/>
              <a:t>11/01/2022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D307D0F-5D31-4F68-BEE7-8727DD2B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5BD16AA-3CD5-4603-A827-8FB3B2F9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CF63-19FE-4E30-B9E5-B3F2FC6BF3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488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4D2FA9-9650-4281-A122-1549EB26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327074C-F322-4B79-8761-C728452F3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33BC2BC-F4E7-4CDC-B64C-9AED5DD1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B9EF-C262-4B4A-A362-E642B2CA213A}" type="datetimeFigureOut">
              <a:rPr lang="en-IL" smtClean="0"/>
              <a:t>11/01/2022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C2B2250-B54D-49B5-B40E-71490153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ED07FDC-F0B9-4D26-B375-7B951979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CF63-19FE-4E30-B9E5-B3F2FC6BF3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918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CA59705-890E-415B-8E91-0E7D969F3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FC15398-ADAB-485D-98C4-B4A151CC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00E3808-7F59-41EF-ACF6-E19F0F04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B9EF-C262-4B4A-A362-E642B2CA213A}" type="datetimeFigureOut">
              <a:rPr lang="en-IL" smtClean="0"/>
              <a:t>11/01/2022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08E0DB-53A5-48DD-A403-8B8BBD06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7094D79-10FE-4363-BD62-D87E2F8B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CF63-19FE-4E30-B9E5-B3F2FC6BF3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74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7BA446-0F3E-4BCE-A36D-9C46E080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598C179-A5A0-4639-963D-6233B3E24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E0379D3-DA10-4A3B-B838-1196A44A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B9EF-C262-4B4A-A362-E642B2CA213A}" type="datetimeFigureOut">
              <a:rPr lang="en-IL" smtClean="0"/>
              <a:t>11/01/2022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C5F010A-93AD-4837-A1D7-1C9D5C132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709B53C-C9B3-4958-AB48-5FAE61F1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CF63-19FE-4E30-B9E5-B3F2FC6BF3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3940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1A8D1E-A99E-47F9-8117-BA0DBCA9D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FBE8FDD-D90A-430D-81F6-A89DEF94D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C5A71A8-C615-4FD1-BC01-B0F25004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B9EF-C262-4B4A-A362-E642B2CA213A}" type="datetimeFigureOut">
              <a:rPr lang="en-IL" smtClean="0"/>
              <a:t>11/01/2022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F71317B-6A35-4C90-AEBC-DF2CDA921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74202B3-E13B-41CF-B54B-471434E5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CF63-19FE-4E30-B9E5-B3F2FC6BF3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261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0C77EF-0D9A-4716-8F78-68870E38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F695AA2-DAAC-4DE4-A481-CB2B4E13A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DACD1BC-261E-4E56-A83E-FDFEEF3A4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95995A9-697E-43C1-A811-F07C5A05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B9EF-C262-4B4A-A362-E642B2CA213A}" type="datetimeFigureOut">
              <a:rPr lang="en-IL" smtClean="0"/>
              <a:t>11/01/2022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4BC61FC-AF61-4879-B0C4-A49F1F98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A2D67C9-C702-421C-A3E8-A477737A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CF63-19FE-4E30-B9E5-B3F2FC6BF3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7905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4A711F-8BFD-4F4D-BBA0-664BAD4EE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A6524FC-C4D3-4063-92A3-427620646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594AD31-5D47-4473-9EE9-E0F0D8690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4C9CA8D-430B-4D87-AE53-D12C1C988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335966C-F66D-44E5-A402-42A7E3264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0F22F09-02C9-4E4D-ADE4-ADA8BA24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B9EF-C262-4B4A-A362-E642B2CA213A}" type="datetimeFigureOut">
              <a:rPr lang="en-IL" smtClean="0"/>
              <a:t>11/01/2022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7E9A2BC-1398-4DC4-B93F-F2C84E7B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D02EB96-15D9-4F77-B66D-9A447D3E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CF63-19FE-4E30-B9E5-B3F2FC6BF3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880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62AC2D-D289-43EB-A743-2FC1A3AE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B95BED4-1371-40E4-917F-4FFB0A53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B9EF-C262-4B4A-A362-E642B2CA213A}" type="datetimeFigureOut">
              <a:rPr lang="en-IL" smtClean="0"/>
              <a:t>11/01/2022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7BBD74B-6EAE-4C6E-B3D3-4035414F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2E6FAA0-FC96-4288-AEB0-C92CD649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CF63-19FE-4E30-B9E5-B3F2FC6BF3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650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9C7AC20-4005-4392-A3AD-27EFCF6F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B9EF-C262-4B4A-A362-E642B2CA213A}" type="datetimeFigureOut">
              <a:rPr lang="en-IL" smtClean="0"/>
              <a:t>11/01/2022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2A962D6-3072-4F85-A71F-1B60E137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BE72B6E-4A77-43FC-A3F1-3E2E1472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CF63-19FE-4E30-B9E5-B3F2FC6BF3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803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E969D1-7E3E-4422-9FD3-2A36886B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EEB001F-3BCC-49DD-AD78-A006B708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11854FD-E666-4309-A450-6EA250AEF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CEE831C-DC9C-4D25-BD45-46D2A421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B9EF-C262-4B4A-A362-E642B2CA213A}" type="datetimeFigureOut">
              <a:rPr lang="en-IL" smtClean="0"/>
              <a:t>11/01/2022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2C0F4A7-8986-4EA1-82D6-A92CEF69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6FF0E8D-D056-4636-8A02-42D08EDF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CF63-19FE-4E30-B9E5-B3F2FC6BF3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071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2407CC-1C12-4F5F-A860-D124424F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F810AF8-D593-489C-AA91-ACEB343BB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8822B1D-54E2-42B8-8C1B-8E2BA17D4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42DF71C-335E-4CFD-9AEF-B9AB7A61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B9EF-C262-4B4A-A362-E642B2CA213A}" type="datetimeFigureOut">
              <a:rPr lang="en-IL" smtClean="0"/>
              <a:t>11/01/2022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71DE9A7-DDBA-4AD7-8169-8A02505D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AA047DE-BD88-475B-8B76-309070A9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CF63-19FE-4E30-B9E5-B3F2FC6BF3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611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AC15CBB-5926-41A1-97CA-270A5E0A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D209791-7C76-49F4-A9F0-28DA59193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579CA8F-26DD-4329-895C-ADD8B8AC0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5B9EF-C262-4B4A-A362-E642B2CA213A}" type="datetimeFigureOut">
              <a:rPr lang="en-IL" smtClean="0"/>
              <a:t>11/01/2022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0DF5188-3868-4029-B7BE-80DA37F35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06FBA4A-FB8B-449E-AD92-AB6B663A7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6CF63-19FE-4E30-B9E5-B3F2FC6BF3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757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608AAD-7214-41B0-8973-649D9CAEB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Hotel Booking Cancellation Prediction</a:t>
            </a:r>
            <a:endParaRPr lang="en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D1EFD55-E7B4-45F7-8DA8-F686475685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MLDM 364.2.1651</a:t>
            </a:r>
          </a:p>
          <a:p>
            <a:r>
              <a:rPr lang="en-US" sz="1600" dirty="0"/>
              <a:t>Professor Boaz Lerner</a:t>
            </a:r>
          </a:p>
          <a:p>
            <a:r>
              <a:rPr lang="en-US" sz="1600" dirty="0" err="1"/>
              <a:t>Dafna</a:t>
            </a:r>
            <a:r>
              <a:rPr lang="en-US" sz="1600" dirty="0"/>
              <a:t> Meron, Oriel Perets</a:t>
            </a:r>
            <a:endParaRPr lang="en-IL" sz="1600" dirty="0"/>
          </a:p>
        </p:txBody>
      </p: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9CFDC8AE-5BA5-431F-80FE-8EA6789CB235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תמונה 4">
            <a:extLst>
              <a:ext uri="{FF2B5EF4-FFF2-40B4-BE49-F238E27FC236}">
                <a16:creationId xmlns:a16="http://schemas.microsoft.com/office/drawing/2014/main" id="{E6005E9B-145C-4C88-A0CB-D7A54CDCA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5A1CBB5-C43C-48AD-A2DE-33F70A504337}"/>
              </a:ext>
            </a:extLst>
          </p:cNvPr>
          <p:cNvSpPr txBox="1"/>
          <p:nvPr/>
        </p:nvSpPr>
        <p:spPr>
          <a:xfrm>
            <a:off x="-445770" y="6437806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MLDM | </a:t>
            </a:r>
            <a:r>
              <a:rPr lang="en-US" sz="1400" dirty="0" err="1"/>
              <a:t>Dafna</a:t>
            </a:r>
            <a:r>
              <a:rPr lang="en-US" sz="1400" dirty="0"/>
              <a:t> Meron, Oriel Perets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242207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78472FA-7047-4929-A10C-3F900D8FEA05}"/>
              </a:ext>
            </a:extLst>
          </p:cNvPr>
          <p:cNvSpPr txBox="1"/>
          <p:nvPr/>
        </p:nvSpPr>
        <p:spPr>
          <a:xfrm>
            <a:off x="2713672" y="6454775"/>
            <a:ext cx="676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555555"/>
                </a:solidFill>
                <a:effectLst/>
                <a:latin typeface="Raleway" panose="020B0604020202020204" pitchFamily="2" charset="0"/>
                <a:hlinkClick r:id="rId2"/>
              </a:rPr>
              <a:t>Source: Source goes here</a:t>
            </a:r>
            <a:endParaRPr lang="en-IL" sz="1400" dirty="0"/>
          </a:p>
        </p:txBody>
      </p: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82A7C0C-0FDA-4D4E-883D-936925E7C5BD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9A1864-61D2-4040-8719-D70B84BF9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4C5A12B-D769-4C2A-BEA4-7CFFA9F61AE5}"/>
              </a:ext>
            </a:extLst>
          </p:cNvPr>
          <p:cNvSpPr txBox="1"/>
          <p:nvPr/>
        </p:nvSpPr>
        <p:spPr>
          <a:xfrm>
            <a:off x="1962215" y="257854"/>
            <a:ext cx="875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Data Understanding</a:t>
            </a:r>
            <a:endParaRPr lang="en-IL" sz="4400" b="1" dirty="0"/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72B1681-DB14-4594-A465-AC40EBA948C5}"/>
              </a:ext>
            </a:extLst>
          </p:cNvPr>
          <p:cNvCxnSpPr/>
          <p:nvPr/>
        </p:nvCxnSpPr>
        <p:spPr>
          <a:xfrm>
            <a:off x="5483187" y="1114425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CA5566B-14FE-4879-B540-AEF16EFCAA81}"/>
              </a:ext>
            </a:extLst>
          </p:cNvPr>
          <p:cNvSpPr txBox="1"/>
          <p:nvPr/>
        </p:nvSpPr>
        <p:spPr>
          <a:xfrm>
            <a:off x="-445770" y="6427867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MLDM | </a:t>
            </a:r>
            <a:r>
              <a:rPr lang="en-US" sz="1400" dirty="0" err="1"/>
              <a:t>Dafna</a:t>
            </a:r>
            <a:r>
              <a:rPr lang="en-US" sz="1400" dirty="0"/>
              <a:t> Meron, Oriel Perets</a:t>
            </a:r>
            <a:endParaRPr lang="en-IL" sz="1400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9E857FF2-29E0-4F06-BD6E-1AE8BDB36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712958"/>
              </p:ext>
            </p:extLst>
          </p:nvPr>
        </p:nvGraphicFramePr>
        <p:xfrm>
          <a:off x="467139" y="1201556"/>
          <a:ext cx="10800000" cy="38667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140304011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7919918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72526359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6188442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014920015"/>
                    </a:ext>
                  </a:extLst>
                </a:gridCol>
              </a:tblGrid>
              <a:tr h="4281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Feature Name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Type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Top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Values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Explain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8040560"/>
                  </a:ext>
                </a:extLst>
              </a:tr>
              <a:tr h="4281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Hotel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City Hotel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[Resort, City]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Represents the type of the hotel, Resort or City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8007324"/>
                  </a:ext>
                </a:extLst>
              </a:tr>
              <a:tr h="825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Is_canceled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Boolean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[0, 1]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Was the booking canceled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5309584"/>
                  </a:ext>
                </a:extLst>
              </a:tr>
              <a:tr h="546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Arrival_date_year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2016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[2015,2016,2017]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The year of the hotel arrival date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1437757"/>
                  </a:ext>
                </a:extLst>
              </a:tr>
              <a:tr h="546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Arrival_date_month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August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[January, …, December]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The month of the hotel arrival date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8629126"/>
                  </a:ext>
                </a:extLst>
              </a:tr>
              <a:tr h="546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Arrival_date_week_number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(1,52)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The week of the year of the hotel arrival date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0033515"/>
                  </a:ext>
                </a:extLst>
              </a:tr>
              <a:tr h="546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Arrival_date_day_of_month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(0,31)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The day of the month of the hotel arrival date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0045629"/>
                  </a:ext>
                </a:extLst>
              </a:tr>
            </a:tbl>
          </a:graphicData>
        </a:graphic>
      </p:graphicFrame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783F9DA2-406E-4F25-ADD6-D2498FF727CF}"/>
              </a:ext>
            </a:extLst>
          </p:cNvPr>
          <p:cNvSpPr txBox="1"/>
          <p:nvPr/>
        </p:nvSpPr>
        <p:spPr>
          <a:xfrm>
            <a:off x="467139" y="825701"/>
            <a:ext cx="2773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/>
              <a:t>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3215118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78472FA-7047-4929-A10C-3F900D8FEA05}"/>
              </a:ext>
            </a:extLst>
          </p:cNvPr>
          <p:cNvSpPr txBox="1"/>
          <p:nvPr/>
        </p:nvSpPr>
        <p:spPr>
          <a:xfrm>
            <a:off x="2713672" y="6454775"/>
            <a:ext cx="676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555555"/>
                </a:solidFill>
                <a:effectLst/>
                <a:latin typeface="Raleway" panose="020B0604020202020204" pitchFamily="2" charset="0"/>
                <a:hlinkClick r:id="rId2"/>
              </a:rPr>
              <a:t>Source: Source goes here</a:t>
            </a:r>
            <a:endParaRPr lang="en-IL" sz="1400" dirty="0"/>
          </a:p>
        </p:txBody>
      </p: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82A7C0C-0FDA-4D4E-883D-936925E7C5BD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9A1864-61D2-4040-8719-D70B84BF9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4C5A12B-D769-4C2A-BEA4-7CFFA9F61AE5}"/>
              </a:ext>
            </a:extLst>
          </p:cNvPr>
          <p:cNvSpPr txBox="1"/>
          <p:nvPr/>
        </p:nvSpPr>
        <p:spPr>
          <a:xfrm>
            <a:off x="1962215" y="257854"/>
            <a:ext cx="875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Data Understanding</a:t>
            </a:r>
            <a:endParaRPr lang="en-IL" sz="4400" b="1" dirty="0"/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72B1681-DB14-4594-A465-AC40EBA948C5}"/>
              </a:ext>
            </a:extLst>
          </p:cNvPr>
          <p:cNvCxnSpPr/>
          <p:nvPr/>
        </p:nvCxnSpPr>
        <p:spPr>
          <a:xfrm>
            <a:off x="5483187" y="1114425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CA5566B-14FE-4879-B540-AEF16EFCAA81}"/>
              </a:ext>
            </a:extLst>
          </p:cNvPr>
          <p:cNvSpPr txBox="1"/>
          <p:nvPr/>
        </p:nvSpPr>
        <p:spPr>
          <a:xfrm>
            <a:off x="-445770" y="6427867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MLDM | </a:t>
            </a:r>
            <a:r>
              <a:rPr lang="en-US" sz="1400" dirty="0" err="1"/>
              <a:t>Dafna</a:t>
            </a:r>
            <a:r>
              <a:rPr lang="en-US" sz="1400" dirty="0"/>
              <a:t> Meron, Oriel Perets</a:t>
            </a:r>
            <a:endParaRPr lang="en-IL" sz="1400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9E857FF2-29E0-4F06-BD6E-1AE8BDB36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909349"/>
              </p:ext>
            </p:extLst>
          </p:nvPr>
        </p:nvGraphicFramePr>
        <p:xfrm>
          <a:off x="467139" y="1201556"/>
          <a:ext cx="10800000" cy="39523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140304011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7919918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72526359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6188442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014920015"/>
                    </a:ext>
                  </a:extLst>
                </a:gridCol>
              </a:tblGrid>
              <a:tr h="4281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Feature Name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Type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Top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Values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Explain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8040560"/>
                  </a:ext>
                </a:extLst>
              </a:tr>
              <a:tr h="4281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Meal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BB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[BB, HB, FB, SC, Undefined]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The accommodation meal plan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8007324"/>
                  </a:ext>
                </a:extLst>
              </a:tr>
              <a:tr h="825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Country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PRT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177 Countries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The Country of the hotel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5309584"/>
                  </a:ext>
                </a:extLst>
              </a:tr>
              <a:tr h="546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Market_segment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[Online TA, Offline TA/TO, Groups, Direct, Corporate, Complementary, Aviation, Undefined]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Market Segment – TA (travel agent) or TO (tour operator)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1437757"/>
                  </a:ext>
                </a:extLst>
              </a:tr>
              <a:tr h="546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Distribution_channel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TA/TO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[TA/TO, Direct, Corporate, DGS, Undefined]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Distirbution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Channel, TA (travel agent), TO(tour operator)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8629126"/>
                  </a:ext>
                </a:extLst>
              </a:tr>
              <a:tr h="546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Is_repeated_guest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Boolean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0 - New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[0,1]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Is the guest a repeat customer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0033515"/>
                  </a:ext>
                </a:extLst>
              </a:tr>
              <a:tr h="546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Reserved_room_type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[A,B,C,D,E,F,G,H,P,L]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The type of room reserved by the customer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0045629"/>
                  </a:ext>
                </a:extLst>
              </a:tr>
            </a:tbl>
          </a:graphicData>
        </a:graphic>
      </p:graphicFrame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54F3C071-454F-4DF6-88CB-9B0D267D0A8F}"/>
              </a:ext>
            </a:extLst>
          </p:cNvPr>
          <p:cNvSpPr txBox="1"/>
          <p:nvPr/>
        </p:nvSpPr>
        <p:spPr>
          <a:xfrm>
            <a:off x="467139" y="825701"/>
            <a:ext cx="2773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/>
              <a:t>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2379393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78472FA-7047-4929-A10C-3F900D8FEA05}"/>
              </a:ext>
            </a:extLst>
          </p:cNvPr>
          <p:cNvSpPr txBox="1"/>
          <p:nvPr/>
        </p:nvSpPr>
        <p:spPr>
          <a:xfrm>
            <a:off x="2713672" y="6454775"/>
            <a:ext cx="676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555555"/>
                </a:solidFill>
                <a:effectLst/>
                <a:latin typeface="Raleway" panose="020B0604020202020204" pitchFamily="2" charset="0"/>
                <a:hlinkClick r:id="rId2"/>
              </a:rPr>
              <a:t>Source: Source goes here</a:t>
            </a:r>
            <a:endParaRPr lang="en-IL" sz="1400" dirty="0"/>
          </a:p>
        </p:txBody>
      </p: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82A7C0C-0FDA-4D4E-883D-936925E7C5BD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9A1864-61D2-4040-8719-D70B84BF9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4C5A12B-D769-4C2A-BEA4-7CFFA9F61AE5}"/>
              </a:ext>
            </a:extLst>
          </p:cNvPr>
          <p:cNvSpPr txBox="1"/>
          <p:nvPr/>
        </p:nvSpPr>
        <p:spPr>
          <a:xfrm>
            <a:off x="1962215" y="257854"/>
            <a:ext cx="875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Data Understanding</a:t>
            </a:r>
            <a:endParaRPr lang="en-IL" sz="4400" b="1" dirty="0"/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72B1681-DB14-4594-A465-AC40EBA948C5}"/>
              </a:ext>
            </a:extLst>
          </p:cNvPr>
          <p:cNvCxnSpPr/>
          <p:nvPr/>
        </p:nvCxnSpPr>
        <p:spPr>
          <a:xfrm>
            <a:off x="5483187" y="1114425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CA5566B-14FE-4879-B540-AEF16EFCAA81}"/>
              </a:ext>
            </a:extLst>
          </p:cNvPr>
          <p:cNvSpPr txBox="1"/>
          <p:nvPr/>
        </p:nvSpPr>
        <p:spPr>
          <a:xfrm>
            <a:off x="-445770" y="6427867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MLDM | </a:t>
            </a:r>
            <a:r>
              <a:rPr lang="en-US" sz="1400" dirty="0" err="1"/>
              <a:t>Dafna</a:t>
            </a:r>
            <a:r>
              <a:rPr lang="en-US" sz="1400" dirty="0"/>
              <a:t> Meron, Oriel Perets</a:t>
            </a:r>
            <a:endParaRPr lang="en-IL" sz="1400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9E857FF2-29E0-4F06-BD6E-1AE8BDB36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313132"/>
              </p:ext>
            </p:extLst>
          </p:nvPr>
        </p:nvGraphicFramePr>
        <p:xfrm>
          <a:off x="467139" y="1201556"/>
          <a:ext cx="10800000" cy="38667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140304011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7919918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72526359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6188442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014920015"/>
                    </a:ext>
                  </a:extLst>
                </a:gridCol>
              </a:tblGrid>
              <a:tr h="4281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Feature Name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Type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Top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Values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Explain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8040560"/>
                  </a:ext>
                </a:extLst>
              </a:tr>
              <a:tr h="4281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Assignmed_room_type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[A,B,C,D,E,F,G,H,P,L]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The type of room assigned to the customer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8007324"/>
                  </a:ext>
                </a:extLst>
              </a:tr>
              <a:tr h="825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Deposit_type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 deposit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[No Deposit, Refundable, Non-refundable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The type of deposit made by the customer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5309584"/>
                  </a:ext>
                </a:extLst>
              </a:tr>
              <a:tr h="546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Company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(6,543)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 representing the company which paid for the booking or booked the rooms for the guests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1437757"/>
                  </a:ext>
                </a:extLst>
              </a:tr>
              <a:tr h="546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Agent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(1,535)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 representing the travel agency the booking came from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8629126"/>
                  </a:ext>
                </a:extLst>
              </a:tr>
              <a:tr h="546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Customer_type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Transient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[Transient, Transient-party, Contract, Group]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Type of the customer who booked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0033515"/>
                  </a:ext>
                </a:extLst>
              </a:tr>
              <a:tr h="546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Assignmed_room_type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[A,B,C,D,E,F,G,H,P,L]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The type of room assigned to the customer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0045629"/>
                  </a:ext>
                </a:extLst>
              </a:tr>
            </a:tbl>
          </a:graphicData>
        </a:graphic>
      </p:graphicFrame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6178A23-9DBA-4FC6-9391-1F0F8CCA382D}"/>
              </a:ext>
            </a:extLst>
          </p:cNvPr>
          <p:cNvSpPr txBox="1"/>
          <p:nvPr/>
        </p:nvSpPr>
        <p:spPr>
          <a:xfrm>
            <a:off x="467139" y="825701"/>
            <a:ext cx="2773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/>
              <a:t>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2593452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82A7C0C-0FDA-4D4E-883D-936925E7C5BD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9A1864-61D2-4040-8719-D70B84BF9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4C5A12B-D769-4C2A-BEA4-7CFFA9F61AE5}"/>
              </a:ext>
            </a:extLst>
          </p:cNvPr>
          <p:cNvSpPr txBox="1"/>
          <p:nvPr/>
        </p:nvSpPr>
        <p:spPr>
          <a:xfrm>
            <a:off x="1962215" y="257854"/>
            <a:ext cx="875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Presentation Plan</a:t>
            </a:r>
            <a:endParaRPr lang="en-IL" sz="4400" b="1" dirty="0"/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72B1681-DB14-4594-A465-AC40EBA948C5}"/>
              </a:ext>
            </a:extLst>
          </p:cNvPr>
          <p:cNvCxnSpPr/>
          <p:nvPr/>
        </p:nvCxnSpPr>
        <p:spPr>
          <a:xfrm>
            <a:off x="5483187" y="1114425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CA5566B-14FE-4879-B540-AEF16EFCAA81}"/>
              </a:ext>
            </a:extLst>
          </p:cNvPr>
          <p:cNvSpPr txBox="1"/>
          <p:nvPr/>
        </p:nvSpPr>
        <p:spPr>
          <a:xfrm>
            <a:off x="-445770" y="6427867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MLDM | </a:t>
            </a:r>
            <a:r>
              <a:rPr lang="en-US" sz="1400" dirty="0" err="1"/>
              <a:t>Dafna</a:t>
            </a:r>
            <a:r>
              <a:rPr lang="en-US" sz="1400" dirty="0"/>
              <a:t> Meron, Oriel Perets</a:t>
            </a:r>
            <a:endParaRPr lang="en-IL" sz="1400" dirty="0"/>
          </a:p>
        </p:txBody>
      </p:sp>
      <p:graphicFrame>
        <p:nvGraphicFramePr>
          <p:cNvPr id="2" name="דיאגרמה 1">
            <a:extLst>
              <a:ext uri="{FF2B5EF4-FFF2-40B4-BE49-F238E27FC236}">
                <a16:creationId xmlns:a16="http://schemas.microsoft.com/office/drawing/2014/main" id="{F69657A7-7E9C-4A8F-9525-137FB2736A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092338"/>
              </p:ext>
            </p:extLst>
          </p:nvPr>
        </p:nvGraphicFramePr>
        <p:xfrm>
          <a:off x="109331" y="536722"/>
          <a:ext cx="12032974" cy="5601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9566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82A7C0C-0FDA-4D4E-883D-936925E7C5BD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9A1864-61D2-4040-8719-D70B84BF9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4C5A12B-D769-4C2A-BEA4-7CFFA9F61AE5}"/>
              </a:ext>
            </a:extLst>
          </p:cNvPr>
          <p:cNvSpPr txBox="1"/>
          <p:nvPr/>
        </p:nvSpPr>
        <p:spPr>
          <a:xfrm>
            <a:off x="1962215" y="257854"/>
            <a:ext cx="875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Data Exploration</a:t>
            </a:r>
            <a:endParaRPr lang="en-IL" sz="4400" b="1" dirty="0"/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72B1681-DB14-4594-A465-AC40EBA948C5}"/>
              </a:ext>
            </a:extLst>
          </p:cNvPr>
          <p:cNvCxnSpPr/>
          <p:nvPr/>
        </p:nvCxnSpPr>
        <p:spPr>
          <a:xfrm>
            <a:off x="5483187" y="1114425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CA5566B-14FE-4879-B540-AEF16EFCAA81}"/>
              </a:ext>
            </a:extLst>
          </p:cNvPr>
          <p:cNvSpPr txBox="1"/>
          <p:nvPr/>
        </p:nvSpPr>
        <p:spPr>
          <a:xfrm>
            <a:off x="-445770" y="6427867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MLDM | </a:t>
            </a:r>
            <a:r>
              <a:rPr lang="en-US" sz="1400" dirty="0" err="1"/>
              <a:t>Dafna</a:t>
            </a:r>
            <a:r>
              <a:rPr lang="en-US" sz="1400" dirty="0"/>
              <a:t> Meron, Oriel Perets</a:t>
            </a:r>
            <a:endParaRPr lang="en-IL" sz="1400" dirty="0"/>
          </a:p>
        </p:txBody>
      </p:sp>
      <p:pic>
        <p:nvPicPr>
          <p:cNvPr id="4" name="תמונה 3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4827FD0A-C691-4786-B2B0-5E87844CB3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2" t="44710" r="60084" b="17923"/>
          <a:stretch/>
        </p:blipFill>
        <p:spPr>
          <a:xfrm>
            <a:off x="3472278" y="4149798"/>
            <a:ext cx="2079068" cy="1685160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1B342552-BBC3-4338-AA47-D1C1EC8A9BA4}"/>
              </a:ext>
            </a:extLst>
          </p:cNvPr>
          <p:cNvSpPr txBox="1"/>
          <p:nvPr/>
        </p:nvSpPr>
        <p:spPr>
          <a:xfrm>
            <a:off x="633652" y="1777926"/>
            <a:ext cx="50488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ü"/>
            </a:pPr>
            <a:r>
              <a:rPr lang="en-US" sz="2000" dirty="0"/>
              <a:t>Missing Values</a:t>
            </a:r>
          </a:p>
          <a:p>
            <a:pPr marL="342900" indent="-342900" algn="l" rtl="0">
              <a:buFont typeface="Wingdings" panose="05000000000000000000" pitchFamily="2" charset="2"/>
              <a:buChar char="ü"/>
            </a:pPr>
            <a:r>
              <a:rPr lang="en-US" sz="2000" dirty="0"/>
              <a:t>Distribution (</a:t>
            </a:r>
            <a:r>
              <a:rPr lang="en-US" sz="2000" dirty="0" err="1"/>
              <a:t>dist</a:t>
            </a:r>
            <a:r>
              <a:rPr lang="en-US" sz="2000" dirty="0"/>
              <a:t> / hist plots)</a:t>
            </a:r>
          </a:p>
          <a:p>
            <a:pPr marL="342900" indent="-342900" algn="l" rtl="0">
              <a:buFont typeface="Wingdings" panose="05000000000000000000" pitchFamily="2" charset="2"/>
              <a:buChar char="ü"/>
            </a:pPr>
            <a:r>
              <a:rPr lang="en-US" sz="2000" dirty="0"/>
              <a:t>Redundancy </a:t>
            </a:r>
          </a:p>
          <a:p>
            <a:pPr marL="342900" indent="-342900" algn="l" rtl="0">
              <a:buFont typeface="Wingdings" panose="05000000000000000000" pitchFamily="2" charset="2"/>
              <a:buChar char="ü"/>
            </a:pPr>
            <a:r>
              <a:rPr lang="en-US" sz="2000" dirty="0"/>
              <a:t>Outliers and suspicious patterns</a:t>
            </a:r>
          </a:p>
        </p:txBody>
      </p:sp>
      <p:pic>
        <p:nvPicPr>
          <p:cNvPr id="6" name="תמונה 5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491E949D-C45D-4CD8-9CC6-B58067A317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3" b="22609"/>
          <a:stretch/>
        </p:blipFill>
        <p:spPr>
          <a:xfrm>
            <a:off x="338097" y="4130043"/>
            <a:ext cx="2345267" cy="1724670"/>
          </a:xfrm>
          <a:prstGeom prst="rect">
            <a:avLst/>
          </a:prstGeom>
        </p:spPr>
      </p:pic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99655EA8-C198-4DEB-A237-12F329916B0D}"/>
              </a:ext>
            </a:extLst>
          </p:cNvPr>
          <p:cNvSpPr/>
          <p:nvPr/>
        </p:nvSpPr>
        <p:spPr>
          <a:xfrm>
            <a:off x="194733" y="1343532"/>
            <a:ext cx="5561393" cy="2267861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226A4A9A-4EB1-4178-AC62-200E99E57765}"/>
              </a:ext>
            </a:extLst>
          </p:cNvPr>
          <p:cNvSpPr/>
          <p:nvPr/>
        </p:nvSpPr>
        <p:spPr>
          <a:xfrm>
            <a:off x="194733" y="3776001"/>
            <a:ext cx="2516400" cy="2370975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33329CC2-F0CE-452F-BA25-3EC92E7942F4}"/>
              </a:ext>
            </a:extLst>
          </p:cNvPr>
          <p:cNvSpPr/>
          <p:nvPr/>
        </p:nvSpPr>
        <p:spPr>
          <a:xfrm>
            <a:off x="3239727" y="3776001"/>
            <a:ext cx="2516400" cy="2370975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B6A20115-3BCB-4835-B41D-CBC092024496}"/>
              </a:ext>
            </a:extLst>
          </p:cNvPr>
          <p:cNvSpPr/>
          <p:nvPr/>
        </p:nvSpPr>
        <p:spPr>
          <a:xfrm>
            <a:off x="6312490" y="1343532"/>
            <a:ext cx="2613813" cy="2267860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43491119-63DF-4A75-9E44-101D3AEC82D9}"/>
              </a:ext>
            </a:extLst>
          </p:cNvPr>
          <p:cNvSpPr/>
          <p:nvPr/>
        </p:nvSpPr>
        <p:spPr>
          <a:xfrm>
            <a:off x="6312490" y="3787136"/>
            <a:ext cx="2613812" cy="2370975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1537510F-1ABB-4318-8EBA-412CF24F32A8}"/>
              </a:ext>
            </a:extLst>
          </p:cNvPr>
          <p:cNvSpPr/>
          <p:nvPr/>
        </p:nvSpPr>
        <p:spPr>
          <a:xfrm>
            <a:off x="9482667" y="1332397"/>
            <a:ext cx="2514603" cy="2267860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3AB7F00F-B8BD-4345-B3F1-6C06C651B770}"/>
              </a:ext>
            </a:extLst>
          </p:cNvPr>
          <p:cNvSpPr/>
          <p:nvPr/>
        </p:nvSpPr>
        <p:spPr>
          <a:xfrm>
            <a:off x="9482666" y="3776001"/>
            <a:ext cx="2514603" cy="2370975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9028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82A7C0C-0FDA-4D4E-883D-936925E7C5BD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9A1864-61D2-4040-8719-D70B84BF9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4C5A12B-D769-4C2A-BEA4-7CFFA9F61AE5}"/>
              </a:ext>
            </a:extLst>
          </p:cNvPr>
          <p:cNvSpPr txBox="1"/>
          <p:nvPr/>
        </p:nvSpPr>
        <p:spPr>
          <a:xfrm>
            <a:off x="1962215" y="257854"/>
            <a:ext cx="875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Presentation Plan</a:t>
            </a:r>
            <a:endParaRPr lang="en-IL" sz="4400" b="1" dirty="0"/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72B1681-DB14-4594-A465-AC40EBA948C5}"/>
              </a:ext>
            </a:extLst>
          </p:cNvPr>
          <p:cNvCxnSpPr/>
          <p:nvPr/>
        </p:nvCxnSpPr>
        <p:spPr>
          <a:xfrm>
            <a:off x="5483187" y="1114425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CA5566B-14FE-4879-B540-AEF16EFCAA81}"/>
              </a:ext>
            </a:extLst>
          </p:cNvPr>
          <p:cNvSpPr txBox="1"/>
          <p:nvPr/>
        </p:nvSpPr>
        <p:spPr>
          <a:xfrm>
            <a:off x="-445770" y="6427867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MLDM | </a:t>
            </a:r>
            <a:r>
              <a:rPr lang="en-US" sz="1400" dirty="0" err="1"/>
              <a:t>Dafna</a:t>
            </a:r>
            <a:r>
              <a:rPr lang="en-US" sz="1400" dirty="0"/>
              <a:t> Meron, Oriel Perets</a:t>
            </a:r>
            <a:endParaRPr lang="en-IL" sz="1400" dirty="0"/>
          </a:p>
        </p:txBody>
      </p:sp>
      <p:graphicFrame>
        <p:nvGraphicFramePr>
          <p:cNvPr id="2" name="דיאגרמה 1">
            <a:extLst>
              <a:ext uri="{FF2B5EF4-FFF2-40B4-BE49-F238E27FC236}">
                <a16:creationId xmlns:a16="http://schemas.microsoft.com/office/drawing/2014/main" id="{F69657A7-7E9C-4A8F-9525-137FB2736A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0262699"/>
              </p:ext>
            </p:extLst>
          </p:nvPr>
        </p:nvGraphicFramePr>
        <p:xfrm>
          <a:off x="109331" y="536722"/>
          <a:ext cx="12032974" cy="5601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9931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82A7C0C-0FDA-4D4E-883D-936925E7C5BD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9A1864-61D2-4040-8719-D70B84BF9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4C5A12B-D769-4C2A-BEA4-7CFFA9F61AE5}"/>
              </a:ext>
            </a:extLst>
          </p:cNvPr>
          <p:cNvSpPr txBox="1"/>
          <p:nvPr/>
        </p:nvSpPr>
        <p:spPr>
          <a:xfrm>
            <a:off x="1962215" y="257854"/>
            <a:ext cx="875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Presentation Plan</a:t>
            </a:r>
            <a:endParaRPr lang="en-IL" sz="4400" b="1" dirty="0"/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72B1681-DB14-4594-A465-AC40EBA948C5}"/>
              </a:ext>
            </a:extLst>
          </p:cNvPr>
          <p:cNvCxnSpPr/>
          <p:nvPr/>
        </p:nvCxnSpPr>
        <p:spPr>
          <a:xfrm>
            <a:off x="5483187" y="1114425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CA5566B-14FE-4879-B540-AEF16EFCAA81}"/>
              </a:ext>
            </a:extLst>
          </p:cNvPr>
          <p:cNvSpPr txBox="1"/>
          <p:nvPr/>
        </p:nvSpPr>
        <p:spPr>
          <a:xfrm>
            <a:off x="-445770" y="6427867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MLDM | </a:t>
            </a:r>
            <a:r>
              <a:rPr lang="en-US" sz="1400" dirty="0" err="1"/>
              <a:t>Dafna</a:t>
            </a:r>
            <a:r>
              <a:rPr lang="en-US" sz="1400" dirty="0"/>
              <a:t> Meron, Oriel Perets</a:t>
            </a:r>
            <a:endParaRPr lang="en-IL" sz="1400" dirty="0"/>
          </a:p>
        </p:txBody>
      </p:sp>
      <p:graphicFrame>
        <p:nvGraphicFramePr>
          <p:cNvPr id="2" name="דיאגרמה 1">
            <a:extLst>
              <a:ext uri="{FF2B5EF4-FFF2-40B4-BE49-F238E27FC236}">
                <a16:creationId xmlns:a16="http://schemas.microsoft.com/office/drawing/2014/main" id="{F69657A7-7E9C-4A8F-9525-137FB2736A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3653625"/>
              </p:ext>
            </p:extLst>
          </p:nvPr>
        </p:nvGraphicFramePr>
        <p:xfrm>
          <a:off x="109331" y="536722"/>
          <a:ext cx="12032974" cy="5601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5186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82A7C0C-0FDA-4D4E-883D-936925E7C5BD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9A1864-61D2-4040-8719-D70B84BF9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4C5A12B-D769-4C2A-BEA4-7CFFA9F61AE5}"/>
              </a:ext>
            </a:extLst>
          </p:cNvPr>
          <p:cNvSpPr txBox="1"/>
          <p:nvPr/>
        </p:nvSpPr>
        <p:spPr>
          <a:xfrm>
            <a:off x="1962215" y="257854"/>
            <a:ext cx="875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Presentation Plan</a:t>
            </a:r>
            <a:endParaRPr lang="en-IL" sz="4400" b="1" dirty="0"/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72B1681-DB14-4594-A465-AC40EBA948C5}"/>
              </a:ext>
            </a:extLst>
          </p:cNvPr>
          <p:cNvCxnSpPr/>
          <p:nvPr/>
        </p:nvCxnSpPr>
        <p:spPr>
          <a:xfrm>
            <a:off x="5483187" y="1114425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CA5566B-14FE-4879-B540-AEF16EFCAA81}"/>
              </a:ext>
            </a:extLst>
          </p:cNvPr>
          <p:cNvSpPr txBox="1"/>
          <p:nvPr/>
        </p:nvSpPr>
        <p:spPr>
          <a:xfrm>
            <a:off x="-445770" y="6427867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MLDM | </a:t>
            </a:r>
            <a:r>
              <a:rPr lang="en-US" sz="1400" dirty="0" err="1"/>
              <a:t>Dafna</a:t>
            </a:r>
            <a:r>
              <a:rPr lang="en-US" sz="1400" dirty="0"/>
              <a:t> Meron, Oriel Perets</a:t>
            </a:r>
            <a:endParaRPr lang="en-IL" sz="1400" dirty="0"/>
          </a:p>
        </p:txBody>
      </p:sp>
      <p:graphicFrame>
        <p:nvGraphicFramePr>
          <p:cNvPr id="2" name="דיאגרמה 1">
            <a:extLst>
              <a:ext uri="{FF2B5EF4-FFF2-40B4-BE49-F238E27FC236}">
                <a16:creationId xmlns:a16="http://schemas.microsoft.com/office/drawing/2014/main" id="{F69657A7-7E9C-4A8F-9525-137FB2736A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8494226"/>
              </p:ext>
            </p:extLst>
          </p:nvPr>
        </p:nvGraphicFramePr>
        <p:xfrm>
          <a:off x="109331" y="536722"/>
          <a:ext cx="12032974" cy="5601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0181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608AAD-7214-41B0-8973-649D9CAEB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9CFDC8AE-5BA5-431F-80FE-8EA6789CB235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תמונה 4">
            <a:extLst>
              <a:ext uri="{FF2B5EF4-FFF2-40B4-BE49-F238E27FC236}">
                <a16:creationId xmlns:a16="http://schemas.microsoft.com/office/drawing/2014/main" id="{E6005E9B-145C-4C88-A0CB-D7A54CDCA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B0518465-9692-40E4-BF00-D9284DDEA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87" y="970275"/>
            <a:ext cx="7062788" cy="3899382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0C166601-3FF6-41FE-9333-4D8E766601E0}"/>
              </a:ext>
            </a:extLst>
          </p:cNvPr>
          <p:cNvSpPr txBox="1"/>
          <p:nvPr/>
        </p:nvSpPr>
        <p:spPr>
          <a:xfrm>
            <a:off x="-445770" y="6427867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MLDM | </a:t>
            </a:r>
            <a:r>
              <a:rPr lang="en-US" sz="1400" dirty="0" err="1"/>
              <a:t>Dafna</a:t>
            </a:r>
            <a:r>
              <a:rPr lang="en-US" sz="1400" dirty="0"/>
              <a:t> Meron, Oriel Perets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425855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82A7C0C-0FDA-4D4E-883D-936925E7C5BD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9A1864-61D2-4040-8719-D70B84BF9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4C5A12B-D769-4C2A-BEA4-7CFFA9F61AE5}"/>
              </a:ext>
            </a:extLst>
          </p:cNvPr>
          <p:cNvSpPr txBox="1"/>
          <p:nvPr/>
        </p:nvSpPr>
        <p:spPr>
          <a:xfrm>
            <a:off x="1962215" y="257854"/>
            <a:ext cx="875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Presentation Plan</a:t>
            </a:r>
            <a:endParaRPr lang="en-IL" sz="4400" b="1" dirty="0"/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72B1681-DB14-4594-A465-AC40EBA948C5}"/>
              </a:ext>
            </a:extLst>
          </p:cNvPr>
          <p:cNvCxnSpPr/>
          <p:nvPr/>
        </p:nvCxnSpPr>
        <p:spPr>
          <a:xfrm>
            <a:off x="5483187" y="1114425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CA5566B-14FE-4879-B540-AEF16EFCAA81}"/>
              </a:ext>
            </a:extLst>
          </p:cNvPr>
          <p:cNvSpPr txBox="1"/>
          <p:nvPr/>
        </p:nvSpPr>
        <p:spPr>
          <a:xfrm>
            <a:off x="-445770" y="6427867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MLDM | </a:t>
            </a:r>
            <a:r>
              <a:rPr lang="en-US" sz="1400" dirty="0" err="1"/>
              <a:t>Dafna</a:t>
            </a:r>
            <a:r>
              <a:rPr lang="en-US" sz="1400" dirty="0"/>
              <a:t> Meron, Oriel Perets</a:t>
            </a:r>
            <a:endParaRPr lang="en-IL" sz="1400" dirty="0"/>
          </a:p>
        </p:txBody>
      </p:sp>
      <p:graphicFrame>
        <p:nvGraphicFramePr>
          <p:cNvPr id="2" name="דיאגרמה 1">
            <a:extLst>
              <a:ext uri="{FF2B5EF4-FFF2-40B4-BE49-F238E27FC236}">
                <a16:creationId xmlns:a16="http://schemas.microsoft.com/office/drawing/2014/main" id="{F69657A7-7E9C-4A8F-9525-137FB2736A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391126"/>
              </p:ext>
            </p:extLst>
          </p:nvPr>
        </p:nvGraphicFramePr>
        <p:xfrm>
          <a:off x="109331" y="536722"/>
          <a:ext cx="12032974" cy="5601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225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82A7C0C-0FDA-4D4E-883D-936925E7C5BD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9A1864-61D2-4040-8719-D70B84BF9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4C5A12B-D769-4C2A-BEA4-7CFFA9F61AE5}"/>
              </a:ext>
            </a:extLst>
          </p:cNvPr>
          <p:cNvSpPr txBox="1"/>
          <p:nvPr/>
        </p:nvSpPr>
        <p:spPr>
          <a:xfrm>
            <a:off x="1962215" y="257854"/>
            <a:ext cx="875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Business Understanding</a:t>
            </a:r>
            <a:endParaRPr lang="en-IL" sz="4400" b="1" dirty="0"/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72B1681-DB14-4594-A465-AC40EBA948C5}"/>
              </a:ext>
            </a:extLst>
          </p:cNvPr>
          <p:cNvCxnSpPr/>
          <p:nvPr/>
        </p:nvCxnSpPr>
        <p:spPr>
          <a:xfrm>
            <a:off x="5483187" y="1114425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CA5566B-14FE-4879-B540-AEF16EFCAA81}"/>
              </a:ext>
            </a:extLst>
          </p:cNvPr>
          <p:cNvSpPr txBox="1"/>
          <p:nvPr/>
        </p:nvSpPr>
        <p:spPr>
          <a:xfrm>
            <a:off x="-445770" y="6427867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MLDM | </a:t>
            </a:r>
            <a:r>
              <a:rPr lang="en-US" sz="1400" dirty="0" err="1"/>
              <a:t>Dafna</a:t>
            </a:r>
            <a:r>
              <a:rPr lang="en-US" sz="1400" dirty="0"/>
              <a:t> Meron, Oriel Perets</a:t>
            </a:r>
            <a:endParaRPr lang="en-IL" sz="1400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9D2C56E-95AC-4784-B323-997F928548D2}"/>
              </a:ext>
            </a:extLst>
          </p:cNvPr>
          <p:cNvSpPr txBox="1"/>
          <p:nvPr/>
        </p:nvSpPr>
        <p:spPr>
          <a:xfrm>
            <a:off x="1129983" y="2050353"/>
            <a:ext cx="95981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The hospitality industry – 4.1 T$ / year globally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b="1" dirty="0"/>
              <a:t>Hotel</a:t>
            </a:r>
            <a:r>
              <a:rPr lang="en-US" sz="2000" dirty="0"/>
              <a:t> industry – 35% or 1.5 T$ / year globally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Accurate demand management as an important pillar of success(</a:t>
            </a:r>
            <a:r>
              <a:rPr lang="en-US" sz="2000" dirty="0">
                <a:highlight>
                  <a:srgbClr val="FFFF00"/>
                </a:highlight>
              </a:rPr>
              <a:t>source)</a:t>
            </a:r>
            <a:r>
              <a:rPr lang="en-US" sz="2000" dirty="0"/>
              <a:t> </a:t>
            </a:r>
            <a:endParaRPr lang="en-IL" sz="20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5BDF09A-20C6-405C-8516-3BC11B70E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367" y="4546060"/>
            <a:ext cx="1080000" cy="84780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BD7C506-73D8-4DF0-AECD-9C833156E6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212" y="4429960"/>
            <a:ext cx="1080000" cy="1080000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1647FF4-B850-4834-8B23-E7C9854EAE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25974"/>
          <a:stretch/>
        </p:blipFill>
        <p:spPr>
          <a:xfrm>
            <a:off x="5209058" y="4588026"/>
            <a:ext cx="1440000" cy="705970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B29A3816-3E6E-40AC-9AEB-5E9B44B418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904" y="4570360"/>
            <a:ext cx="1080000" cy="823500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492640AF-E522-4ED2-8215-97FBC7030F9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12" b="25000"/>
          <a:stretch/>
        </p:blipFill>
        <p:spPr>
          <a:xfrm>
            <a:off x="1273672" y="4514149"/>
            <a:ext cx="1440000" cy="823500"/>
          </a:xfrm>
          <a:prstGeom prst="rect">
            <a:avLst/>
          </a:prstGeom>
        </p:spPr>
      </p:pic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89300E7B-EA07-442B-9E74-7346E1F96876}"/>
              </a:ext>
            </a:extLst>
          </p:cNvPr>
          <p:cNvSpPr/>
          <p:nvPr/>
        </p:nvSpPr>
        <p:spPr>
          <a:xfrm>
            <a:off x="1003852" y="4289130"/>
            <a:ext cx="9914476" cy="133226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EA25CF69-BB0F-46A0-A581-F07400C8F2D0}"/>
              </a:ext>
            </a:extLst>
          </p:cNvPr>
          <p:cNvSpPr txBox="1"/>
          <p:nvPr/>
        </p:nvSpPr>
        <p:spPr>
          <a:xfrm>
            <a:off x="1117408" y="4089075"/>
            <a:ext cx="175500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/>
              <a:t>Major Players:</a:t>
            </a:r>
            <a:endParaRPr lang="en-IL" sz="2000" b="1" dirty="0"/>
          </a:p>
        </p:txBody>
      </p:sp>
    </p:spTree>
    <p:extLst>
      <p:ext uri="{BB962C8B-B14F-4D97-AF65-F5344CB8AC3E}">
        <p14:creationId xmlns:p14="http://schemas.microsoft.com/office/powerpoint/2010/main" val="259120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78472FA-7047-4929-A10C-3F900D8FEA05}"/>
              </a:ext>
            </a:extLst>
          </p:cNvPr>
          <p:cNvSpPr txBox="1"/>
          <p:nvPr/>
        </p:nvSpPr>
        <p:spPr>
          <a:xfrm>
            <a:off x="2713672" y="6454775"/>
            <a:ext cx="676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555555"/>
                </a:solidFill>
                <a:effectLst/>
                <a:latin typeface="Raleway" panose="020B0604020202020204" pitchFamily="2" charset="0"/>
                <a:hlinkClick r:id="rId2"/>
              </a:rPr>
              <a:t>Source: Source goes here</a:t>
            </a:r>
            <a:endParaRPr lang="en-IL" sz="1400" dirty="0"/>
          </a:p>
        </p:txBody>
      </p: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82A7C0C-0FDA-4D4E-883D-936925E7C5BD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9A1864-61D2-4040-8719-D70B84BF9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4C5A12B-D769-4C2A-BEA4-7CFFA9F61AE5}"/>
              </a:ext>
            </a:extLst>
          </p:cNvPr>
          <p:cNvSpPr txBox="1"/>
          <p:nvPr/>
        </p:nvSpPr>
        <p:spPr>
          <a:xfrm>
            <a:off x="1962215" y="218098"/>
            <a:ext cx="875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The Problem</a:t>
            </a:r>
            <a:endParaRPr lang="en-IL" sz="4400" b="1" dirty="0"/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72B1681-DB14-4594-A465-AC40EBA948C5}"/>
              </a:ext>
            </a:extLst>
          </p:cNvPr>
          <p:cNvCxnSpPr/>
          <p:nvPr/>
        </p:nvCxnSpPr>
        <p:spPr>
          <a:xfrm>
            <a:off x="5483187" y="1114425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CA5566B-14FE-4879-B540-AEF16EFCAA81}"/>
              </a:ext>
            </a:extLst>
          </p:cNvPr>
          <p:cNvSpPr txBox="1"/>
          <p:nvPr/>
        </p:nvSpPr>
        <p:spPr>
          <a:xfrm>
            <a:off x="-445770" y="6427867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MLDM | </a:t>
            </a:r>
            <a:r>
              <a:rPr lang="en-US" sz="1400" dirty="0" err="1"/>
              <a:t>Dafna</a:t>
            </a:r>
            <a:r>
              <a:rPr lang="en-US" sz="1400" dirty="0"/>
              <a:t> Meron, Oriel Perets</a:t>
            </a:r>
            <a:endParaRPr lang="en-IL" sz="1400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9D2C56E-95AC-4784-B323-997F928548D2}"/>
              </a:ext>
            </a:extLst>
          </p:cNvPr>
          <p:cNvSpPr txBox="1"/>
          <p:nvPr/>
        </p:nvSpPr>
        <p:spPr>
          <a:xfrm>
            <a:off x="1117408" y="1594579"/>
            <a:ext cx="9598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b="1" dirty="0"/>
              <a:t>Demand forecasting is a crucial factor to hotel chains</a:t>
            </a:r>
            <a:r>
              <a:rPr lang="en-US" sz="2000" dirty="0"/>
              <a:t>(</a:t>
            </a:r>
            <a:r>
              <a:rPr lang="en-US" sz="2000" dirty="0">
                <a:highlight>
                  <a:srgbClr val="FFFF00"/>
                </a:highlight>
              </a:rPr>
              <a:t>source</a:t>
            </a:r>
            <a:r>
              <a:rPr lang="en-US" sz="2000" dirty="0"/>
              <a:t>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Booking cancellations as an obstacle to demand forecasting(</a:t>
            </a:r>
            <a:r>
              <a:rPr lang="en-US" sz="2000" dirty="0">
                <a:highlight>
                  <a:srgbClr val="FFFF00"/>
                </a:highlight>
              </a:rPr>
              <a:t>source</a:t>
            </a:r>
            <a:r>
              <a:rPr lang="en-US" sz="2000" dirty="0"/>
              <a:t>), causing: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Vacancy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Wrong Pricing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Strict cancellation policies or overbooking tactics </a:t>
            </a:r>
            <a:r>
              <a:rPr lang="en-US" sz="2000" dirty="0">
                <a:sym typeface="Wingdings" panose="05000000000000000000" pitchFamily="2" charset="2"/>
              </a:rPr>
              <a:t> reducing bookings</a:t>
            </a:r>
            <a:endParaRPr lang="en-US" sz="20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B0E528B9-9DCB-43E3-BE74-4D5C3753AEAF}"/>
              </a:ext>
            </a:extLst>
          </p:cNvPr>
          <p:cNvSpPr txBox="1"/>
          <p:nvPr/>
        </p:nvSpPr>
        <p:spPr>
          <a:xfrm>
            <a:off x="1117408" y="4288113"/>
            <a:ext cx="95981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6600" dirty="0"/>
              <a:t>35%	       	50%	        25%</a:t>
            </a:r>
            <a:endParaRPr lang="en-IL" sz="6600" dirty="0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D617926D-E2DB-45CE-8C9C-EDDC69BF6C18}"/>
              </a:ext>
            </a:extLst>
          </p:cNvPr>
          <p:cNvSpPr txBox="1"/>
          <p:nvPr/>
        </p:nvSpPr>
        <p:spPr>
          <a:xfrm>
            <a:off x="1033669" y="5172616"/>
            <a:ext cx="9598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dirty="0">
                <a:solidFill>
                  <a:schemeClr val="accent2"/>
                </a:solidFill>
              </a:rPr>
              <a:t>35%	                       	17.5%	                             8.75%</a:t>
            </a:r>
            <a:endParaRPr lang="en-IL" sz="2800" dirty="0">
              <a:solidFill>
                <a:schemeClr val="accent2"/>
              </a:solidFill>
            </a:endParaRPr>
          </a:p>
        </p:txBody>
      </p:sp>
      <p:sp>
        <p:nvSpPr>
          <p:cNvPr id="24" name="חץ: ימינה 23">
            <a:extLst>
              <a:ext uri="{FF2B5EF4-FFF2-40B4-BE49-F238E27FC236}">
                <a16:creationId xmlns:a16="http://schemas.microsoft.com/office/drawing/2014/main" id="{8B4EBD9D-0F00-4EF8-8112-E37C2C4C8692}"/>
              </a:ext>
            </a:extLst>
          </p:cNvPr>
          <p:cNvSpPr/>
          <p:nvPr/>
        </p:nvSpPr>
        <p:spPr>
          <a:xfrm>
            <a:off x="3582313" y="4804168"/>
            <a:ext cx="1351722" cy="4807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חץ: ימינה 24">
            <a:extLst>
              <a:ext uri="{FF2B5EF4-FFF2-40B4-BE49-F238E27FC236}">
                <a16:creationId xmlns:a16="http://schemas.microsoft.com/office/drawing/2014/main" id="{3F55ED08-9D75-44E2-A619-47CEC987D521}"/>
              </a:ext>
            </a:extLst>
          </p:cNvPr>
          <p:cNvSpPr/>
          <p:nvPr/>
        </p:nvSpPr>
        <p:spPr>
          <a:xfrm>
            <a:off x="7107065" y="4774257"/>
            <a:ext cx="1351722" cy="4807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3BE7460A-1FF3-48C6-AB91-5D5E67F9F71E}"/>
              </a:ext>
            </a:extLst>
          </p:cNvPr>
          <p:cNvSpPr/>
          <p:nvPr/>
        </p:nvSpPr>
        <p:spPr>
          <a:xfrm>
            <a:off x="1490608" y="4049392"/>
            <a:ext cx="1505018" cy="44046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Cancelled </a:t>
            </a:r>
            <a:endParaRPr lang="en-IL" dirty="0"/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28213740-850E-43A3-BF35-5445D37AEA0C}"/>
              </a:ext>
            </a:extLst>
          </p:cNvPr>
          <p:cNvSpPr/>
          <p:nvPr/>
        </p:nvSpPr>
        <p:spPr>
          <a:xfrm>
            <a:off x="5209058" y="4054425"/>
            <a:ext cx="1505018" cy="44046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t-70 days</a:t>
            </a:r>
            <a:endParaRPr lang="en-IL" dirty="0"/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89F3972C-22A9-43CD-B83F-BFBBF4BEE68E}"/>
              </a:ext>
            </a:extLst>
          </p:cNvPr>
          <p:cNvSpPr/>
          <p:nvPr/>
        </p:nvSpPr>
        <p:spPr>
          <a:xfrm>
            <a:off x="8538068" y="4047459"/>
            <a:ext cx="1505018" cy="44046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t-18 days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6109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78472FA-7047-4929-A10C-3F900D8FEA05}"/>
              </a:ext>
            </a:extLst>
          </p:cNvPr>
          <p:cNvSpPr txBox="1"/>
          <p:nvPr/>
        </p:nvSpPr>
        <p:spPr>
          <a:xfrm>
            <a:off x="2713672" y="6454775"/>
            <a:ext cx="676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555555"/>
                </a:solidFill>
                <a:effectLst/>
                <a:latin typeface="Raleway" panose="020B0604020202020204" pitchFamily="2" charset="0"/>
                <a:hlinkClick r:id="rId2"/>
              </a:rPr>
              <a:t>Source: Source goes here</a:t>
            </a:r>
            <a:endParaRPr lang="en-IL" sz="1400" dirty="0"/>
          </a:p>
        </p:txBody>
      </p: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82A7C0C-0FDA-4D4E-883D-936925E7C5BD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9A1864-61D2-4040-8719-D70B84BF9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4C5A12B-D769-4C2A-BEA4-7CFFA9F61AE5}"/>
              </a:ext>
            </a:extLst>
          </p:cNvPr>
          <p:cNvSpPr txBox="1"/>
          <p:nvPr/>
        </p:nvSpPr>
        <p:spPr>
          <a:xfrm>
            <a:off x="1962215" y="257854"/>
            <a:ext cx="875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The Objective</a:t>
            </a:r>
            <a:endParaRPr lang="en-IL" sz="4400" b="1" dirty="0"/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72B1681-DB14-4594-A465-AC40EBA948C5}"/>
              </a:ext>
            </a:extLst>
          </p:cNvPr>
          <p:cNvCxnSpPr/>
          <p:nvPr/>
        </p:nvCxnSpPr>
        <p:spPr>
          <a:xfrm>
            <a:off x="5483187" y="1114425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CA5566B-14FE-4879-B540-AEF16EFCAA81}"/>
              </a:ext>
            </a:extLst>
          </p:cNvPr>
          <p:cNvSpPr txBox="1"/>
          <p:nvPr/>
        </p:nvSpPr>
        <p:spPr>
          <a:xfrm>
            <a:off x="-445770" y="6427867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MLDM | </a:t>
            </a:r>
            <a:r>
              <a:rPr lang="en-US" sz="1400" dirty="0" err="1"/>
              <a:t>Dafna</a:t>
            </a:r>
            <a:r>
              <a:rPr lang="en-US" sz="1400" dirty="0"/>
              <a:t> Meron, Oriel Perets</a:t>
            </a:r>
            <a:endParaRPr lang="en-IL" sz="1400" dirty="0"/>
          </a:p>
        </p:txBody>
      </p:sp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42FE9FAD-8756-4091-86ED-70D218A0CA8E}"/>
              </a:ext>
            </a:extLst>
          </p:cNvPr>
          <p:cNvGrpSpPr/>
          <p:nvPr/>
        </p:nvGrpSpPr>
        <p:grpSpPr>
          <a:xfrm>
            <a:off x="10359783" y="4296063"/>
            <a:ext cx="1272623" cy="1862048"/>
            <a:chOff x="9901769" y="2614352"/>
            <a:chExt cx="1272623" cy="1862048"/>
          </a:xfrm>
        </p:grpSpPr>
        <p:sp>
          <p:nvSpPr>
            <p:cNvPr id="17" name="חץ: ימינה 16">
              <a:extLst>
                <a:ext uri="{FF2B5EF4-FFF2-40B4-BE49-F238E27FC236}">
                  <a16:creationId xmlns:a16="http://schemas.microsoft.com/office/drawing/2014/main" id="{DFCBF73B-0353-4365-8DE0-DB7125F70C80}"/>
                </a:ext>
              </a:extLst>
            </p:cNvPr>
            <p:cNvSpPr/>
            <p:nvPr/>
          </p:nvSpPr>
          <p:spPr>
            <a:xfrm rot="16200000">
              <a:off x="9466278" y="3188630"/>
              <a:ext cx="1351722" cy="48074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" name="תיבת טקסט 2">
              <a:extLst>
                <a:ext uri="{FF2B5EF4-FFF2-40B4-BE49-F238E27FC236}">
                  <a16:creationId xmlns:a16="http://schemas.microsoft.com/office/drawing/2014/main" id="{C9BEC2AF-1797-4CCC-81DF-A4FCBE27460D}"/>
                </a:ext>
              </a:extLst>
            </p:cNvPr>
            <p:cNvSpPr txBox="1"/>
            <p:nvPr/>
          </p:nvSpPr>
          <p:spPr>
            <a:xfrm>
              <a:off x="9901769" y="2614352"/>
              <a:ext cx="1272623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/>
                <a:t>$</a:t>
              </a:r>
              <a:endParaRPr lang="en-IL" sz="9600" b="1" dirty="0"/>
            </a:p>
          </p:txBody>
        </p:sp>
      </p:grp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7EA24CA5-F4C4-49F5-A78C-1B9159533A01}"/>
              </a:ext>
            </a:extLst>
          </p:cNvPr>
          <p:cNvSpPr txBox="1"/>
          <p:nvPr/>
        </p:nvSpPr>
        <p:spPr>
          <a:xfrm>
            <a:off x="1114904" y="1652788"/>
            <a:ext cx="95981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Primarily – </a:t>
            </a:r>
            <a:r>
              <a:rPr lang="en-US" sz="2000" b="1" dirty="0"/>
              <a:t>Increasing revenue </a:t>
            </a:r>
            <a:r>
              <a:rPr lang="en-US" sz="2000" dirty="0"/>
              <a:t>by: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Minimizing cancellation and vacancy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Maximizing fulfilled bookings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Setting more effective, data based, custom cancellation policies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Deposit types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Incentives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Over or double booking</a:t>
            </a:r>
          </a:p>
        </p:txBody>
      </p:sp>
    </p:spTree>
    <p:extLst>
      <p:ext uri="{BB962C8B-B14F-4D97-AF65-F5344CB8AC3E}">
        <p14:creationId xmlns:p14="http://schemas.microsoft.com/office/powerpoint/2010/main" val="47441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82A7C0C-0FDA-4D4E-883D-936925E7C5BD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9A1864-61D2-4040-8719-D70B84BF9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4C5A12B-D769-4C2A-BEA4-7CFFA9F61AE5}"/>
              </a:ext>
            </a:extLst>
          </p:cNvPr>
          <p:cNvSpPr txBox="1"/>
          <p:nvPr/>
        </p:nvSpPr>
        <p:spPr>
          <a:xfrm>
            <a:off x="1962215" y="257854"/>
            <a:ext cx="875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Presentation Plan</a:t>
            </a:r>
            <a:endParaRPr lang="en-IL" sz="4400" b="1" dirty="0"/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72B1681-DB14-4594-A465-AC40EBA948C5}"/>
              </a:ext>
            </a:extLst>
          </p:cNvPr>
          <p:cNvCxnSpPr/>
          <p:nvPr/>
        </p:nvCxnSpPr>
        <p:spPr>
          <a:xfrm>
            <a:off x="5483187" y="1114425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CA5566B-14FE-4879-B540-AEF16EFCAA81}"/>
              </a:ext>
            </a:extLst>
          </p:cNvPr>
          <p:cNvSpPr txBox="1"/>
          <p:nvPr/>
        </p:nvSpPr>
        <p:spPr>
          <a:xfrm>
            <a:off x="-445770" y="6427867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MLDM | </a:t>
            </a:r>
            <a:r>
              <a:rPr lang="en-US" sz="1400" dirty="0" err="1"/>
              <a:t>Dafna</a:t>
            </a:r>
            <a:r>
              <a:rPr lang="en-US" sz="1400" dirty="0"/>
              <a:t> Meron, Oriel Perets</a:t>
            </a:r>
            <a:endParaRPr lang="en-IL" sz="1400" dirty="0"/>
          </a:p>
        </p:txBody>
      </p:sp>
      <p:graphicFrame>
        <p:nvGraphicFramePr>
          <p:cNvPr id="2" name="דיאגרמה 1">
            <a:extLst>
              <a:ext uri="{FF2B5EF4-FFF2-40B4-BE49-F238E27FC236}">
                <a16:creationId xmlns:a16="http://schemas.microsoft.com/office/drawing/2014/main" id="{F69657A7-7E9C-4A8F-9525-137FB2736A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9104006"/>
              </p:ext>
            </p:extLst>
          </p:nvPr>
        </p:nvGraphicFramePr>
        <p:xfrm>
          <a:off x="109331" y="536722"/>
          <a:ext cx="12032974" cy="5601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698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78472FA-7047-4929-A10C-3F900D8FEA05}"/>
              </a:ext>
            </a:extLst>
          </p:cNvPr>
          <p:cNvSpPr txBox="1"/>
          <p:nvPr/>
        </p:nvSpPr>
        <p:spPr>
          <a:xfrm>
            <a:off x="2713672" y="6454775"/>
            <a:ext cx="676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555555"/>
                </a:solidFill>
                <a:effectLst/>
                <a:latin typeface="Raleway" panose="020B0604020202020204" pitchFamily="2" charset="0"/>
                <a:hlinkClick r:id="rId2"/>
              </a:rPr>
              <a:t>Source: Source goes here</a:t>
            </a:r>
            <a:endParaRPr lang="en-IL" sz="1400" dirty="0"/>
          </a:p>
        </p:txBody>
      </p: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82A7C0C-0FDA-4D4E-883D-936925E7C5BD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9A1864-61D2-4040-8719-D70B84BF9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4C5A12B-D769-4C2A-BEA4-7CFFA9F61AE5}"/>
              </a:ext>
            </a:extLst>
          </p:cNvPr>
          <p:cNvSpPr txBox="1"/>
          <p:nvPr/>
        </p:nvSpPr>
        <p:spPr>
          <a:xfrm>
            <a:off x="1962215" y="257854"/>
            <a:ext cx="875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Data Understanding</a:t>
            </a:r>
            <a:endParaRPr lang="en-IL" sz="4400" b="1" dirty="0"/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72B1681-DB14-4594-A465-AC40EBA948C5}"/>
              </a:ext>
            </a:extLst>
          </p:cNvPr>
          <p:cNvCxnSpPr/>
          <p:nvPr/>
        </p:nvCxnSpPr>
        <p:spPr>
          <a:xfrm>
            <a:off x="5483187" y="1114425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CA5566B-14FE-4879-B540-AEF16EFCAA81}"/>
              </a:ext>
            </a:extLst>
          </p:cNvPr>
          <p:cNvSpPr txBox="1"/>
          <p:nvPr/>
        </p:nvSpPr>
        <p:spPr>
          <a:xfrm>
            <a:off x="-445770" y="6427867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MLDM | </a:t>
            </a:r>
            <a:r>
              <a:rPr lang="en-US" sz="1400" dirty="0" err="1"/>
              <a:t>Dafna</a:t>
            </a:r>
            <a:r>
              <a:rPr lang="en-US" sz="1400" dirty="0"/>
              <a:t> Meron, Oriel Perets</a:t>
            </a:r>
            <a:endParaRPr lang="en-IL" sz="1400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DD612A9B-7061-422F-A19F-5E8CAB475352}"/>
              </a:ext>
            </a:extLst>
          </p:cNvPr>
          <p:cNvSpPr txBox="1"/>
          <p:nvPr/>
        </p:nvSpPr>
        <p:spPr>
          <a:xfrm>
            <a:off x="1114904" y="1652788"/>
            <a:ext cx="95981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Collected from Kaggle.com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Csv format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33 raw features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Describing mainly 2 types of hotels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119,390 records</a:t>
            </a:r>
          </a:p>
        </p:txBody>
      </p:sp>
      <p:graphicFrame>
        <p:nvGraphicFramePr>
          <p:cNvPr id="2" name="טבלה 2">
            <a:extLst>
              <a:ext uri="{FF2B5EF4-FFF2-40B4-BE49-F238E27FC236}">
                <a16:creationId xmlns:a16="http://schemas.microsoft.com/office/drawing/2014/main" id="{D8CADB28-B6DF-4FA0-BC5F-08A796984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664663"/>
              </p:ext>
            </p:extLst>
          </p:nvPr>
        </p:nvGraphicFramePr>
        <p:xfrm>
          <a:off x="8272565" y="2127725"/>
          <a:ext cx="335984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947">
                  <a:extLst>
                    <a:ext uri="{9D8B030D-6E8A-4147-A177-3AD203B41FA5}">
                      <a16:colId xmlns:a16="http://schemas.microsoft.com/office/drawing/2014/main" val="3196192225"/>
                    </a:ext>
                  </a:extLst>
                </a:gridCol>
                <a:gridCol w="1119947">
                  <a:extLst>
                    <a:ext uri="{9D8B030D-6E8A-4147-A177-3AD203B41FA5}">
                      <a16:colId xmlns:a16="http://schemas.microsoft.com/office/drawing/2014/main" val="2044399599"/>
                    </a:ext>
                  </a:extLst>
                </a:gridCol>
                <a:gridCol w="1119947">
                  <a:extLst>
                    <a:ext uri="{9D8B030D-6E8A-4147-A177-3AD203B41FA5}">
                      <a16:colId xmlns:a16="http://schemas.microsoft.com/office/drawing/2014/main" val="2288314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54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81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908704"/>
                  </a:ext>
                </a:extLst>
              </a:tr>
            </a:tbl>
          </a:graphicData>
        </a:graphic>
      </p:graphicFrame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0B7AF0D2-922F-404D-B046-003539096ECA}"/>
              </a:ext>
            </a:extLst>
          </p:cNvPr>
          <p:cNvSpPr txBox="1"/>
          <p:nvPr/>
        </p:nvSpPr>
        <p:spPr>
          <a:xfrm>
            <a:off x="7755731" y="1689031"/>
            <a:ext cx="133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33   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endParaRPr lang="en-IL" b="1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9700973B-3002-4F0A-932C-27A8D9B5B138}"/>
              </a:ext>
            </a:extLst>
          </p:cNvPr>
          <p:cNvSpPr txBox="1"/>
          <p:nvPr/>
        </p:nvSpPr>
        <p:spPr>
          <a:xfrm>
            <a:off x="7810900" y="1638940"/>
            <a:ext cx="461665" cy="163121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119,390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endParaRPr lang="en-IL" b="1" dirty="0"/>
          </a:p>
        </p:txBody>
      </p:sp>
    </p:spTree>
    <p:extLst>
      <p:ext uri="{BB962C8B-B14F-4D97-AF65-F5344CB8AC3E}">
        <p14:creationId xmlns:p14="http://schemas.microsoft.com/office/powerpoint/2010/main" val="154265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78472FA-7047-4929-A10C-3F900D8FEA05}"/>
              </a:ext>
            </a:extLst>
          </p:cNvPr>
          <p:cNvSpPr txBox="1"/>
          <p:nvPr/>
        </p:nvSpPr>
        <p:spPr>
          <a:xfrm>
            <a:off x="2713672" y="6454775"/>
            <a:ext cx="676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555555"/>
                </a:solidFill>
                <a:effectLst/>
                <a:latin typeface="Raleway" panose="020B0604020202020204" pitchFamily="2" charset="0"/>
                <a:hlinkClick r:id="rId2"/>
              </a:rPr>
              <a:t>Source: Source goes here</a:t>
            </a:r>
            <a:endParaRPr lang="en-IL" sz="1400" dirty="0"/>
          </a:p>
        </p:txBody>
      </p: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82A7C0C-0FDA-4D4E-883D-936925E7C5BD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9A1864-61D2-4040-8719-D70B84BF9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4C5A12B-D769-4C2A-BEA4-7CFFA9F61AE5}"/>
              </a:ext>
            </a:extLst>
          </p:cNvPr>
          <p:cNvSpPr txBox="1"/>
          <p:nvPr/>
        </p:nvSpPr>
        <p:spPr>
          <a:xfrm>
            <a:off x="1962215" y="257854"/>
            <a:ext cx="875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Data Understanding</a:t>
            </a:r>
            <a:endParaRPr lang="en-IL" sz="4400" b="1" dirty="0"/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72B1681-DB14-4594-A465-AC40EBA948C5}"/>
              </a:ext>
            </a:extLst>
          </p:cNvPr>
          <p:cNvCxnSpPr/>
          <p:nvPr/>
        </p:nvCxnSpPr>
        <p:spPr>
          <a:xfrm>
            <a:off x="5483187" y="1114425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CA5566B-14FE-4879-B540-AEF16EFCAA81}"/>
              </a:ext>
            </a:extLst>
          </p:cNvPr>
          <p:cNvSpPr txBox="1"/>
          <p:nvPr/>
        </p:nvSpPr>
        <p:spPr>
          <a:xfrm>
            <a:off x="-445770" y="6427867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MLDM | </a:t>
            </a:r>
            <a:r>
              <a:rPr lang="en-US" sz="1400" dirty="0" err="1"/>
              <a:t>Dafna</a:t>
            </a:r>
            <a:r>
              <a:rPr lang="en-US" sz="1400" dirty="0"/>
              <a:t> Meron, Oriel Perets</a:t>
            </a:r>
            <a:endParaRPr lang="en-IL" sz="1400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9E857FF2-29E0-4F06-BD6E-1AE8BDB36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066262"/>
              </p:ext>
            </p:extLst>
          </p:nvPr>
        </p:nvGraphicFramePr>
        <p:xfrm>
          <a:off x="467138" y="1254512"/>
          <a:ext cx="10800000" cy="46923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140304011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47678355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7919918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72526359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014920015"/>
                    </a:ext>
                  </a:extLst>
                </a:gridCol>
              </a:tblGrid>
              <a:tr h="4281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Feature Name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Values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Mean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SD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Explain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8040560"/>
                  </a:ext>
                </a:extLst>
              </a:tr>
              <a:tr h="4281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Previous_cancellation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(0,26)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0.08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0.84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# of previous cancellations for the guest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8007324"/>
                  </a:ext>
                </a:extLst>
              </a:tr>
              <a:tr h="825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Previous_not_cancaled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(0,72)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0.13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1.49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# of previous bookings not canceled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5309584"/>
                  </a:ext>
                </a:extLst>
              </a:tr>
              <a:tr h="546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Booking_changes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(0,21)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0.22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0.65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# of booking changes done by the customer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1437757"/>
                  </a:ext>
                </a:extLst>
              </a:tr>
              <a:tr h="546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Days_in_waiting_list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(0,391)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2.32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17.59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Days the customer has waiting in the waiting list for a room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8629126"/>
                  </a:ext>
                </a:extLst>
              </a:tr>
              <a:tr h="546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Adr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(62, 157)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101.83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50.53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The average daily rate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0033515"/>
                  </a:ext>
                </a:extLst>
              </a:tr>
              <a:tr h="546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Required_car_parking_spacs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(0,8)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0.06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0.24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# of parking spaces the customer asked for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0045629"/>
                  </a:ext>
                </a:extLst>
              </a:tr>
              <a:tr h="825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Total_s_requests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(0,5)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0.57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# of special requests asked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1224055"/>
                  </a:ext>
                </a:extLst>
              </a:tr>
            </a:tbl>
          </a:graphicData>
        </a:graphic>
      </p:graphicFrame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A92F9E57-0D3B-4F38-BA7B-DDBCFF3891EC}"/>
              </a:ext>
            </a:extLst>
          </p:cNvPr>
          <p:cNvSpPr txBox="1"/>
          <p:nvPr/>
        </p:nvSpPr>
        <p:spPr>
          <a:xfrm>
            <a:off x="467139" y="825701"/>
            <a:ext cx="2340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/>
              <a:t>Numeric Variables</a:t>
            </a:r>
          </a:p>
        </p:txBody>
      </p:sp>
    </p:spTree>
    <p:extLst>
      <p:ext uri="{BB962C8B-B14F-4D97-AF65-F5344CB8AC3E}">
        <p14:creationId xmlns:p14="http://schemas.microsoft.com/office/powerpoint/2010/main" val="3258099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78472FA-7047-4929-A10C-3F900D8FEA05}"/>
              </a:ext>
            </a:extLst>
          </p:cNvPr>
          <p:cNvSpPr txBox="1"/>
          <p:nvPr/>
        </p:nvSpPr>
        <p:spPr>
          <a:xfrm>
            <a:off x="2713672" y="6454775"/>
            <a:ext cx="676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555555"/>
                </a:solidFill>
                <a:effectLst/>
                <a:latin typeface="Raleway" panose="020B0604020202020204" pitchFamily="2" charset="0"/>
                <a:hlinkClick r:id="rId2"/>
              </a:rPr>
              <a:t>Source: Source goes here</a:t>
            </a:r>
            <a:endParaRPr lang="en-IL" sz="1400" dirty="0"/>
          </a:p>
        </p:txBody>
      </p: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82A7C0C-0FDA-4D4E-883D-936925E7C5BD}"/>
              </a:ext>
            </a:extLst>
          </p:cNvPr>
          <p:cNvCxnSpPr/>
          <p:nvPr/>
        </p:nvCxnSpPr>
        <p:spPr>
          <a:xfrm>
            <a:off x="-19050" y="6229350"/>
            <a:ext cx="1223962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09A1864-61D2-4040-8719-D70B84BF9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138" y="6300590"/>
            <a:ext cx="490537" cy="490537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4C5A12B-D769-4C2A-BEA4-7CFFA9F61AE5}"/>
              </a:ext>
            </a:extLst>
          </p:cNvPr>
          <p:cNvSpPr txBox="1"/>
          <p:nvPr/>
        </p:nvSpPr>
        <p:spPr>
          <a:xfrm>
            <a:off x="1962215" y="257854"/>
            <a:ext cx="875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Data Understanding</a:t>
            </a:r>
            <a:endParaRPr lang="en-IL" sz="4400" b="1" dirty="0"/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72B1681-DB14-4594-A465-AC40EBA948C5}"/>
              </a:ext>
            </a:extLst>
          </p:cNvPr>
          <p:cNvCxnSpPr/>
          <p:nvPr/>
        </p:nvCxnSpPr>
        <p:spPr>
          <a:xfrm>
            <a:off x="5483187" y="1114425"/>
            <a:ext cx="1520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CA5566B-14FE-4879-B540-AEF16EFCAA81}"/>
              </a:ext>
            </a:extLst>
          </p:cNvPr>
          <p:cNvSpPr txBox="1"/>
          <p:nvPr/>
        </p:nvSpPr>
        <p:spPr>
          <a:xfrm>
            <a:off x="-445770" y="6427867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MLDM | </a:t>
            </a:r>
            <a:r>
              <a:rPr lang="en-US" sz="1400" dirty="0" err="1"/>
              <a:t>Dafna</a:t>
            </a:r>
            <a:r>
              <a:rPr lang="en-US" sz="1400" dirty="0"/>
              <a:t> Meron, Oriel Perets</a:t>
            </a:r>
            <a:endParaRPr lang="en-IL" sz="1400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9E857FF2-29E0-4F06-BD6E-1AE8BDB36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131858"/>
              </p:ext>
            </p:extLst>
          </p:nvPr>
        </p:nvGraphicFramePr>
        <p:xfrm>
          <a:off x="467139" y="1254512"/>
          <a:ext cx="10800000" cy="38667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140304011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857447437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7919918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72526359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014920015"/>
                    </a:ext>
                  </a:extLst>
                </a:gridCol>
              </a:tblGrid>
              <a:tr h="4281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Feature Name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Values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Mean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SD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Explain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8040560"/>
                  </a:ext>
                </a:extLst>
              </a:tr>
              <a:tr h="4281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Lead_time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(0, 463)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104.01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106.86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Days before hotel arrival date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8007324"/>
                  </a:ext>
                </a:extLst>
              </a:tr>
              <a:tr h="825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Stays_in_weekend_nights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(0,19)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2.50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1.90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# of weekend nights in the booking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5309584"/>
                  </a:ext>
                </a:extLst>
              </a:tr>
              <a:tr h="546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Stays_in_week_nights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(0,50)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0.92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# of weekday nights in the booking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1437757"/>
                  </a:ext>
                </a:extLst>
              </a:tr>
              <a:tr h="546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Adults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(0,55)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1.85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0.58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# of adults in the booking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8629126"/>
                  </a:ext>
                </a:extLst>
              </a:tr>
              <a:tr h="546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Children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(0,10)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0.10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0.39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# of children in the booking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0033515"/>
                  </a:ext>
                </a:extLst>
              </a:tr>
              <a:tr h="546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Babies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(0,10)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0.007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0.09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# of babies in the booking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0045629"/>
                  </a:ext>
                </a:extLst>
              </a:tr>
            </a:tbl>
          </a:graphicData>
        </a:graphic>
      </p:graphicFrame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94A6704B-0BF8-4988-9037-7D00B87F1D20}"/>
              </a:ext>
            </a:extLst>
          </p:cNvPr>
          <p:cNvSpPr txBox="1"/>
          <p:nvPr/>
        </p:nvSpPr>
        <p:spPr>
          <a:xfrm>
            <a:off x="467139" y="825701"/>
            <a:ext cx="2340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/>
              <a:t>Numeric Variables</a:t>
            </a:r>
          </a:p>
        </p:txBody>
      </p:sp>
    </p:spTree>
    <p:extLst>
      <p:ext uri="{BB962C8B-B14F-4D97-AF65-F5344CB8AC3E}">
        <p14:creationId xmlns:p14="http://schemas.microsoft.com/office/powerpoint/2010/main" val="418744214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1112</Words>
  <Application>Microsoft Office PowerPoint</Application>
  <PresentationFormat>מסך רחב</PresentationFormat>
  <Paragraphs>302</Paragraphs>
  <Slides>18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Raleway</vt:lpstr>
      <vt:lpstr>Wingdings</vt:lpstr>
      <vt:lpstr>ערכת נושא Office</vt:lpstr>
      <vt:lpstr>Hotel Booking Cancellation Prediction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not to do</dc:title>
  <dc:creator>Oriel Perets</dc:creator>
  <cp:lastModifiedBy>Oriel Perets</cp:lastModifiedBy>
  <cp:revision>19</cp:revision>
  <dcterms:created xsi:type="dcterms:W3CDTF">2021-11-08T15:44:48Z</dcterms:created>
  <dcterms:modified xsi:type="dcterms:W3CDTF">2022-01-11T19:32:02Z</dcterms:modified>
</cp:coreProperties>
</file>