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73" r:id="rId5"/>
    <p:sldId id="261" r:id="rId6"/>
    <p:sldId id="266" r:id="rId7"/>
    <p:sldId id="274" r:id="rId8"/>
    <p:sldId id="271" r:id="rId9"/>
    <p:sldId id="275" r:id="rId10"/>
    <p:sldId id="278" r:id="rId11"/>
    <p:sldId id="279" r:id="rId12"/>
    <p:sldId id="276" r:id="rId13"/>
    <p:sldId id="267" r:id="rId14"/>
    <p:sldId id="268" r:id="rId15"/>
    <p:sldId id="269" r:id="rId16"/>
    <p:sldId id="277" r:id="rId17"/>
    <p:sldId id="260" r:id="rId18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921F22-713D-4CC2-BB6F-E2FA33002AA7}">
      <dgm:prSet phldrT="[טקסט]"/>
      <dgm:spPr>
        <a:solidFill>
          <a:schemeClr val="accent1"/>
        </a:solidFill>
      </dgm:spPr>
      <dgm:t>
        <a:bodyPr/>
        <a:lstStyle/>
        <a:p>
          <a:r>
            <a:rPr lang="en-US" dirty="0"/>
            <a:t>Data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/>
      <dgm:spPr/>
      <dgm:t>
        <a:bodyPr/>
        <a:lstStyle/>
        <a:p>
          <a:r>
            <a:rPr lang="en-US" dirty="0"/>
            <a:t>Data Preparation</a:t>
          </a:r>
          <a:endParaRPr lang="en-IL" dirty="0"/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/>
      <dgm:spPr/>
      <dgm:t>
        <a:bodyPr/>
        <a:lstStyle/>
        <a:p>
          <a:r>
            <a:rPr lang="en-US" dirty="0"/>
            <a:t>Visualizations</a:t>
          </a:r>
          <a:endParaRPr lang="en-IL" dirty="0"/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/>
      <dgm:spPr/>
      <dgm:t>
        <a:bodyPr/>
        <a:lstStyle/>
        <a:p>
          <a:r>
            <a:rPr lang="en-US" dirty="0"/>
            <a:t>Related Work</a:t>
          </a:r>
          <a:endParaRPr lang="en-IL" dirty="0"/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/>
      <dgm:t>
        <a:bodyPr/>
        <a:lstStyle/>
        <a:p>
          <a:r>
            <a:rPr lang="en-US" dirty="0"/>
            <a:t>Conclusion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02A9F4BF-2F42-41F9-A701-2C37742EC91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E8B893AB-9198-4AC0-85CA-4D34A35EB262}" type="parTrans" cxnId="{312B9657-5300-4F10-9A51-0EB21DAE4F87}">
      <dgm:prSet/>
      <dgm:spPr/>
      <dgm:t>
        <a:bodyPr/>
        <a:lstStyle/>
        <a:p>
          <a:endParaRPr lang="en-US"/>
        </a:p>
      </dgm:t>
    </dgm:pt>
    <dgm:pt modelId="{C2384EED-54A0-44D4-9060-33A49B3FE9DB}" type="sibTrans" cxnId="{312B9657-5300-4F10-9A51-0EB21DAE4F87}">
      <dgm:prSet/>
      <dgm:spPr/>
      <dgm:t>
        <a:bodyPr/>
        <a:lstStyle/>
        <a:p>
          <a:endParaRPr lang="en-US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3C98F22A-25B0-46C8-9BDF-4D082C77FF60}" type="pres">
      <dgm:prSet presAssocID="{02A9F4BF-2F42-41F9-A701-2C37742EC91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574512E-E3D2-4718-8133-2C3C4FD7BEB0}" type="pres">
      <dgm:prSet presAssocID="{C2384EED-54A0-44D4-9060-33A49B3FE9DB}" presName="parTxOnlySpace" presStyleCnt="0"/>
      <dgm:spPr/>
    </dgm:pt>
    <dgm:pt modelId="{2E0ACE63-FE72-4C73-A79F-B09ACC94FA7B}" type="pres">
      <dgm:prSet presAssocID="{D2921F22-713D-4CC2-BB6F-E2FA33002AA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F9BED00-4A0B-4244-9A1B-AB46DB7B5063}" type="presOf" srcId="{D2921F22-713D-4CC2-BB6F-E2FA33002AA7}" destId="{2E0ACE63-FE72-4C73-A79F-B09ACC94FA7B}" srcOrd="0" destOrd="0" presId="urn:microsoft.com/office/officeart/2005/8/layout/chevron1"/>
    <dgm:cxn modelId="{F3302D33-206C-4A28-B0E3-18AC3D222AE8}" srcId="{8C9BF7B7-62F9-4973-A120-CC95847F449C}" destId="{D7B6B4F5-AE41-46CA-A45A-31ACC64D07C2}" srcOrd="5" destOrd="0" parTransId="{EB8F412C-E6F4-4DA0-BA2E-85704B3DBBB6}" sibTransId="{837C24AF-FB6F-4441-BEF3-ABA914DCA29F}"/>
    <dgm:cxn modelId="{49C54B56-120C-48D6-95A2-B636DE7B4AA3}" srcId="{8C9BF7B7-62F9-4973-A120-CC95847F449C}" destId="{9B2117EE-DFDE-41D3-9A8C-B386AB781F44}" srcOrd="2" destOrd="0" parTransId="{1FA50096-C017-4EA5-B750-F7DB140F9C5F}" sibTransId="{40E89348-802B-446B-9CF7-ED6EDBA93827}"/>
    <dgm:cxn modelId="{312B9657-5300-4F10-9A51-0EB21DAE4F87}" srcId="{8C9BF7B7-62F9-4973-A120-CC95847F449C}" destId="{02A9F4BF-2F42-41F9-A701-2C37742EC914}" srcOrd="0" destOrd="0" parTransId="{E8B893AB-9198-4AC0-85CA-4D34A35EB262}" sibTransId="{C2384EED-54A0-44D4-9060-33A49B3FE9DB}"/>
    <dgm:cxn modelId="{7B9FE27D-D241-4866-8C1F-74FFC012B8DC}" type="presOf" srcId="{C1356A4F-4872-4F9C-9277-4A474956A6F2}" destId="{14DCF480-E2F7-4CCF-B348-2062533AF8DE}" srcOrd="0" destOrd="0" presId="urn:microsoft.com/office/officeart/2005/8/layout/chevron1"/>
    <dgm:cxn modelId="{24AA8187-2180-4497-BE31-1E387E7815BA}" srcId="{8C9BF7B7-62F9-4973-A120-CC95847F449C}" destId="{C1356A4F-4872-4F9C-9277-4A474956A6F2}" srcOrd="4" destOrd="0" parTransId="{FA1D3788-9BA4-4EE2-BE84-05627A6CBA11}" sibTransId="{5B11AAF6-5FBB-4EB7-99B0-CC33229BEA49}"/>
    <dgm:cxn modelId="{8AD4668E-442B-49CF-8F4F-3BD87ACB60E7}" type="presOf" srcId="{9B2117EE-DFDE-41D3-9A8C-B386AB781F44}" destId="{84325086-B78A-4ECC-8734-EF8AB8220DF7}" srcOrd="0" destOrd="0" presId="urn:microsoft.com/office/officeart/2005/8/layout/chevron1"/>
    <dgm:cxn modelId="{07107394-6FD7-45E2-9BCF-2400FC3D0928}" srcId="{8C9BF7B7-62F9-4973-A120-CC95847F449C}" destId="{0D056F16-C5F1-445C-A883-EE924A98DF5A}" srcOrd="3" destOrd="0" parTransId="{D9092000-D3D7-4A86-8820-93D821DB5E6C}" sibTransId="{EFC96268-6303-4471-BE12-918A18B34463}"/>
    <dgm:cxn modelId="{EDAB52AD-8C39-46AB-AB5D-EA6AF28A53F9}" type="presOf" srcId="{02A9F4BF-2F42-41F9-A701-2C37742EC914}" destId="{3C98F22A-25B0-46C8-9BDF-4D082C77FF60}" srcOrd="0" destOrd="0" presId="urn:microsoft.com/office/officeart/2005/8/layout/chevron1"/>
    <dgm:cxn modelId="{428EE5AF-8B2D-47B6-8C8B-2DFC6731ED6D}" type="presOf" srcId="{0D056F16-C5F1-445C-A883-EE924A98DF5A}" destId="{BAB00F7A-1722-4576-A11F-4FB821DC12B4}" srcOrd="0" destOrd="0" presId="urn:microsoft.com/office/officeart/2005/8/layout/chevron1"/>
    <dgm:cxn modelId="{93A2E9AF-6477-4EBD-84A0-ECC602981DB4}" type="presOf" srcId="{D7B6B4F5-AE41-46CA-A45A-31ACC64D07C2}" destId="{7EA4414F-C2E9-4A43-8133-D7A3C203F566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C009FDB-B263-4AC8-9AB3-89AE610994E7}" srcId="{8C9BF7B7-62F9-4973-A120-CC95847F449C}" destId="{D2921F22-713D-4CC2-BB6F-E2FA33002AA7}" srcOrd="1" destOrd="0" parTransId="{D6B33718-A4D7-4C79-9B74-98DAA13BAD24}" sibTransId="{A75CBD3B-20CA-43E4-99A5-AE0C2F4BC91B}"/>
    <dgm:cxn modelId="{E5B48189-5C83-40FF-AACA-5147FBBD89D5}" type="presParOf" srcId="{0BA13406-5C51-4581-9266-93F74C0B303A}" destId="{3C98F22A-25B0-46C8-9BDF-4D082C77FF60}" srcOrd="0" destOrd="0" presId="urn:microsoft.com/office/officeart/2005/8/layout/chevron1"/>
    <dgm:cxn modelId="{B57E14ED-9418-4FC1-9ABD-F9B9195707C3}" type="presParOf" srcId="{0BA13406-5C51-4581-9266-93F74C0B303A}" destId="{C574512E-E3D2-4718-8133-2C3C4FD7BEB0}" srcOrd="1" destOrd="0" presId="urn:microsoft.com/office/officeart/2005/8/layout/chevron1"/>
    <dgm:cxn modelId="{1A4D22AF-DCBD-4A62-B4E5-FC057937CE5E}" type="presParOf" srcId="{0BA13406-5C51-4581-9266-93F74C0B303A}" destId="{2E0ACE63-FE72-4C73-A79F-B09ACC94FA7B}" srcOrd="2" destOrd="0" presId="urn:microsoft.com/office/officeart/2005/8/layout/chevron1"/>
    <dgm:cxn modelId="{78EE9040-E233-4B28-800B-0B67E497669B}" type="presParOf" srcId="{0BA13406-5C51-4581-9266-93F74C0B303A}" destId="{4B2E2BF5-BC1F-43EC-BF30-3701FA954B3F}" srcOrd="3" destOrd="0" presId="urn:microsoft.com/office/officeart/2005/8/layout/chevron1"/>
    <dgm:cxn modelId="{30233BB9-FFB0-4CDB-83CD-B68697E7E17F}" type="presParOf" srcId="{0BA13406-5C51-4581-9266-93F74C0B303A}" destId="{84325086-B78A-4ECC-8734-EF8AB8220DF7}" srcOrd="4" destOrd="0" presId="urn:microsoft.com/office/officeart/2005/8/layout/chevron1"/>
    <dgm:cxn modelId="{4E7FC925-4FE9-47C0-A89B-C54C499C2C63}" type="presParOf" srcId="{0BA13406-5C51-4581-9266-93F74C0B303A}" destId="{EDE1F531-CADE-4B5B-A1A9-4184BE6C48BF}" srcOrd="5" destOrd="0" presId="urn:microsoft.com/office/officeart/2005/8/layout/chevron1"/>
    <dgm:cxn modelId="{1608547A-FC6E-4940-BA21-6548667CAD32}" type="presParOf" srcId="{0BA13406-5C51-4581-9266-93F74C0B303A}" destId="{BAB00F7A-1722-4576-A11F-4FB821DC12B4}" srcOrd="6" destOrd="0" presId="urn:microsoft.com/office/officeart/2005/8/layout/chevron1"/>
    <dgm:cxn modelId="{A04CBB72-EE0F-4F2D-BEE4-99D85C774193}" type="presParOf" srcId="{0BA13406-5C51-4581-9266-93F74C0B303A}" destId="{74B8C996-7C73-4603-84E0-C5C02756AA2F}" srcOrd="7" destOrd="0" presId="urn:microsoft.com/office/officeart/2005/8/layout/chevron1"/>
    <dgm:cxn modelId="{CCB3BD09-992F-4ACF-BCFE-1E142E300B1A}" type="presParOf" srcId="{0BA13406-5C51-4581-9266-93F74C0B303A}" destId="{14DCF480-E2F7-4CCF-B348-2062533AF8DE}" srcOrd="8" destOrd="0" presId="urn:microsoft.com/office/officeart/2005/8/layout/chevron1"/>
    <dgm:cxn modelId="{38A2972F-D84D-4B2D-A46E-2317E5EFAD72}" type="presParOf" srcId="{0BA13406-5C51-4581-9266-93F74C0B303A}" destId="{38638E09-64B0-475C-A2FD-849853773A04}" srcOrd="9" destOrd="0" presId="urn:microsoft.com/office/officeart/2005/8/layout/chevron1"/>
    <dgm:cxn modelId="{40D21C39-604A-4302-A830-0667CB85F613}" type="presParOf" srcId="{0BA13406-5C51-4581-9266-93F74C0B303A}" destId="{7EA4414F-C2E9-4A43-8133-D7A3C203F56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Data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/>
      <dgm:spPr/>
      <dgm:t>
        <a:bodyPr/>
        <a:lstStyle/>
        <a:p>
          <a:r>
            <a:rPr lang="en-US" dirty="0"/>
            <a:t>Data Preparation</a:t>
          </a:r>
          <a:endParaRPr lang="en-IL" dirty="0"/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/>
      <dgm:spPr/>
      <dgm:t>
        <a:bodyPr/>
        <a:lstStyle/>
        <a:p>
          <a:r>
            <a:rPr lang="en-US" dirty="0"/>
            <a:t>Visualizations</a:t>
          </a:r>
          <a:endParaRPr lang="en-IL" dirty="0"/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/>
      <dgm:spPr/>
      <dgm:t>
        <a:bodyPr/>
        <a:lstStyle/>
        <a:p>
          <a:r>
            <a:rPr lang="en-US" dirty="0"/>
            <a:t>Related Work</a:t>
          </a:r>
          <a:endParaRPr lang="en-IL" dirty="0"/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/>
      <dgm:t>
        <a:bodyPr/>
        <a:lstStyle/>
        <a:p>
          <a:r>
            <a:rPr lang="en-US" dirty="0"/>
            <a:t>Conclusion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02A9F4BF-2F42-41F9-A701-2C37742EC91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E8B893AB-9198-4AC0-85CA-4D34A35EB262}" type="parTrans" cxnId="{312B9657-5300-4F10-9A51-0EB21DAE4F87}">
      <dgm:prSet/>
      <dgm:spPr/>
      <dgm:t>
        <a:bodyPr/>
        <a:lstStyle/>
        <a:p>
          <a:endParaRPr lang="en-US"/>
        </a:p>
      </dgm:t>
    </dgm:pt>
    <dgm:pt modelId="{C2384EED-54A0-44D4-9060-33A49B3FE9DB}" type="sibTrans" cxnId="{312B9657-5300-4F10-9A51-0EB21DAE4F87}">
      <dgm:prSet/>
      <dgm:spPr/>
      <dgm:t>
        <a:bodyPr/>
        <a:lstStyle/>
        <a:p>
          <a:endParaRPr lang="en-US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3C98F22A-25B0-46C8-9BDF-4D082C77FF60}" type="pres">
      <dgm:prSet presAssocID="{02A9F4BF-2F42-41F9-A701-2C37742EC91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574512E-E3D2-4718-8133-2C3C4FD7BEB0}" type="pres">
      <dgm:prSet presAssocID="{C2384EED-54A0-44D4-9060-33A49B3FE9DB}" presName="parTxOnlySpace" presStyleCnt="0"/>
      <dgm:spPr/>
    </dgm:pt>
    <dgm:pt modelId="{2E0ACE63-FE72-4C73-A79F-B09ACC94FA7B}" type="pres">
      <dgm:prSet presAssocID="{D2921F22-713D-4CC2-BB6F-E2FA33002AA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F9BED00-4A0B-4244-9A1B-AB46DB7B5063}" type="presOf" srcId="{D2921F22-713D-4CC2-BB6F-E2FA33002AA7}" destId="{2E0ACE63-FE72-4C73-A79F-B09ACC94FA7B}" srcOrd="0" destOrd="0" presId="urn:microsoft.com/office/officeart/2005/8/layout/chevron1"/>
    <dgm:cxn modelId="{F3302D33-206C-4A28-B0E3-18AC3D222AE8}" srcId="{8C9BF7B7-62F9-4973-A120-CC95847F449C}" destId="{D7B6B4F5-AE41-46CA-A45A-31ACC64D07C2}" srcOrd="5" destOrd="0" parTransId="{EB8F412C-E6F4-4DA0-BA2E-85704B3DBBB6}" sibTransId="{837C24AF-FB6F-4441-BEF3-ABA914DCA29F}"/>
    <dgm:cxn modelId="{49C54B56-120C-48D6-95A2-B636DE7B4AA3}" srcId="{8C9BF7B7-62F9-4973-A120-CC95847F449C}" destId="{9B2117EE-DFDE-41D3-9A8C-B386AB781F44}" srcOrd="2" destOrd="0" parTransId="{1FA50096-C017-4EA5-B750-F7DB140F9C5F}" sibTransId="{40E89348-802B-446B-9CF7-ED6EDBA93827}"/>
    <dgm:cxn modelId="{312B9657-5300-4F10-9A51-0EB21DAE4F87}" srcId="{8C9BF7B7-62F9-4973-A120-CC95847F449C}" destId="{02A9F4BF-2F42-41F9-A701-2C37742EC914}" srcOrd="0" destOrd="0" parTransId="{E8B893AB-9198-4AC0-85CA-4D34A35EB262}" sibTransId="{C2384EED-54A0-44D4-9060-33A49B3FE9DB}"/>
    <dgm:cxn modelId="{7B9FE27D-D241-4866-8C1F-74FFC012B8DC}" type="presOf" srcId="{C1356A4F-4872-4F9C-9277-4A474956A6F2}" destId="{14DCF480-E2F7-4CCF-B348-2062533AF8DE}" srcOrd="0" destOrd="0" presId="urn:microsoft.com/office/officeart/2005/8/layout/chevron1"/>
    <dgm:cxn modelId="{24AA8187-2180-4497-BE31-1E387E7815BA}" srcId="{8C9BF7B7-62F9-4973-A120-CC95847F449C}" destId="{C1356A4F-4872-4F9C-9277-4A474956A6F2}" srcOrd="4" destOrd="0" parTransId="{FA1D3788-9BA4-4EE2-BE84-05627A6CBA11}" sibTransId="{5B11AAF6-5FBB-4EB7-99B0-CC33229BEA49}"/>
    <dgm:cxn modelId="{8AD4668E-442B-49CF-8F4F-3BD87ACB60E7}" type="presOf" srcId="{9B2117EE-DFDE-41D3-9A8C-B386AB781F44}" destId="{84325086-B78A-4ECC-8734-EF8AB8220DF7}" srcOrd="0" destOrd="0" presId="urn:microsoft.com/office/officeart/2005/8/layout/chevron1"/>
    <dgm:cxn modelId="{07107394-6FD7-45E2-9BCF-2400FC3D0928}" srcId="{8C9BF7B7-62F9-4973-A120-CC95847F449C}" destId="{0D056F16-C5F1-445C-A883-EE924A98DF5A}" srcOrd="3" destOrd="0" parTransId="{D9092000-D3D7-4A86-8820-93D821DB5E6C}" sibTransId="{EFC96268-6303-4471-BE12-918A18B34463}"/>
    <dgm:cxn modelId="{EDAB52AD-8C39-46AB-AB5D-EA6AF28A53F9}" type="presOf" srcId="{02A9F4BF-2F42-41F9-A701-2C37742EC914}" destId="{3C98F22A-25B0-46C8-9BDF-4D082C77FF60}" srcOrd="0" destOrd="0" presId="urn:microsoft.com/office/officeart/2005/8/layout/chevron1"/>
    <dgm:cxn modelId="{428EE5AF-8B2D-47B6-8C8B-2DFC6731ED6D}" type="presOf" srcId="{0D056F16-C5F1-445C-A883-EE924A98DF5A}" destId="{BAB00F7A-1722-4576-A11F-4FB821DC12B4}" srcOrd="0" destOrd="0" presId="urn:microsoft.com/office/officeart/2005/8/layout/chevron1"/>
    <dgm:cxn modelId="{93A2E9AF-6477-4EBD-84A0-ECC602981DB4}" type="presOf" srcId="{D7B6B4F5-AE41-46CA-A45A-31ACC64D07C2}" destId="{7EA4414F-C2E9-4A43-8133-D7A3C203F566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C009FDB-B263-4AC8-9AB3-89AE610994E7}" srcId="{8C9BF7B7-62F9-4973-A120-CC95847F449C}" destId="{D2921F22-713D-4CC2-BB6F-E2FA33002AA7}" srcOrd="1" destOrd="0" parTransId="{D6B33718-A4D7-4C79-9B74-98DAA13BAD24}" sibTransId="{A75CBD3B-20CA-43E4-99A5-AE0C2F4BC91B}"/>
    <dgm:cxn modelId="{E5B48189-5C83-40FF-AACA-5147FBBD89D5}" type="presParOf" srcId="{0BA13406-5C51-4581-9266-93F74C0B303A}" destId="{3C98F22A-25B0-46C8-9BDF-4D082C77FF60}" srcOrd="0" destOrd="0" presId="urn:microsoft.com/office/officeart/2005/8/layout/chevron1"/>
    <dgm:cxn modelId="{B57E14ED-9418-4FC1-9ABD-F9B9195707C3}" type="presParOf" srcId="{0BA13406-5C51-4581-9266-93F74C0B303A}" destId="{C574512E-E3D2-4718-8133-2C3C4FD7BEB0}" srcOrd="1" destOrd="0" presId="urn:microsoft.com/office/officeart/2005/8/layout/chevron1"/>
    <dgm:cxn modelId="{1A4D22AF-DCBD-4A62-B4E5-FC057937CE5E}" type="presParOf" srcId="{0BA13406-5C51-4581-9266-93F74C0B303A}" destId="{2E0ACE63-FE72-4C73-A79F-B09ACC94FA7B}" srcOrd="2" destOrd="0" presId="urn:microsoft.com/office/officeart/2005/8/layout/chevron1"/>
    <dgm:cxn modelId="{78EE9040-E233-4B28-800B-0B67E497669B}" type="presParOf" srcId="{0BA13406-5C51-4581-9266-93F74C0B303A}" destId="{4B2E2BF5-BC1F-43EC-BF30-3701FA954B3F}" srcOrd="3" destOrd="0" presId="urn:microsoft.com/office/officeart/2005/8/layout/chevron1"/>
    <dgm:cxn modelId="{30233BB9-FFB0-4CDB-83CD-B68697E7E17F}" type="presParOf" srcId="{0BA13406-5C51-4581-9266-93F74C0B303A}" destId="{84325086-B78A-4ECC-8734-EF8AB8220DF7}" srcOrd="4" destOrd="0" presId="urn:microsoft.com/office/officeart/2005/8/layout/chevron1"/>
    <dgm:cxn modelId="{4E7FC925-4FE9-47C0-A89B-C54C499C2C63}" type="presParOf" srcId="{0BA13406-5C51-4581-9266-93F74C0B303A}" destId="{EDE1F531-CADE-4B5B-A1A9-4184BE6C48BF}" srcOrd="5" destOrd="0" presId="urn:microsoft.com/office/officeart/2005/8/layout/chevron1"/>
    <dgm:cxn modelId="{1608547A-FC6E-4940-BA21-6548667CAD32}" type="presParOf" srcId="{0BA13406-5C51-4581-9266-93F74C0B303A}" destId="{BAB00F7A-1722-4576-A11F-4FB821DC12B4}" srcOrd="6" destOrd="0" presId="urn:microsoft.com/office/officeart/2005/8/layout/chevron1"/>
    <dgm:cxn modelId="{A04CBB72-EE0F-4F2D-BEE4-99D85C774193}" type="presParOf" srcId="{0BA13406-5C51-4581-9266-93F74C0B303A}" destId="{74B8C996-7C73-4603-84E0-C5C02756AA2F}" srcOrd="7" destOrd="0" presId="urn:microsoft.com/office/officeart/2005/8/layout/chevron1"/>
    <dgm:cxn modelId="{CCB3BD09-992F-4ACF-BCFE-1E142E300B1A}" type="presParOf" srcId="{0BA13406-5C51-4581-9266-93F74C0B303A}" destId="{14DCF480-E2F7-4CCF-B348-2062533AF8DE}" srcOrd="8" destOrd="0" presId="urn:microsoft.com/office/officeart/2005/8/layout/chevron1"/>
    <dgm:cxn modelId="{38A2972F-D84D-4B2D-A46E-2317E5EFAD72}" type="presParOf" srcId="{0BA13406-5C51-4581-9266-93F74C0B303A}" destId="{38638E09-64B0-475C-A2FD-849853773A04}" srcOrd="9" destOrd="0" presId="urn:microsoft.com/office/officeart/2005/8/layout/chevron1"/>
    <dgm:cxn modelId="{40D21C39-604A-4302-A830-0667CB85F613}" type="presParOf" srcId="{0BA13406-5C51-4581-9266-93F74C0B303A}" destId="{7EA4414F-C2E9-4A43-8133-D7A3C203F56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Data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Data Preparation</a:t>
          </a:r>
          <a:endParaRPr lang="en-IL" dirty="0"/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/>
      <dgm:spPr/>
      <dgm:t>
        <a:bodyPr/>
        <a:lstStyle/>
        <a:p>
          <a:r>
            <a:rPr lang="en-US" dirty="0"/>
            <a:t>Visualizations</a:t>
          </a:r>
          <a:endParaRPr lang="en-IL" dirty="0"/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/>
      <dgm:spPr/>
      <dgm:t>
        <a:bodyPr/>
        <a:lstStyle/>
        <a:p>
          <a:r>
            <a:rPr lang="en-US" dirty="0"/>
            <a:t>Related Work</a:t>
          </a:r>
          <a:endParaRPr lang="en-IL" dirty="0"/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/>
      <dgm:t>
        <a:bodyPr/>
        <a:lstStyle/>
        <a:p>
          <a:r>
            <a:rPr lang="en-US" dirty="0"/>
            <a:t>Conclusion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02A9F4BF-2F42-41F9-A701-2C37742EC91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E8B893AB-9198-4AC0-85CA-4D34A35EB262}" type="parTrans" cxnId="{312B9657-5300-4F10-9A51-0EB21DAE4F87}">
      <dgm:prSet/>
      <dgm:spPr/>
      <dgm:t>
        <a:bodyPr/>
        <a:lstStyle/>
        <a:p>
          <a:endParaRPr lang="en-US"/>
        </a:p>
      </dgm:t>
    </dgm:pt>
    <dgm:pt modelId="{C2384EED-54A0-44D4-9060-33A49B3FE9DB}" type="sibTrans" cxnId="{312B9657-5300-4F10-9A51-0EB21DAE4F87}">
      <dgm:prSet/>
      <dgm:spPr/>
      <dgm:t>
        <a:bodyPr/>
        <a:lstStyle/>
        <a:p>
          <a:endParaRPr lang="en-US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3C98F22A-25B0-46C8-9BDF-4D082C77FF60}" type="pres">
      <dgm:prSet presAssocID="{02A9F4BF-2F42-41F9-A701-2C37742EC91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574512E-E3D2-4718-8133-2C3C4FD7BEB0}" type="pres">
      <dgm:prSet presAssocID="{C2384EED-54A0-44D4-9060-33A49B3FE9DB}" presName="parTxOnlySpace" presStyleCnt="0"/>
      <dgm:spPr/>
    </dgm:pt>
    <dgm:pt modelId="{2E0ACE63-FE72-4C73-A79F-B09ACC94FA7B}" type="pres">
      <dgm:prSet presAssocID="{D2921F22-713D-4CC2-BB6F-E2FA33002AA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F9BED00-4A0B-4244-9A1B-AB46DB7B5063}" type="presOf" srcId="{D2921F22-713D-4CC2-BB6F-E2FA33002AA7}" destId="{2E0ACE63-FE72-4C73-A79F-B09ACC94FA7B}" srcOrd="0" destOrd="0" presId="urn:microsoft.com/office/officeart/2005/8/layout/chevron1"/>
    <dgm:cxn modelId="{F3302D33-206C-4A28-B0E3-18AC3D222AE8}" srcId="{8C9BF7B7-62F9-4973-A120-CC95847F449C}" destId="{D7B6B4F5-AE41-46CA-A45A-31ACC64D07C2}" srcOrd="5" destOrd="0" parTransId="{EB8F412C-E6F4-4DA0-BA2E-85704B3DBBB6}" sibTransId="{837C24AF-FB6F-4441-BEF3-ABA914DCA29F}"/>
    <dgm:cxn modelId="{49C54B56-120C-48D6-95A2-B636DE7B4AA3}" srcId="{8C9BF7B7-62F9-4973-A120-CC95847F449C}" destId="{9B2117EE-DFDE-41D3-9A8C-B386AB781F44}" srcOrd="2" destOrd="0" parTransId="{1FA50096-C017-4EA5-B750-F7DB140F9C5F}" sibTransId="{40E89348-802B-446B-9CF7-ED6EDBA93827}"/>
    <dgm:cxn modelId="{312B9657-5300-4F10-9A51-0EB21DAE4F87}" srcId="{8C9BF7B7-62F9-4973-A120-CC95847F449C}" destId="{02A9F4BF-2F42-41F9-A701-2C37742EC914}" srcOrd="0" destOrd="0" parTransId="{E8B893AB-9198-4AC0-85CA-4D34A35EB262}" sibTransId="{C2384EED-54A0-44D4-9060-33A49B3FE9DB}"/>
    <dgm:cxn modelId="{7B9FE27D-D241-4866-8C1F-74FFC012B8DC}" type="presOf" srcId="{C1356A4F-4872-4F9C-9277-4A474956A6F2}" destId="{14DCF480-E2F7-4CCF-B348-2062533AF8DE}" srcOrd="0" destOrd="0" presId="urn:microsoft.com/office/officeart/2005/8/layout/chevron1"/>
    <dgm:cxn modelId="{24AA8187-2180-4497-BE31-1E387E7815BA}" srcId="{8C9BF7B7-62F9-4973-A120-CC95847F449C}" destId="{C1356A4F-4872-4F9C-9277-4A474956A6F2}" srcOrd="4" destOrd="0" parTransId="{FA1D3788-9BA4-4EE2-BE84-05627A6CBA11}" sibTransId="{5B11AAF6-5FBB-4EB7-99B0-CC33229BEA49}"/>
    <dgm:cxn modelId="{8AD4668E-442B-49CF-8F4F-3BD87ACB60E7}" type="presOf" srcId="{9B2117EE-DFDE-41D3-9A8C-B386AB781F44}" destId="{84325086-B78A-4ECC-8734-EF8AB8220DF7}" srcOrd="0" destOrd="0" presId="urn:microsoft.com/office/officeart/2005/8/layout/chevron1"/>
    <dgm:cxn modelId="{07107394-6FD7-45E2-9BCF-2400FC3D0928}" srcId="{8C9BF7B7-62F9-4973-A120-CC95847F449C}" destId="{0D056F16-C5F1-445C-A883-EE924A98DF5A}" srcOrd="3" destOrd="0" parTransId="{D9092000-D3D7-4A86-8820-93D821DB5E6C}" sibTransId="{EFC96268-6303-4471-BE12-918A18B34463}"/>
    <dgm:cxn modelId="{EDAB52AD-8C39-46AB-AB5D-EA6AF28A53F9}" type="presOf" srcId="{02A9F4BF-2F42-41F9-A701-2C37742EC914}" destId="{3C98F22A-25B0-46C8-9BDF-4D082C77FF60}" srcOrd="0" destOrd="0" presId="urn:microsoft.com/office/officeart/2005/8/layout/chevron1"/>
    <dgm:cxn modelId="{428EE5AF-8B2D-47B6-8C8B-2DFC6731ED6D}" type="presOf" srcId="{0D056F16-C5F1-445C-A883-EE924A98DF5A}" destId="{BAB00F7A-1722-4576-A11F-4FB821DC12B4}" srcOrd="0" destOrd="0" presId="urn:microsoft.com/office/officeart/2005/8/layout/chevron1"/>
    <dgm:cxn modelId="{93A2E9AF-6477-4EBD-84A0-ECC602981DB4}" type="presOf" srcId="{D7B6B4F5-AE41-46CA-A45A-31ACC64D07C2}" destId="{7EA4414F-C2E9-4A43-8133-D7A3C203F566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C009FDB-B263-4AC8-9AB3-89AE610994E7}" srcId="{8C9BF7B7-62F9-4973-A120-CC95847F449C}" destId="{D2921F22-713D-4CC2-BB6F-E2FA33002AA7}" srcOrd="1" destOrd="0" parTransId="{D6B33718-A4D7-4C79-9B74-98DAA13BAD24}" sibTransId="{A75CBD3B-20CA-43E4-99A5-AE0C2F4BC91B}"/>
    <dgm:cxn modelId="{E5B48189-5C83-40FF-AACA-5147FBBD89D5}" type="presParOf" srcId="{0BA13406-5C51-4581-9266-93F74C0B303A}" destId="{3C98F22A-25B0-46C8-9BDF-4D082C77FF60}" srcOrd="0" destOrd="0" presId="urn:microsoft.com/office/officeart/2005/8/layout/chevron1"/>
    <dgm:cxn modelId="{B57E14ED-9418-4FC1-9ABD-F9B9195707C3}" type="presParOf" srcId="{0BA13406-5C51-4581-9266-93F74C0B303A}" destId="{C574512E-E3D2-4718-8133-2C3C4FD7BEB0}" srcOrd="1" destOrd="0" presId="urn:microsoft.com/office/officeart/2005/8/layout/chevron1"/>
    <dgm:cxn modelId="{1A4D22AF-DCBD-4A62-B4E5-FC057937CE5E}" type="presParOf" srcId="{0BA13406-5C51-4581-9266-93F74C0B303A}" destId="{2E0ACE63-FE72-4C73-A79F-B09ACC94FA7B}" srcOrd="2" destOrd="0" presId="urn:microsoft.com/office/officeart/2005/8/layout/chevron1"/>
    <dgm:cxn modelId="{78EE9040-E233-4B28-800B-0B67E497669B}" type="presParOf" srcId="{0BA13406-5C51-4581-9266-93F74C0B303A}" destId="{4B2E2BF5-BC1F-43EC-BF30-3701FA954B3F}" srcOrd="3" destOrd="0" presId="urn:microsoft.com/office/officeart/2005/8/layout/chevron1"/>
    <dgm:cxn modelId="{30233BB9-FFB0-4CDB-83CD-B68697E7E17F}" type="presParOf" srcId="{0BA13406-5C51-4581-9266-93F74C0B303A}" destId="{84325086-B78A-4ECC-8734-EF8AB8220DF7}" srcOrd="4" destOrd="0" presId="urn:microsoft.com/office/officeart/2005/8/layout/chevron1"/>
    <dgm:cxn modelId="{4E7FC925-4FE9-47C0-A89B-C54C499C2C63}" type="presParOf" srcId="{0BA13406-5C51-4581-9266-93F74C0B303A}" destId="{EDE1F531-CADE-4B5B-A1A9-4184BE6C48BF}" srcOrd="5" destOrd="0" presId="urn:microsoft.com/office/officeart/2005/8/layout/chevron1"/>
    <dgm:cxn modelId="{1608547A-FC6E-4940-BA21-6548667CAD32}" type="presParOf" srcId="{0BA13406-5C51-4581-9266-93F74C0B303A}" destId="{BAB00F7A-1722-4576-A11F-4FB821DC12B4}" srcOrd="6" destOrd="0" presId="urn:microsoft.com/office/officeart/2005/8/layout/chevron1"/>
    <dgm:cxn modelId="{A04CBB72-EE0F-4F2D-BEE4-99D85C774193}" type="presParOf" srcId="{0BA13406-5C51-4581-9266-93F74C0B303A}" destId="{74B8C996-7C73-4603-84E0-C5C02756AA2F}" srcOrd="7" destOrd="0" presId="urn:microsoft.com/office/officeart/2005/8/layout/chevron1"/>
    <dgm:cxn modelId="{CCB3BD09-992F-4ACF-BCFE-1E142E300B1A}" type="presParOf" srcId="{0BA13406-5C51-4581-9266-93F74C0B303A}" destId="{14DCF480-E2F7-4CCF-B348-2062533AF8DE}" srcOrd="8" destOrd="0" presId="urn:microsoft.com/office/officeart/2005/8/layout/chevron1"/>
    <dgm:cxn modelId="{38A2972F-D84D-4B2D-A46E-2317E5EFAD72}" type="presParOf" srcId="{0BA13406-5C51-4581-9266-93F74C0B303A}" destId="{38638E09-64B0-475C-A2FD-849853773A04}" srcOrd="9" destOrd="0" presId="urn:microsoft.com/office/officeart/2005/8/layout/chevron1"/>
    <dgm:cxn modelId="{40D21C39-604A-4302-A830-0667CB85F613}" type="presParOf" srcId="{0BA13406-5C51-4581-9266-93F74C0B303A}" destId="{7EA4414F-C2E9-4A43-8133-D7A3C203F56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Data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Data Preparation</a:t>
          </a:r>
          <a:endParaRPr lang="en-IL" dirty="0"/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Visualizations</a:t>
          </a:r>
          <a:endParaRPr lang="en-IL" dirty="0"/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/>
      <dgm:spPr/>
      <dgm:t>
        <a:bodyPr/>
        <a:lstStyle/>
        <a:p>
          <a:r>
            <a:rPr lang="en-US" dirty="0"/>
            <a:t>Related Work</a:t>
          </a:r>
          <a:endParaRPr lang="en-IL" dirty="0"/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/>
      <dgm:t>
        <a:bodyPr/>
        <a:lstStyle/>
        <a:p>
          <a:r>
            <a:rPr lang="en-US" dirty="0"/>
            <a:t>Conclusion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02A9F4BF-2F42-41F9-A701-2C37742EC91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E8B893AB-9198-4AC0-85CA-4D34A35EB262}" type="parTrans" cxnId="{312B9657-5300-4F10-9A51-0EB21DAE4F87}">
      <dgm:prSet/>
      <dgm:spPr/>
      <dgm:t>
        <a:bodyPr/>
        <a:lstStyle/>
        <a:p>
          <a:endParaRPr lang="en-US"/>
        </a:p>
      </dgm:t>
    </dgm:pt>
    <dgm:pt modelId="{C2384EED-54A0-44D4-9060-33A49B3FE9DB}" type="sibTrans" cxnId="{312B9657-5300-4F10-9A51-0EB21DAE4F87}">
      <dgm:prSet/>
      <dgm:spPr/>
      <dgm:t>
        <a:bodyPr/>
        <a:lstStyle/>
        <a:p>
          <a:endParaRPr lang="en-US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3C98F22A-25B0-46C8-9BDF-4D082C77FF60}" type="pres">
      <dgm:prSet presAssocID="{02A9F4BF-2F42-41F9-A701-2C37742EC91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574512E-E3D2-4718-8133-2C3C4FD7BEB0}" type="pres">
      <dgm:prSet presAssocID="{C2384EED-54A0-44D4-9060-33A49B3FE9DB}" presName="parTxOnlySpace" presStyleCnt="0"/>
      <dgm:spPr/>
    </dgm:pt>
    <dgm:pt modelId="{2E0ACE63-FE72-4C73-A79F-B09ACC94FA7B}" type="pres">
      <dgm:prSet presAssocID="{D2921F22-713D-4CC2-BB6F-E2FA33002AA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F9BED00-4A0B-4244-9A1B-AB46DB7B5063}" type="presOf" srcId="{D2921F22-713D-4CC2-BB6F-E2FA33002AA7}" destId="{2E0ACE63-FE72-4C73-A79F-B09ACC94FA7B}" srcOrd="0" destOrd="0" presId="urn:microsoft.com/office/officeart/2005/8/layout/chevron1"/>
    <dgm:cxn modelId="{F3302D33-206C-4A28-B0E3-18AC3D222AE8}" srcId="{8C9BF7B7-62F9-4973-A120-CC95847F449C}" destId="{D7B6B4F5-AE41-46CA-A45A-31ACC64D07C2}" srcOrd="5" destOrd="0" parTransId="{EB8F412C-E6F4-4DA0-BA2E-85704B3DBBB6}" sibTransId="{837C24AF-FB6F-4441-BEF3-ABA914DCA29F}"/>
    <dgm:cxn modelId="{49C54B56-120C-48D6-95A2-B636DE7B4AA3}" srcId="{8C9BF7B7-62F9-4973-A120-CC95847F449C}" destId="{9B2117EE-DFDE-41D3-9A8C-B386AB781F44}" srcOrd="2" destOrd="0" parTransId="{1FA50096-C017-4EA5-B750-F7DB140F9C5F}" sibTransId="{40E89348-802B-446B-9CF7-ED6EDBA93827}"/>
    <dgm:cxn modelId="{312B9657-5300-4F10-9A51-0EB21DAE4F87}" srcId="{8C9BF7B7-62F9-4973-A120-CC95847F449C}" destId="{02A9F4BF-2F42-41F9-A701-2C37742EC914}" srcOrd="0" destOrd="0" parTransId="{E8B893AB-9198-4AC0-85CA-4D34A35EB262}" sibTransId="{C2384EED-54A0-44D4-9060-33A49B3FE9DB}"/>
    <dgm:cxn modelId="{7B9FE27D-D241-4866-8C1F-74FFC012B8DC}" type="presOf" srcId="{C1356A4F-4872-4F9C-9277-4A474956A6F2}" destId="{14DCF480-E2F7-4CCF-B348-2062533AF8DE}" srcOrd="0" destOrd="0" presId="urn:microsoft.com/office/officeart/2005/8/layout/chevron1"/>
    <dgm:cxn modelId="{24AA8187-2180-4497-BE31-1E387E7815BA}" srcId="{8C9BF7B7-62F9-4973-A120-CC95847F449C}" destId="{C1356A4F-4872-4F9C-9277-4A474956A6F2}" srcOrd="4" destOrd="0" parTransId="{FA1D3788-9BA4-4EE2-BE84-05627A6CBA11}" sibTransId="{5B11AAF6-5FBB-4EB7-99B0-CC33229BEA49}"/>
    <dgm:cxn modelId="{8AD4668E-442B-49CF-8F4F-3BD87ACB60E7}" type="presOf" srcId="{9B2117EE-DFDE-41D3-9A8C-B386AB781F44}" destId="{84325086-B78A-4ECC-8734-EF8AB8220DF7}" srcOrd="0" destOrd="0" presId="urn:microsoft.com/office/officeart/2005/8/layout/chevron1"/>
    <dgm:cxn modelId="{07107394-6FD7-45E2-9BCF-2400FC3D0928}" srcId="{8C9BF7B7-62F9-4973-A120-CC95847F449C}" destId="{0D056F16-C5F1-445C-A883-EE924A98DF5A}" srcOrd="3" destOrd="0" parTransId="{D9092000-D3D7-4A86-8820-93D821DB5E6C}" sibTransId="{EFC96268-6303-4471-BE12-918A18B34463}"/>
    <dgm:cxn modelId="{EDAB52AD-8C39-46AB-AB5D-EA6AF28A53F9}" type="presOf" srcId="{02A9F4BF-2F42-41F9-A701-2C37742EC914}" destId="{3C98F22A-25B0-46C8-9BDF-4D082C77FF60}" srcOrd="0" destOrd="0" presId="urn:microsoft.com/office/officeart/2005/8/layout/chevron1"/>
    <dgm:cxn modelId="{428EE5AF-8B2D-47B6-8C8B-2DFC6731ED6D}" type="presOf" srcId="{0D056F16-C5F1-445C-A883-EE924A98DF5A}" destId="{BAB00F7A-1722-4576-A11F-4FB821DC12B4}" srcOrd="0" destOrd="0" presId="urn:microsoft.com/office/officeart/2005/8/layout/chevron1"/>
    <dgm:cxn modelId="{93A2E9AF-6477-4EBD-84A0-ECC602981DB4}" type="presOf" srcId="{D7B6B4F5-AE41-46CA-A45A-31ACC64D07C2}" destId="{7EA4414F-C2E9-4A43-8133-D7A3C203F566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C009FDB-B263-4AC8-9AB3-89AE610994E7}" srcId="{8C9BF7B7-62F9-4973-A120-CC95847F449C}" destId="{D2921F22-713D-4CC2-BB6F-E2FA33002AA7}" srcOrd="1" destOrd="0" parTransId="{D6B33718-A4D7-4C79-9B74-98DAA13BAD24}" sibTransId="{A75CBD3B-20CA-43E4-99A5-AE0C2F4BC91B}"/>
    <dgm:cxn modelId="{E5B48189-5C83-40FF-AACA-5147FBBD89D5}" type="presParOf" srcId="{0BA13406-5C51-4581-9266-93F74C0B303A}" destId="{3C98F22A-25B0-46C8-9BDF-4D082C77FF60}" srcOrd="0" destOrd="0" presId="urn:microsoft.com/office/officeart/2005/8/layout/chevron1"/>
    <dgm:cxn modelId="{B57E14ED-9418-4FC1-9ABD-F9B9195707C3}" type="presParOf" srcId="{0BA13406-5C51-4581-9266-93F74C0B303A}" destId="{C574512E-E3D2-4718-8133-2C3C4FD7BEB0}" srcOrd="1" destOrd="0" presId="urn:microsoft.com/office/officeart/2005/8/layout/chevron1"/>
    <dgm:cxn modelId="{1A4D22AF-DCBD-4A62-B4E5-FC057937CE5E}" type="presParOf" srcId="{0BA13406-5C51-4581-9266-93F74C0B303A}" destId="{2E0ACE63-FE72-4C73-A79F-B09ACC94FA7B}" srcOrd="2" destOrd="0" presId="urn:microsoft.com/office/officeart/2005/8/layout/chevron1"/>
    <dgm:cxn modelId="{78EE9040-E233-4B28-800B-0B67E497669B}" type="presParOf" srcId="{0BA13406-5C51-4581-9266-93F74C0B303A}" destId="{4B2E2BF5-BC1F-43EC-BF30-3701FA954B3F}" srcOrd="3" destOrd="0" presId="urn:microsoft.com/office/officeart/2005/8/layout/chevron1"/>
    <dgm:cxn modelId="{30233BB9-FFB0-4CDB-83CD-B68697E7E17F}" type="presParOf" srcId="{0BA13406-5C51-4581-9266-93F74C0B303A}" destId="{84325086-B78A-4ECC-8734-EF8AB8220DF7}" srcOrd="4" destOrd="0" presId="urn:microsoft.com/office/officeart/2005/8/layout/chevron1"/>
    <dgm:cxn modelId="{4E7FC925-4FE9-47C0-A89B-C54C499C2C63}" type="presParOf" srcId="{0BA13406-5C51-4581-9266-93F74C0B303A}" destId="{EDE1F531-CADE-4B5B-A1A9-4184BE6C48BF}" srcOrd="5" destOrd="0" presId="urn:microsoft.com/office/officeart/2005/8/layout/chevron1"/>
    <dgm:cxn modelId="{1608547A-FC6E-4940-BA21-6548667CAD32}" type="presParOf" srcId="{0BA13406-5C51-4581-9266-93F74C0B303A}" destId="{BAB00F7A-1722-4576-A11F-4FB821DC12B4}" srcOrd="6" destOrd="0" presId="urn:microsoft.com/office/officeart/2005/8/layout/chevron1"/>
    <dgm:cxn modelId="{A04CBB72-EE0F-4F2D-BEE4-99D85C774193}" type="presParOf" srcId="{0BA13406-5C51-4581-9266-93F74C0B303A}" destId="{74B8C996-7C73-4603-84E0-C5C02756AA2F}" srcOrd="7" destOrd="0" presId="urn:microsoft.com/office/officeart/2005/8/layout/chevron1"/>
    <dgm:cxn modelId="{CCB3BD09-992F-4ACF-BCFE-1E142E300B1A}" type="presParOf" srcId="{0BA13406-5C51-4581-9266-93F74C0B303A}" destId="{14DCF480-E2F7-4CCF-B348-2062533AF8DE}" srcOrd="8" destOrd="0" presId="urn:microsoft.com/office/officeart/2005/8/layout/chevron1"/>
    <dgm:cxn modelId="{38A2972F-D84D-4B2D-A46E-2317E5EFAD72}" type="presParOf" srcId="{0BA13406-5C51-4581-9266-93F74C0B303A}" destId="{38638E09-64B0-475C-A2FD-849853773A04}" srcOrd="9" destOrd="0" presId="urn:microsoft.com/office/officeart/2005/8/layout/chevron1"/>
    <dgm:cxn modelId="{40D21C39-604A-4302-A830-0667CB85F613}" type="presParOf" srcId="{0BA13406-5C51-4581-9266-93F74C0B303A}" destId="{7EA4414F-C2E9-4A43-8133-D7A3C203F56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Data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Data Preparation</a:t>
          </a:r>
          <a:endParaRPr lang="en-IL" dirty="0"/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Visualizations</a:t>
          </a:r>
          <a:endParaRPr lang="en-IL" dirty="0"/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Related Work</a:t>
          </a:r>
          <a:endParaRPr lang="en-IL" dirty="0"/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/>
      <dgm:t>
        <a:bodyPr/>
        <a:lstStyle/>
        <a:p>
          <a:r>
            <a:rPr lang="en-US" dirty="0"/>
            <a:t>Conclusion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02A9F4BF-2F42-41F9-A701-2C37742EC91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E8B893AB-9198-4AC0-85CA-4D34A35EB262}" type="parTrans" cxnId="{312B9657-5300-4F10-9A51-0EB21DAE4F87}">
      <dgm:prSet/>
      <dgm:spPr/>
      <dgm:t>
        <a:bodyPr/>
        <a:lstStyle/>
        <a:p>
          <a:endParaRPr lang="en-US"/>
        </a:p>
      </dgm:t>
    </dgm:pt>
    <dgm:pt modelId="{C2384EED-54A0-44D4-9060-33A49B3FE9DB}" type="sibTrans" cxnId="{312B9657-5300-4F10-9A51-0EB21DAE4F87}">
      <dgm:prSet/>
      <dgm:spPr/>
      <dgm:t>
        <a:bodyPr/>
        <a:lstStyle/>
        <a:p>
          <a:endParaRPr lang="en-US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3C98F22A-25B0-46C8-9BDF-4D082C77FF60}" type="pres">
      <dgm:prSet presAssocID="{02A9F4BF-2F42-41F9-A701-2C37742EC91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574512E-E3D2-4718-8133-2C3C4FD7BEB0}" type="pres">
      <dgm:prSet presAssocID="{C2384EED-54A0-44D4-9060-33A49B3FE9DB}" presName="parTxOnlySpace" presStyleCnt="0"/>
      <dgm:spPr/>
    </dgm:pt>
    <dgm:pt modelId="{2E0ACE63-FE72-4C73-A79F-B09ACC94FA7B}" type="pres">
      <dgm:prSet presAssocID="{D2921F22-713D-4CC2-BB6F-E2FA33002AA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F9BED00-4A0B-4244-9A1B-AB46DB7B5063}" type="presOf" srcId="{D2921F22-713D-4CC2-BB6F-E2FA33002AA7}" destId="{2E0ACE63-FE72-4C73-A79F-B09ACC94FA7B}" srcOrd="0" destOrd="0" presId="urn:microsoft.com/office/officeart/2005/8/layout/chevron1"/>
    <dgm:cxn modelId="{F3302D33-206C-4A28-B0E3-18AC3D222AE8}" srcId="{8C9BF7B7-62F9-4973-A120-CC95847F449C}" destId="{D7B6B4F5-AE41-46CA-A45A-31ACC64D07C2}" srcOrd="5" destOrd="0" parTransId="{EB8F412C-E6F4-4DA0-BA2E-85704B3DBBB6}" sibTransId="{837C24AF-FB6F-4441-BEF3-ABA914DCA29F}"/>
    <dgm:cxn modelId="{49C54B56-120C-48D6-95A2-B636DE7B4AA3}" srcId="{8C9BF7B7-62F9-4973-A120-CC95847F449C}" destId="{9B2117EE-DFDE-41D3-9A8C-B386AB781F44}" srcOrd="2" destOrd="0" parTransId="{1FA50096-C017-4EA5-B750-F7DB140F9C5F}" sibTransId="{40E89348-802B-446B-9CF7-ED6EDBA93827}"/>
    <dgm:cxn modelId="{312B9657-5300-4F10-9A51-0EB21DAE4F87}" srcId="{8C9BF7B7-62F9-4973-A120-CC95847F449C}" destId="{02A9F4BF-2F42-41F9-A701-2C37742EC914}" srcOrd="0" destOrd="0" parTransId="{E8B893AB-9198-4AC0-85CA-4D34A35EB262}" sibTransId="{C2384EED-54A0-44D4-9060-33A49B3FE9DB}"/>
    <dgm:cxn modelId="{7B9FE27D-D241-4866-8C1F-74FFC012B8DC}" type="presOf" srcId="{C1356A4F-4872-4F9C-9277-4A474956A6F2}" destId="{14DCF480-E2F7-4CCF-B348-2062533AF8DE}" srcOrd="0" destOrd="0" presId="urn:microsoft.com/office/officeart/2005/8/layout/chevron1"/>
    <dgm:cxn modelId="{24AA8187-2180-4497-BE31-1E387E7815BA}" srcId="{8C9BF7B7-62F9-4973-A120-CC95847F449C}" destId="{C1356A4F-4872-4F9C-9277-4A474956A6F2}" srcOrd="4" destOrd="0" parTransId="{FA1D3788-9BA4-4EE2-BE84-05627A6CBA11}" sibTransId="{5B11AAF6-5FBB-4EB7-99B0-CC33229BEA49}"/>
    <dgm:cxn modelId="{8AD4668E-442B-49CF-8F4F-3BD87ACB60E7}" type="presOf" srcId="{9B2117EE-DFDE-41D3-9A8C-B386AB781F44}" destId="{84325086-B78A-4ECC-8734-EF8AB8220DF7}" srcOrd="0" destOrd="0" presId="urn:microsoft.com/office/officeart/2005/8/layout/chevron1"/>
    <dgm:cxn modelId="{07107394-6FD7-45E2-9BCF-2400FC3D0928}" srcId="{8C9BF7B7-62F9-4973-A120-CC95847F449C}" destId="{0D056F16-C5F1-445C-A883-EE924A98DF5A}" srcOrd="3" destOrd="0" parTransId="{D9092000-D3D7-4A86-8820-93D821DB5E6C}" sibTransId="{EFC96268-6303-4471-BE12-918A18B34463}"/>
    <dgm:cxn modelId="{EDAB52AD-8C39-46AB-AB5D-EA6AF28A53F9}" type="presOf" srcId="{02A9F4BF-2F42-41F9-A701-2C37742EC914}" destId="{3C98F22A-25B0-46C8-9BDF-4D082C77FF60}" srcOrd="0" destOrd="0" presId="urn:microsoft.com/office/officeart/2005/8/layout/chevron1"/>
    <dgm:cxn modelId="{428EE5AF-8B2D-47B6-8C8B-2DFC6731ED6D}" type="presOf" srcId="{0D056F16-C5F1-445C-A883-EE924A98DF5A}" destId="{BAB00F7A-1722-4576-A11F-4FB821DC12B4}" srcOrd="0" destOrd="0" presId="urn:microsoft.com/office/officeart/2005/8/layout/chevron1"/>
    <dgm:cxn modelId="{93A2E9AF-6477-4EBD-84A0-ECC602981DB4}" type="presOf" srcId="{D7B6B4F5-AE41-46CA-A45A-31ACC64D07C2}" destId="{7EA4414F-C2E9-4A43-8133-D7A3C203F566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C009FDB-B263-4AC8-9AB3-89AE610994E7}" srcId="{8C9BF7B7-62F9-4973-A120-CC95847F449C}" destId="{D2921F22-713D-4CC2-BB6F-E2FA33002AA7}" srcOrd="1" destOrd="0" parTransId="{D6B33718-A4D7-4C79-9B74-98DAA13BAD24}" sibTransId="{A75CBD3B-20CA-43E4-99A5-AE0C2F4BC91B}"/>
    <dgm:cxn modelId="{E5B48189-5C83-40FF-AACA-5147FBBD89D5}" type="presParOf" srcId="{0BA13406-5C51-4581-9266-93F74C0B303A}" destId="{3C98F22A-25B0-46C8-9BDF-4D082C77FF60}" srcOrd="0" destOrd="0" presId="urn:microsoft.com/office/officeart/2005/8/layout/chevron1"/>
    <dgm:cxn modelId="{B57E14ED-9418-4FC1-9ABD-F9B9195707C3}" type="presParOf" srcId="{0BA13406-5C51-4581-9266-93F74C0B303A}" destId="{C574512E-E3D2-4718-8133-2C3C4FD7BEB0}" srcOrd="1" destOrd="0" presId="urn:microsoft.com/office/officeart/2005/8/layout/chevron1"/>
    <dgm:cxn modelId="{1A4D22AF-DCBD-4A62-B4E5-FC057937CE5E}" type="presParOf" srcId="{0BA13406-5C51-4581-9266-93F74C0B303A}" destId="{2E0ACE63-FE72-4C73-A79F-B09ACC94FA7B}" srcOrd="2" destOrd="0" presId="urn:microsoft.com/office/officeart/2005/8/layout/chevron1"/>
    <dgm:cxn modelId="{78EE9040-E233-4B28-800B-0B67E497669B}" type="presParOf" srcId="{0BA13406-5C51-4581-9266-93F74C0B303A}" destId="{4B2E2BF5-BC1F-43EC-BF30-3701FA954B3F}" srcOrd="3" destOrd="0" presId="urn:microsoft.com/office/officeart/2005/8/layout/chevron1"/>
    <dgm:cxn modelId="{30233BB9-FFB0-4CDB-83CD-B68697E7E17F}" type="presParOf" srcId="{0BA13406-5C51-4581-9266-93F74C0B303A}" destId="{84325086-B78A-4ECC-8734-EF8AB8220DF7}" srcOrd="4" destOrd="0" presId="urn:microsoft.com/office/officeart/2005/8/layout/chevron1"/>
    <dgm:cxn modelId="{4E7FC925-4FE9-47C0-A89B-C54C499C2C63}" type="presParOf" srcId="{0BA13406-5C51-4581-9266-93F74C0B303A}" destId="{EDE1F531-CADE-4B5B-A1A9-4184BE6C48BF}" srcOrd="5" destOrd="0" presId="urn:microsoft.com/office/officeart/2005/8/layout/chevron1"/>
    <dgm:cxn modelId="{1608547A-FC6E-4940-BA21-6548667CAD32}" type="presParOf" srcId="{0BA13406-5C51-4581-9266-93F74C0B303A}" destId="{BAB00F7A-1722-4576-A11F-4FB821DC12B4}" srcOrd="6" destOrd="0" presId="urn:microsoft.com/office/officeart/2005/8/layout/chevron1"/>
    <dgm:cxn modelId="{A04CBB72-EE0F-4F2D-BEE4-99D85C774193}" type="presParOf" srcId="{0BA13406-5C51-4581-9266-93F74C0B303A}" destId="{74B8C996-7C73-4603-84E0-C5C02756AA2F}" srcOrd="7" destOrd="0" presId="urn:microsoft.com/office/officeart/2005/8/layout/chevron1"/>
    <dgm:cxn modelId="{CCB3BD09-992F-4ACF-BCFE-1E142E300B1A}" type="presParOf" srcId="{0BA13406-5C51-4581-9266-93F74C0B303A}" destId="{14DCF480-E2F7-4CCF-B348-2062533AF8DE}" srcOrd="8" destOrd="0" presId="urn:microsoft.com/office/officeart/2005/8/layout/chevron1"/>
    <dgm:cxn modelId="{38A2972F-D84D-4B2D-A46E-2317E5EFAD72}" type="presParOf" srcId="{0BA13406-5C51-4581-9266-93F74C0B303A}" destId="{38638E09-64B0-475C-A2FD-849853773A04}" srcOrd="9" destOrd="0" presId="urn:microsoft.com/office/officeart/2005/8/layout/chevron1"/>
    <dgm:cxn modelId="{40D21C39-604A-4302-A830-0667CB85F613}" type="presParOf" srcId="{0BA13406-5C51-4581-9266-93F74C0B303A}" destId="{7EA4414F-C2E9-4A43-8133-D7A3C203F56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Data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Data Preparation</a:t>
          </a:r>
          <a:endParaRPr lang="en-IL" dirty="0"/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Visualizations</a:t>
          </a:r>
          <a:endParaRPr lang="en-IL" dirty="0"/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Related Work</a:t>
          </a:r>
          <a:endParaRPr lang="en-IL" dirty="0"/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Conclusion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02A9F4BF-2F42-41F9-A701-2C37742EC91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E8B893AB-9198-4AC0-85CA-4D34A35EB262}" type="parTrans" cxnId="{312B9657-5300-4F10-9A51-0EB21DAE4F87}">
      <dgm:prSet/>
      <dgm:spPr/>
      <dgm:t>
        <a:bodyPr/>
        <a:lstStyle/>
        <a:p>
          <a:endParaRPr lang="en-US"/>
        </a:p>
      </dgm:t>
    </dgm:pt>
    <dgm:pt modelId="{C2384EED-54A0-44D4-9060-33A49B3FE9DB}" type="sibTrans" cxnId="{312B9657-5300-4F10-9A51-0EB21DAE4F87}">
      <dgm:prSet/>
      <dgm:spPr/>
      <dgm:t>
        <a:bodyPr/>
        <a:lstStyle/>
        <a:p>
          <a:endParaRPr lang="en-US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3C98F22A-25B0-46C8-9BDF-4D082C77FF60}" type="pres">
      <dgm:prSet presAssocID="{02A9F4BF-2F42-41F9-A701-2C37742EC91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574512E-E3D2-4718-8133-2C3C4FD7BEB0}" type="pres">
      <dgm:prSet presAssocID="{C2384EED-54A0-44D4-9060-33A49B3FE9DB}" presName="parTxOnlySpace" presStyleCnt="0"/>
      <dgm:spPr/>
    </dgm:pt>
    <dgm:pt modelId="{2E0ACE63-FE72-4C73-A79F-B09ACC94FA7B}" type="pres">
      <dgm:prSet presAssocID="{D2921F22-713D-4CC2-BB6F-E2FA33002AA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F9BED00-4A0B-4244-9A1B-AB46DB7B5063}" type="presOf" srcId="{D2921F22-713D-4CC2-BB6F-E2FA33002AA7}" destId="{2E0ACE63-FE72-4C73-A79F-B09ACC94FA7B}" srcOrd="0" destOrd="0" presId="urn:microsoft.com/office/officeart/2005/8/layout/chevron1"/>
    <dgm:cxn modelId="{F3302D33-206C-4A28-B0E3-18AC3D222AE8}" srcId="{8C9BF7B7-62F9-4973-A120-CC95847F449C}" destId="{D7B6B4F5-AE41-46CA-A45A-31ACC64D07C2}" srcOrd="5" destOrd="0" parTransId="{EB8F412C-E6F4-4DA0-BA2E-85704B3DBBB6}" sibTransId="{837C24AF-FB6F-4441-BEF3-ABA914DCA29F}"/>
    <dgm:cxn modelId="{49C54B56-120C-48D6-95A2-B636DE7B4AA3}" srcId="{8C9BF7B7-62F9-4973-A120-CC95847F449C}" destId="{9B2117EE-DFDE-41D3-9A8C-B386AB781F44}" srcOrd="2" destOrd="0" parTransId="{1FA50096-C017-4EA5-B750-F7DB140F9C5F}" sibTransId="{40E89348-802B-446B-9CF7-ED6EDBA93827}"/>
    <dgm:cxn modelId="{312B9657-5300-4F10-9A51-0EB21DAE4F87}" srcId="{8C9BF7B7-62F9-4973-A120-CC95847F449C}" destId="{02A9F4BF-2F42-41F9-A701-2C37742EC914}" srcOrd="0" destOrd="0" parTransId="{E8B893AB-9198-4AC0-85CA-4D34A35EB262}" sibTransId="{C2384EED-54A0-44D4-9060-33A49B3FE9DB}"/>
    <dgm:cxn modelId="{7B9FE27D-D241-4866-8C1F-74FFC012B8DC}" type="presOf" srcId="{C1356A4F-4872-4F9C-9277-4A474956A6F2}" destId="{14DCF480-E2F7-4CCF-B348-2062533AF8DE}" srcOrd="0" destOrd="0" presId="urn:microsoft.com/office/officeart/2005/8/layout/chevron1"/>
    <dgm:cxn modelId="{24AA8187-2180-4497-BE31-1E387E7815BA}" srcId="{8C9BF7B7-62F9-4973-A120-CC95847F449C}" destId="{C1356A4F-4872-4F9C-9277-4A474956A6F2}" srcOrd="4" destOrd="0" parTransId="{FA1D3788-9BA4-4EE2-BE84-05627A6CBA11}" sibTransId="{5B11AAF6-5FBB-4EB7-99B0-CC33229BEA49}"/>
    <dgm:cxn modelId="{8AD4668E-442B-49CF-8F4F-3BD87ACB60E7}" type="presOf" srcId="{9B2117EE-DFDE-41D3-9A8C-B386AB781F44}" destId="{84325086-B78A-4ECC-8734-EF8AB8220DF7}" srcOrd="0" destOrd="0" presId="urn:microsoft.com/office/officeart/2005/8/layout/chevron1"/>
    <dgm:cxn modelId="{07107394-6FD7-45E2-9BCF-2400FC3D0928}" srcId="{8C9BF7B7-62F9-4973-A120-CC95847F449C}" destId="{0D056F16-C5F1-445C-A883-EE924A98DF5A}" srcOrd="3" destOrd="0" parTransId="{D9092000-D3D7-4A86-8820-93D821DB5E6C}" sibTransId="{EFC96268-6303-4471-BE12-918A18B34463}"/>
    <dgm:cxn modelId="{EDAB52AD-8C39-46AB-AB5D-EA6AF28A53F9}" type="presOf" srcId="{02A9F4BF-2F42-41F9-A701-2C37742EC914}" destId="{3C98F22A-25B0-46C8-9BDF-4D082C77FF60}" srcOrd="0" destOrd="0" presId="urn:microsoft.com/office/officeart/2005/8/layout/chevron1"/>
    <dgm:cxn modelId="{428EE5AF-8B2D-47B6-8C8B-2DFC6731ED6D}" type="presOf" srcId="{0D056F16-C5F1-445C-A883-EE924A98DF5A}" destId="{BAB00F7A-1722-4576-A11F-4FB821DC12B4}" srcOrd="0" destOrd="0" presId="urn:microsoft.com/office/officeart/2005/8/layout/chevron1"/>
    <dgm:cxn modelId="{93A2E9AF-6477-4EBD-84A0-ECC602981DB4}" type="presOf" srcId="{D7B6B4F5-AE41-46CA-A45A-31ACC64D07C2}" destId="{7EA4414F-C2E9-4A43-8133-D7A3C203F566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C009FDB-B263-4AC8-9AB3-89AE610994E7}" srcId="{8C9BF7B7-62F9-4973-A120-CC95847F449C}" destId="{D2921F22-713D-4CC2-BB6F-E2FA33002AA7}" srcOrd="1" destOrd="0" parTransId="{D6B33718-A4D7-4C79-9B74-98DAA13BAD24}" sibTransId="{A75CBD3B-20CA-43E4-99A5-AE0C2F4BC91B}"/>
    <dgm:cxn modelId="{E5B48189-5C83-40FF-AACA-5147FBBD89D5}" type="presParOf" srcId="{0BA13406-5C51-4581-9266-93F74C0B303A}" destId="{3C98F22A-25B0-46C8-9BDF-4D082C77FF60}" srcOrd="0" destOrd="0" presId="urn:microsoft.com/office/officeart/2005/8/layout/chevron1"/>
    <dgm:cxn modelId="{B57E14ED-9418-4FC1-9ABD-F9B9195707C3}" type="presParOf" srcId="{0BA13406-5C51-4581-9266-93F74C0B303A}" destId="{C574512E-E3D2-4718-8133-2C3C4FD7BEB0}" srcOrd="1" destOrd="0" presId="urn:microsoft.com/office/officeart/2005/8/layout/chevron1"/>
    <dgm:cxn modelId="{1A4D22AF-DCBD-4A62-B4E5-FC057937CE5E}" type="presParOf" srcId="{0BA13406-5C51-4581-9266-93F74C0B303A}" destId="{2E0ACE63-FE72-4C73-A79F-B09ACC94FA7B}" srcOrd="2" destOrd="0" presId="urn:microsoft.com/office/officeart/2005/8/layout/chevron1"/>
    <dgm:cxn modelId="{78EE9040-E233-4B28-800B-0B67E497669B}" type="presParOf" srcId="{0BA13406-5C51-4581-9266-93F74C0B303A}" destId="{4B2E2BF5-BC1F-43EC-BF30-3701FA954B3F}" srcOrd="3" destOrd="0" presId="urn:microsoft.com/office/officeart/2005/8/layout/chevron1"/>
    <dgm:cxn modelId="{30233BB9-FFB0-4CDB-83CD-B68697E7E17F}" type="presParOf" srcId="{0BA13406-5C51-4581-9266-93F74C0B303A}" destId="{84325086-B78A-4ECC-8734-EF8AB8220DF7}" srcOrd="4" destOrd="0" presId="urn:microsoft.com/office/officeart/2005/8/layout/chevron1"/>
    <dgm:cxn modelId="{4E7FC925-4FE9-47C0-A89B-C54C499C2C63}" type="presParOf" srcId="{0BA13406-5C51-4581-9266-93F74C0B303A}" destId="{EDE1F531-CADE-4B5B-A1A9-4184BE6C48BF}" srcOrd="5" destOrd="0" presId="urn:microsoft.com/office/officeart/2005/8/layout/chevron1"/>
    <dgm:cxn modelId="{1608547A-FC6E-4940-BA21-6548667CAD32}" type="presParOf" srcId="{0BA13406-5C51-4581-9266-93F74C0B303A}" destId="{BAB00F7A-1722-4576-A11F-4FB821DC12B4}" srcOrd="6" destOrd="0" presId="urn:microsoft.com/office/officeart/2005/8/layout/chevron1"/>
    <dgm:cxn modelId="{A04CBB72-EE0F-4F2D-BEE4-99D85C774193}" type="presParOf" srcId="{0BA13406-5C51-4581-9266-93F74C0B303A}" destId="{74B8C996-7C73-4603-84E0-C5C02756AA2F}" srcOrd="7" destOrd="0" presId="urn:microsoft.com/office/officeart/2005/8/layout/chevron1"/>
    <dgm:cxn modelId="{CCB3BD09-992F-4ACF-BCFE-1E142E300B1A}" type="presParOf" srcId="{0BA13406-5C51-4581-9266-93F74C0B303A}" destId="{14DCF480-E2F7-4CCF-B348-2062533AF8DE}" srcOrd="8" destOrd="0" presId="urn:microsoft.com/office/officeart/2005/8/layout/chevron1"/>
    <dgm:cxn modelId="{38A2972F-D84D-4B2D-A46E-2317E5EFAD72}" type="presParOf" srcId="{0BA13406-5C51-4581-9266-93F74C0B303A}" destId="{38638E09-64B0-475C-A2FD-849853773A04}" srcOrd="9" destOrd="0" presId="urn:microsoft.com/office/officeart/2005/8/layout/chevron1"/>
    <dgm:cxn modelId="{40D21C39-604A-4302-A830-0667CB85F613}" type="presParOf" srcId="{0BA13406-5C51-4581-9266-93F74C0B303A}" destId="{7EA4414F-C2E9-4A43-8133-D7A3C203F56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8F22A-25B0-46C8-9BDF-4D082C77FF60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</a:t>
          </a:r>
        </a:p>
      </dsp:txBody>
      <dsp:txXfrm>
        <a:off x="443010" y="2363670"/>
        <a:ext cx="1311406" cy="874270"/>
      </dsp:txXfrm>
    </dsp:sp>
    <dsp:sp modelId="{2E0ACE63-FE72-4C73-A79F-B09ACC94FA7B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Understanding</a:t>
          </a:r>
          <a:endParaRPr lang="en-IL" sz="1600" kern="1200" dirty="0"/>
        </a:p>
      </dsp:txBody>
      <dsp:txXfrm>
        <a:off x="2410119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  <a:endParaRPr lang="en-IL" sz="1600" kern="1200" dirty="0"/>
        </a:p>
      </dsp:txBody>
      <dsp:txXfrm>
        <a:off x="4377228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Visualizations</a:t>
          </a:r>
          <a:endParaRPr lang="en-IL" sz="1600" kern="1200" dirty="0"/>
        </a:p>
      </dsp:txBody>
      <dsp:txXfrm>
        <a:off x="634433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Related Work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8F22A-25B0-46C8-9BDF-4D082C77FF60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</a:t>
          </a:r>
        </a:p>
      </dsp:txBody>
      <dsp:txXfrm>
        <a:off x="443010" y="2363670"/>
        <a:ext cx="1311406" cy="874270"/>
      </dsp:txXfrm>
    </dsp:sp>
    <dsp:sp modelId="{2E0ACE63-FE72-4C73-A79F-B09ACC94FA7B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Understanding</a:t>
          </a:r>
          <a:endParaRPr lang="en-IL" sz="1600" kern="1200" dirty="0"/>
        </a:p>
      </dsp:txBody>
      <dsp:txXfrm>
        <a:off x="2410119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  <a:endParaRPr lang="en-IL" sz="1600" kern="1200" dirty="0"/>
        </a:p>
      </dsp:txBody>
      <dsp:txXfrm>
        <a:off x="4377228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Visualizations</a:t>
          </a:r>
          <a:endParaRPr lang="en-IL" sz="1600" kern="1200" dirty="0"/>
        </a:p>
      </dsp:txBody>
      <dsp:txXfrm>
        <a:off x="634433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Related Work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8F22A-25B0-46C8-9BDF-4D082C77FF60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</a:t>
          </a:r>
        </a:p>
      </dsp:txBody>
      <dsp:txXfrm>
        <a:off x="443010" y="2363670"/>
        <a:ext cx="1311406" cy="874270"/>
      </dsp:txXfrm>
    </dsp:sp>
    <dsp:sp modelId="{2E0ACE63-FE72-4C73-A79F-B09ACC94FA7B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Understanding</a:t>
          </a:r>
          <a:endParaRPr lang="en-IL" sz="1600" kern="1200" dirty="0"/>
        </a:p>
      </dsp:txBody>
      <dsp:txXfrm>
        <a:off x="2410119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  <a:endParaRPr lang="en-IL" sz="1600" kern="1200" dirty="0"/>
        </a:p>
      </dsp:txBody>
      <dsp:txXfrm>
        <a:off x="4377228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Visualizations</a:t>
          </a:r>
          <a:endParaRPr lang="en-IL" sz="1600" kern="1200" dirty="0"/>
        </a:p>
      </dsp:txBody>
      <dsp:txXfrm>
        <a:off x="634433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Related Work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8F22A-25B0-46C8-9BDF-4D082C77FF60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</a:t>
          </a:r>
        </a:p>
      </dsp:txBody>
      <dsp:txXfrm>
        <a:off x="443010" y="2363670"/>
        <a:ext cx="1311406" cy="874270"/>
      </dsp:txXfrm>
    </dsp:sp>
    <dsp:sp modelId="{2E0ACE63-FE72-4C73-A79F-B09ACC94FA7B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Understanding</a:t>
          </a:r>
          <a:endParaRPr lang="en-IL" sz="1600" kern="1200" dirty="0"/>
        </a:p>
      </dsp:txBody>
      <dsp:txXfrm>
        <a:off x="2410119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  <a:endParaRPr lang="en-IL" sz="1600" kern="1200" dirty="0"/>
        </a:p>
      </dsp:txBody>
      <dsp:txXfrm>
        <a:off x="4377228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Visualizations</a:t>
          </a:r>
          <a:endParaRPr lang="en-IL" sz="1600" kern="1200" dirty="0"/>
        </a:p>
      </dsp:txBody>
      <dsp:txXfrm>
        <a:off x="634433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Related Work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8F22A-25B0-46C8-9BDF-4D082C77FF60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</a:t>
          </a:r>
        </a:p>
      </dsp:txBody>
      <dsp:txXfrm>
        <a:off x="443010" y="2363670"/>
        <a:ext cx="1311406" cy="874270"/>
      </dsp:txXfrm>
    </dsp:sp>
    <dsp:sp modelId="{2E0ACE63-FE72-4C73-A79F-B09ACC94FA7B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Understanding</a:t>
          </a:r>
          <a:endParaRPr lang="en-IL" sz="1600" kern="1200" dirty="0"/>
        </a:p>
      </dsp:txBody>
      <dsp:txXfrm>
        <a:off x="2410119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  <a:endParaRPr lang="en-IL" sz="1600" kern="1200" dirty="0"/>
        </a:p>
      </dsp:txBody>
      <dsp:txXfrm>
        <a:off x="4377228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Visualizations</a:t>
          </a:r>
          <a:endParaRPr lang="en-IL" sz="1600" kern="1200" dirty="0"/>
        </a:p>
      </dsp:txBody>
      <dsp:txXfrm>
        <a:off x="634433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Related Work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8F22A-25B0-46C8-9BDF-4D082C77FF60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</a:t>
          </a:r>
        </a:p>
      </dsp:txBody>
      <dsp:txXfrm>
        <a:off x="443010" y="2363670"/>
        <a:ext cx="1311406" cy="874270"/>
      </dsp:txXfrm>
    </dsp:sp>
    <dsp:sp modelId="{2E0ACE63-FE72-4C73-A79F-B09ACC94FA7B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Understanding</a:t>
          </a:r>
          <a:endParaRPr lang="en-IL" sz="1600" kern="1200" dirty="0"/>
        </a:p>
      </dsp:txBody>
      <dsp:txXfrm>
        <a:off x="2410119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  <a:endParaRPr lang="en-IL" sz="1600" kern="1200" dirty="0"/>
        </a:p>
      </dsp:txBody>
      <dsp:txXfrm>
        <a:off x="4377228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Visualizations</a:t>
          </a:r>
          <a:endParaRPr lang="en-IL" sz="1600" kern="1200" dirty="0"/>
        </a:p>
      </dsp:txBody>
      <dsp:txXfrm>
        <a:off x="634433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Related Work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9C6F3CF-0D66-4455-8B55-6DCF37604610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41DD5AF4-0470-410B-84BE-F90EC6BBF1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908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5AF4-0470-410B-84BE-F90EC6BBF1B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036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5AF4-0470-410B-84BE-F90EC6BBF1B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544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5AF4-0470-410B-84BE-F90EC6BBF1B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833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5AF4-0470-410B-84BE-F90EC6BBF1B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117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EBEA7F-9E6D-4F2B-B32D-0F01EBB07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FEF0799-3EDB-4A9D-A856-30BFE144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67A886B-4FBA-4518-8A12-907101F0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307D0F-5D31-4F68-BEE7-8727DD2B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BD16AA-3CD5-4603-A827-8FB3B2F9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488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4D2FA9-9650-4281-A122-1549EB26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327074C-F322-4B79-8761-C728452F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3BC2BC-F4E7-4CDC-B64C-9AED5DD1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2B2250-B54D-49B5-B40E-71490153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D07FDC-F0B9-4D26-B375-7B951979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918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CA59705-890E-415B-8E91-0E7D969F3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FC15398-ADAB-485D-98C4-B4A151CC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0E3808-7F59-41EF-ACF6-E19F0F04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08E0DB-53A5-48DD-A403-8B8BBD06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094D79-10FE-4363-BD62-D87E2F8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74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7BA446-0F3E-4BCE-A36D-9C46E080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98C179-A5A0-4639-963D-6233B3E2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0379D3-DA10-4A3B-B838-1196A44A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5F010A-93AD-4837-A1D7-1C9D5C13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09B53C-C9B3-4958-AB48-5FAE61F1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940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1A8D1E-A99E-47F9-8117-BA0DBCA9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BE8FDD-D90A-430D-81F6-A89DEF94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5A71A8-C615-4FD1-BC01-B0F25004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71317B-6A35-4C90-AEBC-DF2CDA92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4202B3-E13B-41CF-B54B-471434E5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261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0C77EF-0D9A-4716-8F78-68870E3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695AA2-DAAC-4DE4-A481-CB2B4E13A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DACD1BC-261E-4E56-A83E-FDFEEF3A4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95995A9-697E-43C1-A811-F07C5A05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BC61FC-AF61-4879-B0C4-A49F1F98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2D67C9-C702-421C-A3E8-A477737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90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4A711F-8BFD-4F4D-BBA0-664BAD4E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6524FC-C4D3-4063-92A3-427620646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94AD31-5D47-4473-9EE9-E0F0D869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4C9CA8D-430B-4D87-AE53-D12C1C988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335966C-F66D-44E5-A402-42A7E3264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0F22F09-02C9-4E4D-ADE4-ADA8BA24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7E9A2BC-1398-4DC4-B93F-F2C84E7B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D02EB96-15D9-4F77-B66D-9A447D3E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880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62AC2D-D289-43EB-A743-2FC1A3AE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B95BED4-1371-40E4-917F-4FFB0A53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7BBD74B-6EAE-4C6E-B3D3-4035414F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2E6FAA0-FC96-4288-AEB0-C92CD649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50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9C7AC20-4005-4392-A3AD-27EFCF6F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2A962D6-3072-4F85-A71F-1B60E137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BE72B6E-4A77-43FC-A3F1-3E2E1472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803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E969D1-7E3E-4422-9FD3-2A36886B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EB001F-3BCC-49DD-AD78-A006B708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11854FD-E666-4309-A450-6EA250AEF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CEE831C-DC9C-4D25-BD45-46D2A421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2C0F4A7-8986-4EA1-82D6-A92CEF69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FF0E8D-D056-4636-8A02-42D08EDF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07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2407CC-1C12-4F5F-A860-D124424F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F810AF8-D593-489C-AA91-ACEB343BB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822B1D-54E2-42B8-8C1B-8E2BA17D4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2DF71C-335E-4CFD-9AEF-B9AB7A61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71DE9A7-DDBA-4AD7-8169-8A02505D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AA047DE-BD88-475B-8B76-309070A9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611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AC15CBB-5926-41A1-97CA-270A5E0A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209791-7C76-49F4-A9F0-28DA59193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79CA8F-26DD-4329-895C-ADD8B8AC0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B9EF-C262-4B4A-A362-E642B2CA213A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DF5188-3868-4029-B7BE-80DA37F35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6FBA4A-FB8B-449E-AD92-AB6B663A7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57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ksim6448/viz/Accidents_15961831961440/Dashboar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alok.c.madan/viz/BrooklynAccidnetDashboard/Overvi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608AAD-7214-41B0-8973-649D9CAEB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GB Bicycle Accidents Visualization</a:t>
            </a:r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D1EFD55-E7B4-45F7-8DA8-F68647568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Information Visualization 364.2.1721</a:t>
            </a:r>
          </a:p>
          <a:p>
            <a:r>
              <a:rPr lang="en-US" sz="1600" dirty="0"/>
              <a:t>Prof. Gilad </a:t>
            </a:r>
            <a:r>
              <a:rPr lang="en-US" sz="1600" dirty="0" err="1"/>
              <a:t>Ravid</a:t>
            </a:r>
            <a:endParaRPr lang="en-US" sz="1600" dirty="0"/>
          </a:p>
          <a:p>
            <a:r>
              <a:rPr lang="en-US" sz="1600" dirty="0" err="1"/>
              <a:t>Eviatar</a:t>
            </a:r>
            <a:r>
              <a:rPr lang="en-US" sz="1600" dirty="0"/>
              <a:t> Rosenberg, Oriel Perets, Tal </a:t>
            </a:r>
            <a:r>
              <a:rPr lang="en-US" sz="1600" dirty="0" err="1"/>
              <a:t>Barda</a:t>
            </a:r>
            <a:endParaRPr lang="en-IL" sz="1600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9CFDC8AE-5BA5-431F-80FE-8EA6789CB235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E6005E9B-145C-4C88-A0CB-D7A54CDCA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pic>
        <p:nvPicPr>
          <p:cNvPr id="8" name="תמונה 7" descr="תמונה שמכילה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C41D0609-647F-4CF2-AAA5-34C9F1D95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74" y="295758"/>
            <a:ext cx="1573696" cy="157369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F8B8A33-B4DA-45E8-AB05-64C73AC2EE63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Eviatar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4220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42331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A8F9BB6-F68E-440F-801F-272AAB7ED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r="193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5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B0E58D1-4460-44BE-BE60-27A4F54BE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8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דיאגרמה 9">
            <a:extLst>
              <a:ext uri="{FF2B5EF4-FFF2-40B4-BE49-F238E27FC236}">
                <a16:creationId xmlns:a16="http://schemas.microsoft.com/office/drawing/2014/main" id="{F305C893-90F8-4DEB-A9FE-ADCADA7AD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264496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תמונה 8" descr="תמונה שמכילה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1734D431-BC94-4DAE-BF3D-52C4ACA8A5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959" y="1639397"/>
            <a:ext cx="1106557" cy="110655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DA37F18-3D7A-475E-805E-8EE08EC945E4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Eviatar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420791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Related Work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D07CE4D-F60D-44E0-A854-B78DA90EAF93}"/>
              </a:ext>
            </a:extLst>
          </p:cNvPr>
          <p:cNvSpPr txBox="1"/>
          <p:nvPr/>
        </p:nvSpPr>
        <p:spPr>
          <a:xfrm>
            <a:off x="1624219" y="2892142"/>
            <a:ext cx="2794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Accidents in Moscow</a:t>
            </a:r>
          </a:p>
          <a:p>
            <a:pPr algn="ctr"/>
            <a:r>
              <a:rPr lang="en-US" i="1" dirty="0">
                <a:hlinkClick r:id="rId3"/>
              </a:rPr>
              <a:t>Maksim</a:t>
            </a:r>
            <a:endParaRPr lang="en-IL" i="1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6870EA7A-49F1-4977-BE50-CB64D0499252}"/>
              </a:ext>
            </a:extLst>
          </p:cNvPr>
          <p:cNvSpPr/>
          <p:nvPr/>
        </p:nvSpPr>
        <p:spPr>
          <a:xfrm>
            <a:off x="1480930" y="2266122"/>
            <a:ext cx="3081131" cy="18983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435592B-052F-4068-B43F-6777E067568A}"/>
              </a:ext>
            </a:extLst>
          </p:cNvPr>
          <p:cNvSpPr txBox="1"/>
          <p:nvPr/>
        </p:nvSpPr>
        <p:spPr>
          <a:xfrm>
            <a:off x="7773230" y="2892142"/>
            <a:ext cx="2794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Motor Accidents In NY</a:t>
            </a:r>
          </a:p>
          <a:p>
            <a:pPr algn="ctr"/>
            <a:r>
              <a:rPr lang="en-US" i="1" dirty="0">
                <a:hlinkClick r:id="rId4"/>
              </a:rPr>
              <a:t>Madan</a:t>
            </a:r>
            <a:endParaRPr lang="en-US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56DDA080-FC4F-4E65-A89B-6A59FD9133B4}"/>
              </a:ext>
            </a:extLst>
          </p:cNvPr>
          <p:cNvSpPr/>
          <p:nvPr/>
        </p:nvSpPr>
        <p:spPr>
          <a:xfrm>
            <a:off x="7629941" y="2266122"/>
            <a:ext cx="3081131" cy="18983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8F28634-9BBC-4B53-B41B-131418F91F9A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Eviatar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78737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Related Work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35866E7C-D0AD-48DB-8A42-8C58ED2A8B77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Evyatar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FCFE6826-66A8-4F1B-AE7C-B483BFA6D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9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Related Work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35866E7C-D0AD-48DB-8A42-8C58ED2A8B77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Evyatar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5E7593C-324A-4469-BD4A-0A006E86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0" y="-152815"/>
            <a:ext cx="12692270" cy="713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6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דיאגרמה 9">
            <a:extLst>
              <a:ext uri="{FF2B5EF4-FFF2-40B4-BE49-F238E27FC236}">
                <a16:creationId xmlns:a16="http://schemas.microsoft.com/office/drawing/2014/main" id="{F305C893-90F8-4DEB-A9FE-ADCADA7AD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461026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תמונה 8" descr="תמונה שמכילה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1734D431-BC94-4DAE-BF3D-52C4ACA8A5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734" y="1639397"/>
            <a:ext cx="1106557" cy="110655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DA37F18-3D7A-475E-805E-8EE08EC945E4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Eviatar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48559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608AAD-7214-41B0-8973-649D9CAEB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9CFDC8AE-5BA5-431F-80FE-8EA6789CB235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E6005E9B-145C-4C88-A0CB-D7A54CDCA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0518465-9692-40E4-BF00-D9284DDEA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970275"/>
            <a:ext cx="7062788" cy="3899382"/>
          </a:xfrm>
          <a:prstGeom prst="rect">
            <a:avLst/>
          </a:prstGeom>
        </p:spPr>
      </p:pic>
      <p:pic>
        <p:nvPicPr>
          <p:cNvPr id="10" name="תמונה 9" descr="תמונה שמכילה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7C3882D7-11AA-420D-888C-1E7E07C97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84" y="2403406"/>
            <a:ext cx="1106557" cy="1106557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42B70AB-D35B-4993-BAA1-48F99332BC67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Eviatar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42585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69657A7-7E9C-4A8F-9525-137FB273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248710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תמונה 13" descr="תמונה שמכילה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E86EDDBF-11CD-4F76-B4B0-BF58055AC2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9" y="1592744"/>
            <a:ext cx="1106557" cy="1106557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79C4F5A-BEF7-4456-98AD-EF1E07B21ED0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Eviatar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49225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9CFDC8AE-5BA5-431F-80FE-8EA6789CB235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E6005E9B-145C-4C88-A0CB-D7A54CDCA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pic>
        <p:nvPicPr>
          <p:cNvPr id="8" name="תמונה 7" descr="תמונה שמכילה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C41D0609-647F-4CF2-AAA5-34C9F1D9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2" y="150813"/>
            <a:ext cx="1573696" cy="157369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F8B8A33-B4DA-45E8-AB05-64C73AC2EE63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Eviatar Rosenberg, Oriel Perets, Tal Barda</a:t>
            </a:r>
            <a:endParaRPr lang="en-IL" sz="1400" dirty="0"/>
          </a:p>
        </p:txBody>
      </p:sp>
      <p:sp>
        <p:nvSpPr>
          <p:cNvPr id="7" name="כותרת משנה 6">
            <a:extLst>
              <a:ext uri="{FF2B5EF4-FFF2-40B4-BE49-F238E27FC236}">
                <a16:creationId xmlns:a16="http://schemas.microsoft.com/office/drawing/2014/main" id="{EE2EE105-69B3-47CB-8DC0-E7703234C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6660" y="1807062"/>
            <a:ext cx="8078680" cy="3581987"/>
          </a:xfrm>
        </p:spPr>
        <p:txBody>
          <a:bodyPr>
            <a:normAutofit lnSpcReduction="10000"/>
          </a:bodyPr>
          <a:lstStyle/>
          <a:p>
            <a:pPr marL="342900" lvl="0" indent="-342900" algn="l" rtl="0">
              <a:lnSpc>
                <a:spcPct val="150000"/>
              </a:lnSpc>
              <a:buClr>
                <a:srgbClr val="000000"/>
              </a:buClr>
              <a:buFont typeface="Karla" panose="020B0604020202020204" pitchFamily="2" charset="0"/>
              <a:buChar char="-"/>
            </a:pPr>
            <a:r>
              <a: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 the United Kingdom, Cycling is 1% of the mileage accrued by all vehicular road traffic.</a:t>
            </a:r>
          </a:p>
          <a:p>
            <a:pPr marL="342900" lvl="0" indent="-342900" algn="l" rtl="0">
              <a:lnSpc>
                <a:spcPct val="150000"/>
              </a:lnSpc>
              <a:buClr>
                <a:srgbClr val="000000"/>
              </a:buClr>
              <a:buFont typeface="Karla" panose="020B0604020202020204" pitchFamily="2" charset="0"/>
              <a:buChar char="-"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42% of people aged 5+ own or have access to a bicycle, equal to 22 million people</a:t>
            </a:r>
            <a:r>
              <a: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buClr>
                <a:srgbClr val="000000"/>
              </a:buClr>
              <a:buFont typeface="Karla" panose="020B0604020202020204" pitchFamily="2" charset="0"/>
              <a:buChar char="-"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On average, males of all ages made three times as many cycle trips as females.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buClr>
                <a:srgbClr val="000000"/>
              </a:buClr>
              <a:buFont typeface="Karla" panose="020B0604020202020204" pitchFamily="2" charset="0"/>
              <a:buChar char="-"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People were more likely to cycle for leisure than for travel.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buClr>
                <a:srgbClr val="000000"/>
              </a:buClr>
              <a:buFont typeface="Karla" panose="020B0604020202020204" pitchFamily="2" charset="0"/>
              <a:buChar char="-"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Younger age groups are more likely to cycle than older age groups.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buClr>
                <a:srgbClr val="000000"/>
              </a:buClr>
              <a:buFont typeface="Karla" panose="020B0604020202020204" pitchFamily="2" charset="0"/>
              <a:buChar char="-"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UK comes towards the bottom of the list of 28 countries in Europe.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Font typeface="Karla" panose="020B0604020202020204" pitchFamily="2" charset="0"/>
              <a:buChar char="-"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Regarding the pandemic, these statistics don’t go beyond 2018, And therefore they do not reflect significant changes in travel behavior during the lockdown.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07F64F6-FEC0-40A3-BDFB-E3DC6158557E}"/>
              </a:ext>
            </a:extLst>
          </p:cNvPr>
          <p:cNvSpPr txBox="1"/>
          <p:nvPr/>
        </p:nvSpPr>
        <p:spPr>
          <a:xfrm>
            <a:off x="1962215" y="243928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Introduction</a:t>
            </a:r>
            <a:endParaRPr lang="en-IL" sz="4400" b="1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2F10E115-E0F2-4375-88E2-27C3F6BCC518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דיאגרמה 9">
            <a:extLst>
              <a:ext uri="{FF2B5EF4-FFF2-40B4-BE49-F238E27FC236}">
                <a16:creationId xmlns:a16="http://schemas.microsoft.com/office/drawing/2014/main" id="{F305C893-90F8-4DEB-A9FE-ADCADA7AD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709005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תמונה 8" descr="תמונה שמכילה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1734D431-BC94-4DAE-BF3D-52C4ACA8A5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82" y="1639397"/>
            <a:ext cx="1106557" cy="110655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DA37F18-3D7A-475E-805E-8EE08EC945E4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Eviatar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8115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43928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Understanding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5C8C578-DA44-460F-AAEC-FBCA0C156D01}"/>
              </a:ext>
            </a:extLst>
          </p:cNvPr>
          <p:cNvSpPr txBox="1"/>
          <p:nvPr/>
        </p:nvSpPr>
        <p:spPr>
          <a:xfrm>
            <a:off x="1152939" y="1204138"/>
            <a:ext cx="10234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Collected from Kaggle.com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Bicycle accidents in GB over the years 1979-2018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2 Tables: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Accidents – 10 fields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Bikers – 4 fields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Connected via a unique ID field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F5B6FDB4-A016-4966-AD35-CA7B3AA7A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95503"/>
              </p:ext>
            </p:extLst>
          </p:nvPr>
        </p:nvGraphicFramePr>
        <p:xfrm>
          <a:off x="142460" y="3392939"/>
          <a:ext cx="11907080" cy="276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770">
                  <a:extLst>
                    <a:ext uri="{9D8B030D-6E8A-4147-A177-3AD203B41FA5}">
                      <a16:colId xmlns:a16="http://schemas.microsoft.com/office/drawing/2014/main" val="795806845"/>
                    </a:ext>
                  </a:extLst>
                </a:gridCol>
                <a:gridCol w="2976770">
                  <a:extLst>
                    <a:ext uri="{9D8B030D-6E8A-4147-A177-3AD203B41FA5}">
                      <a16:colId xmlns:a16="http://schemas.microsoft.com/office/drawing/2014/main" val="4018405529"/>
                    </a:ext>
                  </a:extLst>
                </a:gridCol>
                <a:gridCol w="2976770">
                  <a:extLst>
                    <a:ext uri="{9D8B030D-6E8A-4147-A177-3AD203B41FA5}">
                      <a16:colId xmlns:a16="http://schemas.microsoft.com/office/drawing/2014/main" val="515860715"/>
                    </a:ext>
                  </a:extLst>
                </a:gridCol>
                <a:gridCol w="2976770">
                  <a:extLst>
                    <a:ext uri="{9D8B030D-6E8A-4147-A177-3AD203B41FA5}">
                      <a16:colId xmlns:a16="http://schemas.microsoft.com/office/drawing/2014/main" val="4009372276"/>
                    </a:ext>
                  </a:extLst>
                </a:gridCol>
              </a:tblGrid>
              <a:tr h="4022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Field Name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Type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Values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Explanation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392542"/>
                  </a:ext>
                </a:extLst>
              </a:tr>
              <a:tr h="4022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String, Unique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Unique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Identifier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54153"/>
                  </a:ext>
                </a:extLst>
              </a:tr>
              <a:tr h="866462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Age_Grp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String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[6 to 10, 11 to 15, 16 to 20, 21 to 25, 26 to 35, 36 to 45, 46 to 56, 56 to 65, 66 to 75]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The age group of the biker involved in the accident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55387"/>
                  </a:ext>
                </a:extLst>
              </a:tr>
              <a:tr h="4022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Gender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String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[Male, Female, Other]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Gender of the biker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7020"/>
                  </a:ext>
                </a:extLst>
              </a:tr>
              <a:tr h="606523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Severity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String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[Slight, Serious, Fatal]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Severity of the casualty in the accident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18982"/>
                  </a:ext>
                </a:extLst>
              </a:tr>
            </a:tbl>
          </a:graphicData>
        </a:graphic>
      </p:graphicFrame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A87CEE9-2D8F-4FB8-94F4-A175CC1513B8}"/>
              </a:ext>
            </a:extLst>
          </p:cNvPr>
          <p:cNvSpPr txBox="1"/>
          <p:nvPr/>
        </p:nvSpPr>
        <p:spPr>
          <a:xfrm>
            <a:off x="1866966" y="2761967"/>
            <a:ext cx="875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Biker</a:t>
            </a:r>
            <a:endParaRPr lang="en-IL" sz="2000" b="1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D6995DF4-BEE0-40DC-99B1-1CA335D3F04D}"/>
              </a:ext>
            </a:extLst>
          </p:cNvPr>
          <p:cNvCxnSpPr/>
          <p:nvPr/>
        </p:nvCxnSpPr>
        <p:spPr>
          <a:xfrm>
            <a:off x="5443431" y="3309730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37D817A-DE8D-47D3-82FE-EDD74BACF3D1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Eviatar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59120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graphicFrame>
        <p:nvGraphicFramePr>
          <p:cNvPr id="2" name="טבלה 4">
            <a:extLst>
              <a:ext uri="{FF2B5EF4-FFF2-40B4-BE49-F238E27FC236}">
                <a16:creationId xmlns:a16="http://schemas.microsoft.com/office/drawing/2014/main" id="{908E44CE-EE90-40C8-A110-C905DA40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80544"/>
              </p:ext>
            </p:extLst>
          </p:nvPr>
        </p:nvGraphicFramePr>
        <p:xfrm>
          <a:off x="48453" y="809445"/>
          <a:ext cx="12095093" cy="521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774">
                  <a:extLst>
                    <a:ext uri="{9D8B030D-6E8A-4147-A177-3AD203B41FA5}">
                      <a16:colId xmlns:a16="http://schemas.microsoft.com/office/drawing/2014/main" val="1865613373"/>
                    </a:ext>
                  </a:extLst>
                </a:gridCol>
                <a:gridCol w="2012721">
                  <a:extLst>
                    <a:ext uri="{9D8B030D-6E8A-4147-A177-3AD203B41FA5}">
                      <a16:colId xmlns:a16="http://schemas.microsoft.com/office/drawing/2014/main" val="585381297"/>
                    </a:ext>
                  </a:extLst>
                </a:gridCol>
                <a:gridCol w="2580071">
                  <a:extLst>
                    <a:ext uri="{9D8B030D-6E8A-4147-A177-3AD203B41FA5}">
                      <a16:colId xmlns:a16="http://schemas.microsoft.com/office/drawing/2014/main" val="2999083219"/>
                    </a:ext>
                  </a:extLst>
                </a:gridCol>
                <a:gridCol w="4478527">
                  <a:extLst>
                    <a:ext uri="{9D8B030D-6E8A-4147-A177-3AD203B41FA5}">
                      <a16:colId xmlns:a16="http://schemas.microsoft.com/office/drawing/2014/main" val="2042340231"/>
                    </a:ext>
                  </a:extLst>
                </a:gridCol>
              </a:tblGrid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name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Explanation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73246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String, Unique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identifier for the accident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94216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Vehicles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(1, 13)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vehicles involved 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11927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Casualties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(0, 13)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Casualties in the accident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81269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1.1.79-31.12.18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Date of the accident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02533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00:00-23:59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time of the accident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14652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 Limit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Int(km/h)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(10, 70)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 limit of the road of the accidents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41556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Road type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[SC, DC, RA, OWS, SR]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road of the accident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24401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Road Condition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[Dry, Wet, Frost, Flooded, Snow]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of the road of the accident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21113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 Condition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[Fog, Rain, Clear, RW, Snow, SW, CW]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 condition the time of the accident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93685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[Sun, Mon…, Sat]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day of the week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12458"/>
                  </a:ext>
                </a:extLst>
              </a:tr>
            </a:tbl>
          </a:graphicData>
        </a:graphic>
      </p:graphicFrame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C8DCA43-DB5F-4317-89C3-FCBA7FEBE79C}"/>
              </a:ext>
            </a:extLst>
          </p:cNvPr>
          <p:cNvSpPr txBox="1"/>
          <p:nvPr/>
        </p:nvSpPr>
        <p:spPr>
          <a:xfrm>
            <a:off x="2001971" y="136937"/>
            <a:ext cx="875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Accident</a:t>
            </a:r>
            <a:endParaRPr lang="en-IL" sz="2000" b="1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46ACFC57-4064-4348-B8AC-A52E89D01859}"/>
              </a:ext>
            </a:extLst>
          </p:cNvPr>
          <p:cNvCxnSpPr/>
          <p:nvPr/>
        </p:nvCxnSpPr>
        <p:spPr>
          <a:xfrm>
            <a:off x="5592517" y="721712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31CEBD2-CF98-4767-8E93-35B4963C0AD0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Eviatar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74242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דיאגרמה 9">
            <a:extLst>
              <a:ext uri="{FF2B5EF4-FFF2-40B4-BE49-F238E27FC236}">
                <a16:creationId xmlns:a16="http://schemas.microsoft.com/office/drawing/2014/main" id="{F305C893-90F8-4DEB-A9FE-ADCADA7AD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998517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תמונה 8" descr="תמונה שמכילה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1734D431-BC94-4DAE-BF3D-52C4ACA8A5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104" y="1639397"/>
            <a:ext cx="1106557" cy="110655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DA37F18-3D7A-475E-805E-8EE08EC945E4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Eviatar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67324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C8DCA43-DB5F-4317-89C3-FCBA7FEBE79C}"/>
              </a:ext>
            </a:extLst>
          </p:cNvPr>
          <p:cNvSpPr txBox="1"/>
          <p:nvPr/>
        </p:nvSpPr>
        <p:spPr>
          <a:xfrm>
            <a:off x="2001971" y="136937"/>
            <a:ext cx="875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Outliers and Missing Values</a:t>
            </a:r>
            <a:endParaRPr lang="en-IL" sz="2000" b="1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46ACFC57-4064-4348-B8AC-A52E89D01859}"/>
              </a:ext>
            </a:extLst>
          </p:cNvPr>
          <p:cNvCxnSpPr/>
          <p:nvPr/>
        </p:nvCxnSpPr>
        <p:spPr>
          <a:xfrm>
            <a:off x="5592517" y="721712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CA5695F-0AA9-458B-B5BA-ED7E3844BF38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Eviatar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  <p:pic>
        <p:nvPicPr>
          <p:cNvPr id="3" name="תמונה 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557DF54-F76F-4BF0-A511-DADEA7E9F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4"/>
          <a:stretch/>
        </p:blipFill>
        <p:spPr>
          <a:xfrm>
            <a:off x="381090" y="2262617"/>
            <a:ext cx="5532693" cy="116638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8A37343-12B8-465D-8AE0-172CD93994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7"/>
          <a:stretch/>
        </p:blipFill>
        <p:spPr>
          <a:xfrm>
            <a:off x="712510" y="1385507"/>
            <a:ext cx="5201273" cy="1065658"/>
          </a:xfrm>
          <a:prstGeom prst="rect">
            <a:avLst/>
          </a:prstGeom>
        </p:spPr>
      </p:pic>
      <p:sp>
        <p:nvSpPr>
          <p:cNvPr id="16" name="מציין מיקום תוכן 2">
            <a:extLst>
              <a:ext uri="{FF2B5EF4-FFF2-40B4-BE49-F238E27FC236}">
                <a16:creationId xmlns:a16="http://schemas.microsoft.com/office/drawing/2014/main" id="{F285509F-8D97-43DC-A6F1-37BEB6444F4A}"/>
              </a:ext>
            </a:extLst>
          </p:cNvPr>
          <p:cNvSpPr txBox="1">
            <a:spLocks/>
          </p:cNvSpPr>
          <p:nvPr/>
        </p:nvSpPr>
        <p:spPr>
          <a:xfrm>
            <a:off x="712510" y="1097291"/>
            <a:ext cx="1828592" cy="36788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b="1" dirty="0"/>
              <a:t>Records Count:</a:t>
            </a:r>
          </a:p>
        </p:txBody>
      </p:sp>
      <p:sp>
        <p:nvSpPr>
          <p:cNvPr id="17" name="מציין מיקום תוכן 2">
            <a:extLst>
              <a:ext uri="{FF2B5EF4-FFF2-40B4-BE49-F238E27FC236}">
                <a16:creationId xmlns:a16="http://schemas.microsoft.com/office/drawing/2014/main" id="{122648C5-00A9-4EF7-B189-7A002D45B372}"/>
              </a:ext>
            </a:extLst>
          </p:cNvPr>
          <p:cNvSpPr txBox="1">
            <a:spLocks/>
          </p:cNvSpPr>
          <p:nvPr/>
        </p:nvSpPr>
        <p:spPr>
          <a:xfrm>
            <a:off x="712510" y="3453512"/>
            <a:ext cx="1828592" cy="36788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b="1" dirty="0"/>
              <a:t>Outliers: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27C5F4F-5BA5-4CBB-81D5-12C4A9E26802}"/>
              </a:ext>
            </a:extLst>
          </p:cNvPr>
          <p:cNvSpPr txBox="1"/>
          <p:nvPr/>
        </p:nvSpPr>
        <p:spPr>
          <a:xfrm>
            <a:off x="712510" y="3843720"/>
            <a:ext cx="6355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Ignoring ‘other’ values from </a:t>
            </a:r>
            <a:r>
              <a:rPr lang="en-US" b="1" dirty="0"/>
              <a:t>Gender</a:t>
            </a:r>
            <a:r>
              <a:rPr lang="en-US" dirty="0"/>
              <a:t> variable: 119 records</a:t>
            </a:r>
          </a:p>
          <a:p>
            <a:pPr algn="l" rtl="0"/>
            <a:r>
              <a:rPr lang="en-US" dirty="0"/>
              <a:t>Ignoring values larger than 70  from </a:t>
            </a:r>
            <a:r>
              <a:rPr lang="en-US" b="1" dirty="0" err="1"/>
              <a:t>Speed_limit</a:t>
            </a:r>
            <a:r>
              <a:rPr lang="en-US" dirty="0"/>
              <a:t> variable: 1 record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E45B4869-7880-4CBB-A15B-A6D0457915D9}"/>
              </a:ext>
            </a:extLst>
          </p:cNvPr>
          <p:cNvSpPr txBox="1">
            <a:spLocks/>
          </p:cNvSpPr>
          <p:nvPr/>
        </p:nvSpPr>
        <p:spPr>
          <a:xfrm>
            <a:off x="712510" y="4529307"/>
            <a:ext cx="1828592" cy="36788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b="1" dirty="0"/>
              <a:t>Missing values:</a:t>
            </a:r>
          </a:p>
          <a:p>
            <a:pPr marL="0" indent="0" algn="l" rtl="0">
              <a:buNone/>
            </a:pPr>
            <a:endParaRPr lang="en-US" sz="1800" b="1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58E7617-6BF7-4595-A829-471880C0BA18}"/>
              </a:ext>
            </a:extLst>
          </p:cNvPr>
          <p:cNvSpPr txBox="1"/>
          <p:nvPr/>
        </p:nvSpPr>
        <p:spPr>
          <a:xfrm>
            <a:off x="712510" y="4882165"/>
            <a:ext cx="9383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Ignoring ‘Missing data’ and ‘Unknown’ values from </a:t>
            </a:r>
            <a:r>
              <a:rPr lang="en-US" b="1" dirty="0" err="1"/>
              <a:t>Weather_conditions</a:t>
            </a:r>
            <a:r>
              <a:rPr lang="en-US" b="1" dirty="0"/>
              <a:t> </a:t>
            </a:r>
            <a:r>
              <a:rPr lang="en-US" dirty="0"/>
              <a:t>variable: 24,235 records </a:t>
            </a:r>
          </a:p>
          <a:p>
            <a:pPr algn="l" rtl="0"/>
            <a:r>
              <a:rPr lang="en-US" dirty="0"/>
              <a:t>Ignoring ‘Missing data’ values from </a:t>
            </a:r>
            <a:r>
              <a:rPr lang="en-US" b="1" dirty="0" err="1"/>
              <a:t>Road_conditions</a:t>
            </a:r>
            <a:r>
              <a:rPr lang="en-US" b="1" dirty="0"/>
              <a:t> </a:t>
            </a:r>
            <a:r>
              <a:rPr lang="en-US" dirty="0"/>
              <a:t>variable: 1,648 records 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3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דיאגרמה 9">
            <a:extLst>
              <a:ext uri="{FF2B5EF4-FFF2-40B4-BE49-F238E27FC236}">
                <a16:creationId xmlns:a16="http://schemas.microsoft.com/office/drawing/2014/main" id="{F305C893-90F8-4DEB-A9FE-ADCADA7AD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223115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תמונה 8" descr="תמונה שמכילה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1734D431-BC94-4DAE-BF3D-52C4ACA8A5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95" y="1639397"/>
            <a:ext cx="1106557" cy="110655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DA37F18-3D7A-475E-805E-8EE08EC945E4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Eviatar</a:t>
            </a:r>
            <a:r>
              <a:rPr lang="en-US" sz="1400" dirty="0"/>
              <a:t> Rosenberg, Oriel Perets, Tal </a:t>
            </a:r>
            <a:r>
              <a:rPr lang="en-US" sz="1400" dirty="0" err="1"/>
              <a:t>Barda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836439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703</Words>
  <Application>Microsoft Office PowerPoint</Application>
  <PresentationFormat>מסך רחב</PresentationFormat>
  <Paragraphs>162</Paragraphs>
  <Slides>17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Karla</vt:lpstr>
      <vt:lpstr>ערכת נושא Office</vt:lpstr>
      <vt:lpstr>GB Bicycle Accidents Visualization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not to do</dc:title>
  <dc:creator>Oriel Perets</dc:creator>
  <cp:lastModifiedBy>Oriel Perets</cp:lastModifiedBy>
  <cp:revision>32</cp:revision>
  <dcterms:created xsi:type="dcterms:W3CDTF">2021-11-08T15:44:48Z</dcterms:created>
  <dcterms:modified xsi:type="dcterms:W3CDTF">2022-01-09T19:15:21Z</dcterms:modified>
</cp:coreProperties>
</file>