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י"ט/תמוז/תשע"ה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" y="709142"/>
            <a:ext cx="7920880" cy="55215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An All New Generation</a:t>
            </a:r>
            <a:endParaRPr lang="he-IL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nir ythzaki\Desktop\תמונות נשק\450x298_q9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7"/>
          <a:stretch/>
        </p:blipFill>
        <p:spPr bwMode="auto">
          <a:xfrm>
            <a:off x="-496" y="1611236"/>
            <a:ext cx="4283968" cy="29087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9924" y="5373216"/>
            <a:ext cx="75608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/>
              <a:t>With No New Generation Weapons</a:t>
            </a:r>
            <a:endParaRPr lang="he-IL" sz="3600" dirty="0"/>
          </a:p>
        </p:txBody>
      </p:sp>
      <p:pic>
        <p:nvPicPr>
          <p:cNvPr id="3" name="Picture 2" descr="http://www.druhepkins.com/wp-content/uploads/6195-swat-team-wallpaper-hd-free-downlo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81" y="1611236"/>
            <a:ext cx="4555619" cy="29154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54" y="0"/>
            <a:ext cx="122616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" y="709142"/>
            <a:ext cx="7920880" cy="55215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IS TIME FOR </a:t>
            </a:r>
            <a:r>
              <a:rPr lang="en-US" dirty="0" smtClean="0">
                <a:solidFill>
                  <a:schemeClr val="bg1"/>
                </a:solidFill>
              </a:rPr>
              <a:t>A CHANGE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13690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/>
              <a:t>Imagine just for a second, a weapon, a </a:t>
            </a:r>
            <a:r>
              <a:rPr lang="en-US" sz="2800" dirty="0"/>
              <a:t>smart handheld </a:t>
            </a:r>
            <a:r>
              <a:rPr lang="en-US" sz="2800" dirty="0" smtClean="0"/>
              <a:t>weapon, </a:t>
            </a:r>
            <a:r>
              <a:rPr lang="en-US" sz="2800" dirty="0" smtClean="0"/>
              <a:t>that will do more than fire rounds-it will notify you when it jams, it will tell you how many bullets you have left in your </a:t>
            </a:r>
            <a:r>
              <a:rPr lang="en-US" sz="2800" dirty="0" smtClean="0"/>
              <a:t>magazine and connect </a:t>
            </a:r>
            <a:r>
              <a:rPr lang="en-US" sz="2800" dirty="0" err="1" smtClean="0"/>
              <a:t>wireleslly</a:t>
            </a:r>
            <a:r>
              <a:rPr lang="en-US" sz="2800" dirty="0" smtClean="0"/>
              <a:t> to  a </a:t>
            </a:r>
            <a:r>
              <a:rPr lang="en-US" sz="2800" dirty="0"/>
              <a:t>variety </a:t>
            </a:r>
            <a:r>
              <a:rPr lang="en-US" sz="2800" dirty="0" smtClean="0"/>
              <a:t>of </a:t>
            </a:r>
            <a:r>
              <a:rPr lang="en-US" sz="2800" dirty="0" smtClean="0"/>
              <a:t>peripherals. </a:t>
            </a:r>
          </a:p>
          <a:p>
            <a:pPr algn="l"/>
            <a:r>
              <a:rPr lang="en-US" sz="2800" dirty="0" smtClean="0"/>
              <a:t>It will become </a:t>
            </a:r>
            <a:r>
              <a:rPr lang="en-US" sz="2800" dirty="0"/>
              <a:t>an </a:t>
            </a:r>
            <a:r>
              <a:rPr lang="en-US" sz="2800" dirty="0" err="1" smtClean="0"/>
              <a:t>unseperateable</a:t>
            </a:r>
            <a:r>
              <a:rPr lang="en-US" sz="2800" dirty="0" smtClean="0"/>
              <a:t> </a:t>
            </a:r>
            <a:r>
              <a:rPr lang="en-US" sz="2800" dirty="0" smtClean="0"/>
              <a:t>part of you and the battlefield.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Welcome to future, now everything is possible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54" y="0"/>
            <a:ext cx="122616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54" y="0"/>
            <a:ext cx="1226163" cy="764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" y="709142"/>
            <a:ext cx="7920880" cy="55215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ערכת נושא של Office</vt:lpstr>
      <vt:lpstr>An All New Generation</vt:lpstr>
      <vt:lpstr>IT IS TIME FOR A CHANGE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All New Generation</dc:title>
  <dc:creator>nir ythzaki</dc:creator>
  <cp:lastModifiedBy>Ori Eldar</cp:lastModifiedBy>
  <cp:revision>7</cp:revision>
  <dcterms:created xsi:type="dcterms:W3CDTF">2015-06-26T12:53:55Z</dcterms:created>
  <dcterms:modified xsi:type="dcterms:W3CDTF">2015-07-06T13:08:59Z</dcterms:modified>
</cp:coreProperties>
</file>