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Lst>
  <p:notesMasterIdLst>
    <p:notesMasterId r:id="rId8"/>
  </p:notesMasterIdLst>
  <p:sldIdLst>
    <p:sldId id="256" r:id="rId3"/>
    <p:sldId id="260" r:id="rId4"/>
    <p:sldId id="257"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5" autoAdjust="0"/>
    <p:restoredTop sz="94660"/>
  </p:normalViewPr>
  <p:slideViewPr>
    <p:cSldViewPr snapToGrid="0">
      <p:cViewPr varScale="1">
        <p:scale>
          <a:sx n="110" d="100"/>
          <a:sy n="110" d="100"/>
        </p:scale>
        <p:origin x="7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7E30B-074D-49D9-9F8B-00DD44AC07A1}" type="datetimeFigureOut">
              <a:rPr lang="en-GB" smtClean="0"/>
              <a:t>01/12/2022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AD6670-6068-4E20-8058-CC40CE80B802}" type="slidenum">
              <a:rPr lang="en-GB" smtClean="0"/>
              <a:t>‹#›</a:t>
            </a:fld>
            <a:endParaRPr lang="en-GB"/>
          </a:p>
        </p:txBody>
      </p:sp>
    </p:spTree>
    <p:extLst>
      <p:ext uri="{BB962C8B-B14F-4D97-AF65-F5344CB8AC3E}">
        <p14:creationId xmlns:p14="http://schemas.microsoft.com/office/powerpoint/2010/main" val="36549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A6755-D8D3-F34C-B495-7C9AD5EE9F8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CCC1C96-2B01-4347-AE25-C4D09FBE9A15}"/>
              </a:ext>
            </a:extLst>
          </p:cNvPr>
          <p:cNvSpPr>
            <a:spLocks noGrp="1"/>
          </p:cNvSpPr>
          <p:nvPr>
            <p:ph type="dt" sz="half" idx="10"/>
          </p:nvPr>
        </p:nvSpPr>
        <p:spPr/>
        <p:txBody>
          <a:bodyPr/>
          <a:lstStyle/>
          <a:p>
            <a:fld id="{85FAE016-621B-4BBC-9EAA-0A3C3B511567}" type="datetime1">
              <a:rPr lang="de-CH" smtClean="0"/>
              <a:t>01.12.22</a:t>
            </a:fld>
            <a:endParaRPr lang="fr-FR" dirty="0"/>
          </a:p>
        </p:txBody>
      </p:sp>
      <p:sp>
        <p:nvSpPr>
          <p:cNvPr id="4" name="Espace réservé du pied de page 3">
            <a:extLst>
              <a:ext uri="{FF2B5EF4-FFF2-40B4-BE49-F238E27FC236}">
                <a16:creationId xmlns:a16="http://schemas.microsoft.com/office/drawing/2014/main" id="{879A1031-FDB6-EC48-A7A6-1A12B0CCFBF7}"/>
              </a:ext>
            </a:extLst>
          </p:cNvPr>
          <p:cNvSpPr>
            <a:spLocks noGrp="1"/>
          </p:cNvSpPr>
          <p:nvPr>
            <p:ph type="ftr" sz="quarter" idx="11"/>
          </p:nvPr>
        </p:nvSpPr>
        <p:spPr/>
        <p:txBody>
          <a:bodyPr/>
          <a:lstStyle/>
          <a:p>
            <a:r>
              <a:rPr lang="fr-FR" dirty="0"/>
              <a:t>O. </a:t>
            </a:r>
            <a:r>
              <a:rPr lang="fr-FR" dirty="0" err="1"/>
              <a:t>Kiss</a:t>
            </a:r>
            <a:r>
              <a:rPr lang="fr-FR" dirty="0"/>
              <a:t> - QTI CERN</a:t>
            </a:r>
          </a:p>
        </p:txBody>
      </p:sp>
      <p:sp>
        <p:nvSpPr>
          <p:cNvPr id="5" name="Espace réservé du numéro de diapositive 4">
            <a:extLst>
              <a:ext uri="{FF2B5EF4-FFF2-40B4-BE49-F238E27FC236}">
                <a16:creationId xmlns:a16="http://schemas.microsoft.com/office/drawing/2014/main" id="{0D30D619-8BAD-B641-BE14-1246DE121B85}"/>
              </a:ext>
            </a:extLst>
          </p:cNvPr>
          <p:cNvSpPr>
            <a:spLocks noGrp="1"/>
          </p:cNvSpPr>
          <p:nvPr>
            <p:ph type="sldNum" sz="quarter" idx="12"/>
          </p:nvPr>
        </p:nvSpPr>
        <p:spPr/>
        <p:txBody>
          <a:bodyPr/>
          <a:lstStyle/>
          <a:p>
            <a:fld id="{71DDDE22-8D4F-094D-AC70-1F2C263CD040}" type="slidenum">
              <a:rPr lang="fr-FR" smtClean="0"/>
              <a:pPr/>
              <a:t>‹#›</a:t>
            </a:fld>
            <a:endParaRPr lang="fr-FR" dirty="0"/>
          </a:p>
        </p:txBody>
      </p:sp>
      <p:sp>
        <p:nvSpPr>
          <p:cNvPr id="9" name="Espace réservé du contenu 2">
            <a:extLst>
              <a:ext uri="{FF2B5EF4-FFF2-40B4-BE49-F238E27FC236}">
                <a16:creationId xmlns:a16="http://schemas.microsoft.com/office/drawing/2014/main" id="{BF93C875-3D21-6A46-BFC7-6F42F8061222}"/>
              </a:ext>
            </a:extLst>
          </p:cNvPr>
          <p:cNvSpPr>
            <a:spLocks noGrp="1"/>
          </p:cNvSpPr>
          <p:nvPr>
            <p:ph idx="13"/>
          </p:nvPr>
        </p:nvSpPr>
        <p:spPr>
          <a:xfrm>
            <a:off x="895350" y="1825625"/>
            <a:ext cx="10932583" cy="4351338"/>
          </a:xfrm>
        </p:spPr>
        <p:txBody>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sz="2000" b="1">
                <a:solidFill>
                  <a:srgbClr val="2B235D"/>
                </a:solidFill>
              </a:defRPr>
            </a:lvl1pPr>
            <a:lvl2pPr>
              <a:defRPr sz="1800"/>
            </a:lvl2pPr>
            <a:lvl3pPr>
              <a:defRPr sz="1700"/>
            </a:lvl3pPr>
            <a:lvl4pPr>
              <a:defRPr sz="1600"/>
            </a:lvl4pPr>
            <a:lvl5pPr>
              <a:defRPr sz="1500"/>
            </a:lvl5pPr>
          </a:lstStyle>
          <a:p>
            <a:pPr lvl="0"/>
            <a:r>
              <a:rPr lang="fr-FR" dirty="0"/>
              <a:t>Cliquez pour</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fr-FR" dirty="0"/>
              <a:t>Cliquez pour modifier les styles du texte du masque</a:t>
            </a:r>
          </a:p>
          <a:p>
            <a:pPr lvl="0"/>
            <a:r>
              <a:rPr lang="fr-FR" dirty="0"/>
              <a:t>modifier les styles du texte du masque</a:t>
            </a:r>
          </a:p>
          <a:p>
            <a:pPr lvl="0"/>
            <a:endParaRPr lang="fr-FR" dirty="0"/>
          </a:p>
        </p:txBody>
      </p:sp>
      <p:sp>
        <p:nvSpPr>
          <p:cNvPr id="6" name="Rectangle : coins arrondis 5">
            <a:extLst>
              <a:ext uri="{FF2B5EF4-FFF2-40B4-BE49-F238E27FC236}">
                <a16:creationId xmlns:a16="http://schemas.microsoft.com/office/drawing/2014/main" id="{8D79B23F-F94E-F843-AAF3-7697C0EEC545}"/>
              </a:ext>
            </a:extLst>
          </p:cNvPr>
          <p:cNvSpPr/>
          <p:nvPr userDrawn="1"/>
        </p:nvSpPr>
        <p:spPr>
          <a:xfrm>
            <a:off x="364067" y="1809750"/>
            <a:ext cx="247650" cy="867492"/>
          </a:xfrm>
          <a:prstGeom prst="roundRect">
            <a:avLst/>
          </a:prstGeom>
          <a:solidFill>
            <a:srgbClr val="1D7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05378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contenu + 4 images">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CADBEF69-3EF9-FF42-A8B2-D35560549409}"/>
              </a:ext>
            </a:extLst>
          </p:cNvPr>
          <p:cNvSpPr>
            <a:spLocks noGrp="1"/>
          </p:cNvSpPr>
          <p:nvPr>
            <p:ph type="title"/>
          </p:nvPr>
        </p:nvSpPr>
        <p:spPr/>
        <p:txBody>
          <a:bodyPr/>
          <a:lstStyle/>
          <a:p>
            <a:r>
              <a:rPr lang="fr-FR"/>
              <a:t>Modifiez le style du titre</a:t>
            </a:r>
          </a:p>
        </p:txBody>
      </p:sp>
      <p:sp>
        <p:nvSpPr>
          <p:cNvPr id="9" name="Espace réservé pour une image  10">
            <a:extLst>
              <a:ext uri="{FF2B5EF4-FFF2-40B4-BE49-F238E27FC236}">
                <a16:creationId xmlns:a16="http://schemas.microsoft.com/office/drawing/2014/main" id="{506682D4-E88D-434A-9F4E-F6A456CC68CB}"/>
              </a:ext>
            </a:extLst>
          </p:cNvPr>
          <p:cNvSpPr>
            <a:spLocks noGrp="1"/>
          </p:cNvSpPr>
          <p:nvPr>
            <p:ph type="pic" sz="quarter" idx="17"/>
          </p:nvPr>
        </p:nvSpPr>
        <p:spPr>
          <a:xfrm>
            <a:off x="355600" y="1845921"/>
            <a:ext cx="3691997" cy="1989668"/>
          </a:xfrm>
          <a:pattFill prst="lgCheck">
            <a:fgClr>
              <a:schemeClr val="bg1">
                <a:lumMod val="75000"/>
              </a:schemeClr>
            </a:fgClr>
            <a:bgClr>
              <a:schemeClr val="bg1"/>
            </a:bgClr>
          </a:pattFill>
        </p:spPr>
        <p:txBody>
          <a:bodyPr/>
          <a:lstStyle/>
          <a:p>
            <a:endParaRPr lang="fr-FR"/>
          </a:p>
        </p:txBody>
      </p:sp>
      <p:sp>
        <p:nvSpPr>
          <p:cNvPr id="13" name="Espace réservé pour une image  10">
            <a:extLst>
              <a:ext uri="{FF2B5EF4-FFF2-40B4-BE49-F238E27FC236}">
                <a16:creationId xmlns:a16="http://schemas.microsoft.com/office/drawing/2014/main" id="{E77B5237-E089-BC4B-BEFF-B653809DEC62}"/>
              </a:ext>
            </a:extLst>
          </p:cNvPr>
          <p:cNvSpPr>
            <a:spLocks noGrp="1"/>
          </p:cNvSpPr>
          <p:nvPr>
            <p:ph type="pic" sz="quarter" idx="19"/>
          </p:nvPr>
        </p:nvSpPr>
        <p:spPr>
          <a:xfrm>
            <a:off x="355600" y="3954121"/>
            <a:ext cx="3691997" cy="1989668"/>
          </a:xfrm>
          <a:pattFill prst="lgCheck">
            <a:fgClr>
              <a:schemeClr val="bg1">
                <a:lumMod val="75000"/>
              </a:schemeClr>
            </a:fgClr>
            <a:bgClr>
              <a:schemeClr val="bg1"/>
            </a:bgClr>
          </a:pattFill>
        </p:spPr>
        <p:txBody>
          <a:bodyPr/>
          <a:lstStyle/>
          <a:p>
            <a:endParaRPr lang="fr-FR"/>
          </a:p>
        </p:txBody>
      </p:sp>
      <p:sp>
        <p:nvSpPr>
          <p:cNvPr id="19" name="Espace réservé du texte 18">
            <a:extLst>
              <a:ext uri="{FF2B5EF4-FFF2-40B4-BE49-F238E27FC236}">
                <a16:creationId xmlns:a16="http://schemas.microsoft.com/office/drawing/2014/main" id="{FF6E9BFC-5EA1-7F45-BE25-8967EF936CB7}"/>
              </a:ext>
            </a:extLst>
          </p:cNvPr>
          <p:cNvSpPr>
            <a:spLocks noGrp="1"/>
          </p:cNvSpPr>
          <p:nvPr>
            <p:ph type="body" sz="quarter" idx="21"/>
          </p:nvPr>
        </p:nvSpPr>
        <p:spPr>
          <a:xfrm>
            <a:off x="7975599" y="1846263"/>
            <a:ext cx="3843867" cy="4097337"/>
          </a:xfrm>
        </p:spPr>
        <p:txBody>
          <a:bodyPr/>
          <a:lstStyle>
            <a:lvl1pPr marL="0" indent="0">
              <a:buNone/>
              <a:defRPr sz="2000" b="1"/>
            </a:lvl1pPr>
            <a:lvl2pPr>
              <a:defRPr sz="1800"/>
            </a:lvl2pPr>
            <a:lvl3pPr>
              <a:defRPr sz="1700"/>
            </a:lvl3pPr>
            <a:lvl4pPr>
              <a:defRPr sz="1600"/>
            </a:lvl4pPr>
            <a:lvl5pPr>
              <a:defRPr sz="1500"/>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20" name="Espace réservé pour une image  10">
            <a:extLst>
              <a:ext uri="{FF2B5EF4-FFF2-40B4-BE49-F238E27FC236}">
                <a16:creationId xmlns:a16="http://schemas.microsoft.com/office/drawing/2014/main" id="{D68BF6C3-2BB1-0B40-AF8B-019AA1625440}"/>
              </a:ext>
            </a:extLst>
          </p:cNvPr>
          <p:cNvSpPr>
            <a:spLocks noGrp="1"/>
          </p:cNvSpPr>
          <p:nvPr>
            <p:ph type="pic" sz="quarter" idx="22"/>
          </p:nvPr>
        </p:nvSpPr>
        <p:spPr>
          <a:xfrm>
            <a:off x="4165600" y="1845921"/>
            <a:ext cx="3691997" cy="1989668"/>
          </a:xfrm>
          <a:pattFill prst="lgCheck">
            <a:fgClr>
              <a:schemeClr val="bg1">
                <a:lumMod val="75000"/>
              </a:schemeClr>
            </a:fgClr>
            <a:bgClr>
              <a:schemeClr val="bg1"/>
            </a:bgClr>
          </a:pattFill>
        </p:spPr>
        <p:txBody>
          <a:bodyPr/>
          <a:lstStyle/>
          <a:p>
            <a:endParaRPr lang="fr-FR"/>
          </a:p>
        </p:txBody>
      </p:sp>
      <p:sp>
        <p:nvSpPr>
          <p:cNvPr id="21" name="Espace réservé pour une image  10">
            <a:extLst>
              <a:ext uri="{FF2B5EF4-FFF2-40B4-BE49-F238E27FC236}">
                <a16:creationId xmlns:a16="http://schemas.microsoft.com/office/drawing/2014/main" id="{5BC15116-252D-6D4B-A4AD-536F8E117281}"/>
              </a:ext>
            </a:extLst>
          </p:cNvPr>
          <p:cNvSpPr>
            <a:spLocks noGrp="1"/>
          </p:cNvSpPr>
          <p:nvPr>
            <p:ph type="pic" sz="quarter" idx="23"/>
          </p:nvPr>
        </p:nvSpPr>
        <p:spPr>
          <a:xfrm>
            <a:off x="4165600" y="3954121"/>
            <a:ext cx="3691997" cy="1989668"/>
          </a:xfrm>
          <a:pattFill prst="lgCheck">
            <a:fgClr>
              <a:schemeClr val="bg1">
                <a:lumMod val="75000"/>
              </a:schemeClr>
            </a:fgClr>
            <a:bgClr>
              <a:schemeClr val="bg1"/>
            </a:bgClr>
          </a:pattFill>
        </p:spPr>
        <p:txBody>
          <a:bodyPr/>
          <a:lstStyle/>
          <a:p>
            <a:endParaRPr lang="fr-FR"/>
          </a:p>
        </p:txBody>
      </p:sp>
      <p:sp>
        <p:nvSpPr>
          <p:cNvPr id="2" name="Espace réservé de la date 1">
            <a:extLst>
              <a:ext uri="{FF2B5EF4-FFF2-40B4-BE49-F238E27FC236}">
                <a16:creationId xmlns:a16="http://schemas.microsoft.com/office/drawing/2014/main" id="{E0D6DC58-68E3-E44A-AC77-6EE8A913698C}"/>
              </a:ext>
            </a:extLst>
          </p:cNvPr>
          <p:cNvSpPr>
            <a:spLocks noGrp="1"/>
          </p:cNvSpPr>
          <p:nvPr>
            <p:ph type="dt" sz="half" idx="24"/>
          </p:nvPr>
        </p:nvSpPr>
        <p:spPr/>
        <p:txBody>
          <a:bodyPr/>
          <a:lstStyle/>
          <a:p>
            <a:fld id="{412FAB2E-0670-4FFE-A6A3-F1C626D15FE9}" type="datetime1">
              <a:rPr lang="de-CH" smtClean="0"/>
              <a:t>01.12.22</a:t>
            </a:fld>
            <a:endParaRPr lang="fr-FR"/>
          </a:p>
        </p:txBody>
      </p:sp>
      <p:sp>
        <p:nvSpPr>
          <p:cNvPr id="3" name="Espace réservé du pied de page 2">
            <a:extLst>
              <a:ext uri="{FF2B5EF4-FFF2-40B4-BE49-F238E27FC236}">
                <a16:creationId xmlns:a16="http://schemas.microsoft.com/office/drawing/2014/main" id="{B3E1B54C-233F-BE48-B87C-5DFFEDF4E2E0}"/>
              </a:ext>
            </a:extLst>
          </p:cNvPr>
          <p:cNvSpPr>
            <a:spLocks noGrp="1"/>
          </p:cNvSpPr>
          <p:nvPr>
            <p:ph type="ftr" sz="quarter" idx="25"/>
          </p:nvPr>
        </p:nvSpPr>
        <p:spPr/>
        <p:txBody>
          <a:bodyPr/>
          <a:lstStyle/>
          <a:p>
            <a:r>
              <a:rPr lang="fr-FR" dirty="0"/>
              <a:t>O. </a:t>
            </a:r>
            <a:r>
              <a:rPr lang="fr-FR" dirty="0" err="1"/>
              <a:t>Kiss</a:t>
            </a:r>
            <a:r>
              <a:rPr lang="fr-FR" dirty="0"/>
              <a:t> - QTI CERN</a:t>
            </a:r>
          </a:p>
        </p:txBody>
      </p:sp>
      <p:sp>
        <p:nvSpPr>
          <p:cNvPr id="4" name="Espace réservé du numéro de diapositive 3">
            <a:extLst>
              <a:ext uri="{FF2B5EF4-FFF2-40B4-BE49-F238E27FC236}">
                <a16:creationId xmlns:a16="http://schemas.microsoft.com/office/drawing/2014/main" id="{D932B45D-78D5-AE4E-8865-547888745D79}"/>
              </a:ext>
            </a:extLst>
          </p:cNvPr>
          <p:cNvSpPr>
            <a:spLocks noGrp="1"/>
          </p:cNvSpPr>
          <p:nvPr>
            <p:ph type="sldNum" sz="quarter" idx="26"/>
          </p:nvPr>
        </p:nvSpPr>
        <p:spPr/>
        <p:txBody>
          <a:bodyPr/>
          <a:lstStyle/>
          <a:p>
            <a:fld id="{71DDDE22-8D4F-094D-AC70-1F2C263CD040}" type="slidenum">
              <a:rPr lang="fr-FR" smtClean="0"/>
              <a:t>‹#›</a:t>
            </a:fld>
            <a:endParaRPr lang="fr-FR"/>
          </a:p>
        </p:txBody>
      </p:sp>
    </p:spTree>
    <p:extLst>
      <p:ext uri="{BB962C8B-B14F-4D97-AF65-F5344CB8AC3E}">
        <p14:creationId xmlns:p14="http://schemas.microsoft.com/office/powerpoint/2010/main" val="345850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code couleur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42AFD-EF45-7449-9C51-424065E4617C}"/>
              </a:ext>
            </a:extLst>
          </p:cNvPr>
          <p:cNvSpPr>
            <a:spLocks noGrp="1"/>
          </p:cNvSpPr>
          <p:nvPr>
            <p:ph type="title"/>
          </p:nvPr>
        </p:nvSpPr>
        <p:spPr/>
        <p:txBody>
          <a:bodyPr/>
          <a:lstStyle/>
          <a:p>
            <a:r>
              <a:rPr lang="fr-FR" dirty="0"/>
              <a:t>Modifiez le style du titre</a:t>
            </a:r>
          </a:p>
        </p:txBody>
      </p:sp>
      <p:sp>
        <p:nvSpPr>
          <p:cNvPr id="7" name="Espace réservé du texte 6">
            <a:extLst>
              <a:ext uri="{FF2B5EF4-FFF2-40B4-BE49-F238E27FC236}">
                <a16:creationId xmlns:a16="http://schemas.microsoft.com/office/drawing/2014/main" id="{B0C9B8F8-E3F3-3544-97E2-B7FC2D2D43B4}"/>
              </a:ext>
            </a:extLst>
          </p:cNvPr>
          <p:cNvSpPr>
            <a:spLocks noGrp="1"/>
          </p:cNvSpPr>
          <p:nvPr>
            <p:ph type="body" sz="quarter" idx="13"/>
          </p:nvPr>
        </p:nvSpPr>
        <p:spPr>
          <a:xfrm>
            <a:off x="355600" y="1543050"/>
            <a:ext cx="11463338" cy="669925"/>
          </a:xfrm>
        </p:spPr>
        <p:txBody>
          <a:bodyPr/>
          <a:lstStyle>
            <a:lvl1pPr marL="0" indent="0">
              <a:buNone/>
              <a:defRPr/>
            </a:lvl1pPr>
          </a:lstStyle>
          <a:p>
            <a:pPr lvl="0"/>
            <a:r>
              <a:rPr lang="fr-FR" dirty="0"/>
              <a:t>Cliquez pour modifier les styles du texte du masque</a:t>
            </a:r>
          </a:p>
        </p:txBody>
      </p:sp>
      <p:sp>
        <p:nvSpPr>
          <p:cNvPr id="8" name="Rectangle 7">
            <a:extLst>
              <a:ext uri="{FF2B5EF4-FFF2-40B4-BE49-F238E27FC236}">
                <a16:creationId xmlns:a16="http://schemas.microsoft.com/office/drawing/2014/main" id="{9BEA302A-9260-7E42-BCDF-A9C6E46756C5}"/>
              </a:ext>
            </a:extLst>
          </p:cNvPr>
          <p:cNvSpPr/>
          <p:nvPr userDrawn="1"/>
        </p:nvSpPr>
        <p:spPr bwMode="auto">
          <a:xfrm>
            <a:off x="1768344" y="3265070"/>
            <a:ext cx="1485355" cy="640174"/>
          </a:xfrm>
          <a:prstGeom prst="rect">
            <a:avLst/>
          </a:prstGeom>
          <a:solidFill>
            <a:srgbClr val="2B2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2C2260"/>
              </a:solidFill>
            </a:endParaRPr>
          </a:p>
        </p:txBody>
      </p:sp>
      <p:sp>
        <p:nvSpPr>
          <p:cNvPr id="9" name="Rectangle 8">
            <a:extLst>
              <a:ext uri="{FF2B5EF4-FFF2-40B4-BE49-F238E27FC236}">
                <a16:creationId xmlns:a16="http://schemas.microsoft.com/office/drawing/2014/main" id="{E572946D-FF86-0048-8FC1-ABB96FADABBA}"/>
              </a:ext>
            </a:extLst>
          </p:cNvPr>
          <p:cNvSpPr/>
          <p:nvPr userDrawn="1"/>
        </p:nvSpPr>
        <p:spPr bwMode="auto">
          <a:xfrm>
            <a:off x="3599471" y="3265070"/>
            <a:ext cx="1485355" cy="640174"/>
          </a:xfrm>
          <a:prstGeom prst="rect">
            <a:avLst/>
          </a:prstGeom>
          <a:solidFill>
            <a:srgbClr val="1D7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1D71B8"/>
              </a:solidFill>
            </a:endParaRPr>
          </a:p>
        </p:txBody>
      </p:sp>
      <p:sp>
        <p:nvSpPr>
          <p:cNvPr id="10" name="Rectangle 9">
            <a:extLst>
              <a:ext uri="{FF2B5EF4-FFF2-40B4-BE49-F238E27FC236}">
                <a16:creationId xmlns:a16="http://schemas.microsoft.com/office/drawing/2014/main" id="{DE59A7CC-28B2-C946-9615-2B858E02AE32}"/>
              </a:ext>
            </a:extLst>
          </p:cNvPr>
          <p:cNvSpPr/>
          <p:nvPr userDrawn="1"/>
        </p:nvSpPr>
        <p:spPr bwMode="auto">
          <a:xfrm>
            <a:off x="5430598" y="3265070"/>
            <a:ext cx="1485355" cy="640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endParaRPr>
          </a:p>
        </p:txBody>
      </p:sp>
      <p:sp>
        <p:nvSpPr>
          <p:cNvPr id="11" name="Rectangle 10">
            <a:extLst>
              <a:ext uri="{FF2B5EF4-FFF2-40B4-BE49-F238E27FC236}">
                <a16:creationId xmlns:a16="http://schemas.microsoft.com/office/drawing/2014/main" id="{7A6F4B9E-55B5-094A-A766-488BBE405C50}"/>
              </a:ext>
            </a:extLst>
          </p:cNvPr>
          <p:cNvSpPr/>
          <p:nvPr userDrawn="1"/>
        </p:nvSpPr>
        <p:spPr bwMode="auto">
          <a:xfrm>
            <a:off x="7261725" y="3265070"/>
            <a:ext cx="1485355" cy="6401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000000"/>
              </a:solidFill>
            </a:endParaRPr>
          </a:p>
        </p:txBody>
      </p:sp>
      <p:sp>
        <p:nvSpPr>
          <p:cNvPr id="12" name="Rectangle 11">
            <a:extLst>
              <a:ext uri="{FF2B5EF4-FFF2-40B4-BE49-F238E27FC236}">
                <a16:creationId xmlns:a16="http://schemas.microsoft.com/office/drawing/2014/main" id="{672D4462-7A73-F04E-9EEF-8C008571A577}"/>
              </a:ext>
            </a:extLst>
          </p:cNvPr>
          <p:cNvSpPr/>
          <p:nvPr userDrawn="1"/>
        </p:nvSpPr>
        <p:spPr bwMode="auto">
          <a:xfrm>
            <a:off x="9092852" y="3265070"/>
            <a:ext cx="1485355" cy="640174"/>
          </a:xfrm>
          <a:prstGeom prst="rect">
            <a:avLst/>
          </a:prstGeom>
          <a:gradFill flip="none" rotWithShape="1">
            <a:gsLst>
              <a:gs pos="0">
                <a:srgbClr val="00A19A"/>
              </a:gs>
              <a:gs pos="100000">
                <a:srgbClr val="1D71B8">
                  <a:lumMod val="100000"/>
                </a:srgbClr>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Espace réservé de la date 5">
            <a:extLst>
              <a:ext uri="{FF2B5EF4-FFF2-40B4-BE49-F238E27FC236}">
                <a16:creationId xmlns:a16="http://schemas.microsoft.com/office/drawing/2014/main" id="{9383C6A8-C2FB-4A4D-82C8-3FD8652558EF}"/>
              </a:ext>
            </a:extLst>
          </p:cNvPr>
          <p:cNvSpPr>
            <a:spLocks noGrp="1"/>
          </p:cNvSpPr>
          <p:nvPr>
            <p:ph type="dt" sz="half" idx="14"/>
          </p:nvPr>
        </p:nvSpPr>
        <p:spPr/>
        <p:txBody>
          <a:bodyPr/>
          <a:lstStyle/>
          <a:p>
            <a:fld id="{51612986-412F-471C-8274-18A8D18C54BE}" type="datetime1">
              <a:rPr lang="de-CH" smtClean="0"/>
              <a:t>01.12.22</a:t>
            </a:fld>
            <a:endParaRPr lang="fr-FR"/>
          </a:p>
        </p:txBody>
      </p:sp>
      <p:sp>
        <p:nvSpPr>
          <p:cNvPr id="13" name="Espace réservé du pied de page 12">
            <a:extLst>
              <a:ext uri="{FF2B5EF4-FFF2-40B4-BE49-F238E27FC236}">
                <a16:creationId xmlns:a16="http://schemas.microsoft.com/office/drawing/2014/main" id="{0347ADEF-F590-7048-8CD5-7B9449AAF40C}"/>
              </a:ext>
            </a:extLst>
          </p:cNvPr>
          <p:cNvSpPr>
            <a:spLocks noGrp="1"/>
          </p:cNvSpPr>
          <p:nvPr>
            <p:ph type="ftr" sz="quarter" idx="15"/>
          </p:nvPr>
        </p:nvSpPr>
        <p:spPr/>
        <p:txBody>
          <a:bodyPr/>
          <a:lstStyle/>
          <a:p>
            <a:r>
              <a:rPr lang="fr-FR" dirty="0"/>
              <a:t>O. </a:t>
            </a:r>
            <a:r>
              <a:rPr lang="fr-FR" dirty="0" err="1"/>
              <a:t>Kiss</a:t>
            </a:r>
            <a:r>
              <a:rPr lang="fr-FR" dirty="0"/>
              <a:t> - QTI CERN</a:t>
            </a:r>
          </a:p>
        </p:txBody>
      </p:sp>
      <p:sp>
        <p:nvSpPr>
          <p:cNvPr id="14" name="Espace réservé du numéro de diapositive 13">
            <a:extLst>
              <a:ext uri="{FF2B5EF4-FFF2-40B4-BE49-F238E27FC236}">
                <a16:creationId xmlns:a16="http://schemas.microsoft.com/office/drawing/2014/main" id="{50275548-46C6-0144-BC41-D63298727704}"/>
              </a:ext>
            </a:extLst>
          </p:cNvPr>
          <p:cNvSpPr>
            <a:spLocks noGrp="1"/>
          </p:cNvSpPr>
          <p:nvPr>
            <p:ph type="sldNum" sz="quarter" idx="16"/>
          </p:nvPr>
        </p:nvSpPr>
        <p:spPr/>
        <p:txBody>
          <a:bodyPr/>
          <a:lstStyle/>
          <a:p>
            <a:fld id="{71DDDE22-8D4F-094D-AC70-1F2C263CD040}" type="slidenum">
              <a:rPr lang="fr-FR" smtClean="0"/>
              <a:t>‹#›</a:t>
            </a:fld>
            <a:endParaRPr lang="fr-FR"/>
          </a:p>
        </p:txBody>
      </p:sp>
    </p:spTree>
    <p:extLst>
      <p:ext uri="{BB962C8B-B14F-4D97-AF65-F5344CB8AC3E}">
        <p14:creationId xmlns:p14="http://schemas.microsoft.com/office/powerpoint/2010/main" val="2453414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re vertical et text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238A5AF-D287-1B4E-9CED-C2E21710293B}"/>
              </a:ext>
            </a:extLst>
          </p:cNvPr>
          <p:cNvPicPr>
            <a:picLocks noChangeAspect="1"/>
          </p:cNvPicPr>
          <p:nvPr userDrawn="1"/>
        </p:nvPicPr>
        <p:blipFill>
          <a:blip r:embed="rId2"/>
          <a:stretch>
            <a:fillRect/>
          </a:stretch>
        </p:blipFill>
        <p:spPr>
          <a:xfrm>
            <a:off x="2654300" y="1892527"/>
            <a:ext cx="6883400" cy="3072946"/>
          </a:xfrm>
          <a:prstGeom prst="rect">
            <a:avLst/>
          </a:prstGeom>
        </p:spPr>
      </p:pic>
    </p:spTree>
    <p:extLst>
      <p:ext uri="{BB962C8B-B14F-4D97-AF65-F5344CB8AC3E}">
        <p14:creationId xmlns:p14="http://schemas.microsoft.com/office/powerpoint/2010/main" val="1284272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kumimoji="0" lang="en-US"/>
              <a:t>Click to edit Master title style</a:t>
            </a:r>
          </a:p>
        </p:txBody>
      </p:sp>
      <p:sp>
        <p:nvSpPr>
          <p:cNvPr id="3" name="Espace réservé du contenu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Date Placeholder 1"/>
          <p:cNvSpPr>
            <a:spLocks noGrp="1"/>
          </p:cNvSpPr>
          <p:nvPr>
            <p:ph type="dt" sz="half" idx="2"/>
          </p:nvPr>
        </p:nvSpPr>
        <p:spPr>
          <a:xfrm>
            <a:off x="3959113" y="6362378"/>
            <a:ext cx="2844800" cy="365125"/>
          </a:xfrm>
          <a:prstGeom prst="rect">
            <a:avLst/>
          </a:prstGeom>
        </p:spPr>
        <p:txBody>
          <a:bodyPr vert="horz" lIns="91440" tIns="45720" rIns="91440" bIns="45720" rtlCol="0" anchor="ctr"/>
          <a:lstStyle>
            <a:lvl1pPr>
              <a:defRPr lang="en-150" smtClean="0"/>
            </a:lvl1pPr>
          </a:lstStyle>
          <a:p>
            <a:fld id="{7551F1CA-B24D-4A3B-9CF0-7467BC9869AE}" type="datetime1">
              <a:rPr lang="de-CH" smtClean="0"/>
              <a:t>01.12.22</a:t>
            </a:fld>
            <a:endParaRPr lang="fr-FR" dirty="0"/>
          </a:p>
        </p:txBody>
      </p:sp>
      <p:sp>
        <p:nvSpPr>
          <p:cNvPr id="8" name="Footer Placeholder 2"/>
          <p:cNvSpPr>
            <a:spLocks noGrp="1"/>
          </p:cNvSpPr>
          <p:nvPr>
            <p:ph type="ftr" sz="quarter" idx="3"/>
          </p:nvPr>
        </p:nvSpPr>
        <p:spPr>
          <a:xfrm>
            <a:off x="6910341"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dirty="0"/>
              <a:t>O. </a:t>
            </a:r>
            <a:r>
              <a:rPr lang="en-US" dirty="0" err="1"/>
              <a:t>Kissi</a:t>
            </a:r>
            <a:r>
              <a:rPr lang="en-US" dirty="0"/>
              <a:t> - QTI CERN</a:t>
            </a:r>
          </a:p>
        </p:txBody>
      </p:sp>
      <p:sp>
        <p:nvSpPr>
          <p:cNvPr id="9" name="Slide Number Placeholder 3"/>
          <p:cNvSpPr>
            <a:spLocks noGrp="1"/>
          </p:cNvSpPr>
          <p:nvPr>
            <p:ph type="sldNum" sz="quarter" idx="4"/>
          </p:nvPr>
        </p:nvSpPr>
        <p:spPr>
          <a:xfrm>
            <a:off x="10913835" y="6356351"/>
            <a:ext cx="668565"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2139809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05938" y="365126"/>
            <a:ext cx="11215258" cy="663574"/>
          </a:xfrm>
        </p:spPr>
        <p:txBody>
          <a:bodyPr/>
          <a:lstStyle>
            <a:lvl1pPr>
              <a:defRPr b="1" i="0">
                <a:solidFill>
                  <a:srgbClr val="393E91"/>
                </a:solidFill>
                <a:latin typeface="Arial Black" charset="0"/>
                <a:ea typeface="Arial Black" charset="0"/>
                <a:cs typeface="Arial Black" charset="0"/>
              </a:defRPr>
            </a:lvl1pPr>
          </a:lstStyle>
          <a:p>
            <a:r>
              <a:rPr lang="fr-FR"/>
              <a:t>TITLE</a:t>
            </a:r>
          </a:p>
        </p:txBody>
      </p:sp>
      <p:sp>
        <p:nvSpPr>
          <p:cNvPr id="3" name="Espace réservé du contenu 2"/>
          <p:cNvSpPr>
            <a:spLocks noGrp="1"/>
          </p:cNvSpPr>
          <p:nvPr>
            <p:ph idx="1"/>
          </p:nvPr>
        </p:nvSpPr>
        <p:spPr>
          <a:xfrm>
            <a:off x="443085" y="1825624"/>
            <a:ext cx="11186420" cy="4921539"/>
          </a:xfrm>
        </p:spPr>
        <p:txBody>
          <a:bodyPr>
            <a:normAutofit/>
          </a:bodyPr>
          <a:lstStyle>
            <a:lvl1pPr marL="0" indent="0">
              <a:buFontTx/>
              <a:buNone/>
              <a:defRPr sz="2400">
                <a:solidFill>
                  <a:srgbClr val="2A7DBF"/>
                </a:solidFill>
                <a:latin typeface="Arial" charset="0"/>
                <a:ea typeface="Arial" charset="0"/>
                <a:cs typeface="Arial" charset="0"/>
              </a:defRPr>
            </a:lvl1pPr>
            <a:lvl2pPr marL="457200" indent="0">
              <a:buFontTx/>
              <a:buNone/>
              <a:defRPr sz="2000">
                <a:solidFill>
                  <a:srgbClr val="18AF9B"/>
                </a:solidFill>
                <a:latin typeface="Arial" charset="0"/>
                <a:ea typeface="Arial" charset="0"/>
                <a:cs typeface="Arial" charset="0"/>
              </a:defRPr>
            </a:lvl2pPr>
            <a:lvl3pPr marL="914400" indent="0">
              <a:buFontTx/>
              <a:buNone/>
              <a:defRPr sz="1800">
                <a:solidFill>
                  <a:srgbClr val="F28F3B"/>
                </a:solidFill>
                <a:latin typeface="Arial" charset="0"/>
                <a:ea typeface="Arial" charset="0"/>
                <a:cs typeface="Arial" charset="0"/>
              </a:defRPr>
            </a:lvl3pPr>
            <a:lvl4pPr marL="1371600" indent="0">
              <a:buFontTx/>
              <a:buNone/>
              <a:defRPr sz="1600">
                <a:solidFill>
                  <a:srgbClr val="393E91"/>
                </a:solidFill>
                <a:latin typeface="Arial" charset="0"/>
                <a:ea typeface="Arial" charset="0"/>
                <a:cs typeface="Arial" charset="0"/>
              </a:defRPr>
            </a:lvl4pPr>
            <a:lvl5pPr marL="1828800" indent="0">
              <a:buFontTx/>
              <a:buNone/>
              <a:defRPr sz="1600">
                <a:solidFill>
                  <a:srgbClr val="393E91"/>
                </a:solidFill>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p:txBody>
      </p:sp>
      <p:sp>
        <p:nvSpPr>
          <p:cNvPr id="11" name="Espace réservé du texte 10"/>
          <p:cNvSpPr>
            <a:spLocks noGrp="1"/>
          </p:cNvSpPr>
          <p:nvPr>
            <p:ph type="body" sz="quarter" idx="13" hasCustomPrompt="1"/>
          </p:nvPr>
        </p:nvSpPr>
        <p:spPr>
          <a:xfrm>
            <a:off x="414247" y="1028700"/>
            <a:ext cx="11215258" cy="619125"/>
          </a:xfrm>
        </p:spPr>
        <p:txBody>
          <a:bodyPr>
            <a:normAutofit/>
          </a:bodyPr>
          <a:lstStyle>
            <a:lvl1pPr marL="0" indent="0">
              <a:buFontTx/>
              <a:buNone/>
              <a:defRPr sz="2400" i="1">
                <a:solidFill>
                  <a:srgbClr val="2A7DBF"/>
                </a:solidFill>
                <a:latin typeface="Arial" charset="0"/>
                <a:ea typeface="Arial" charset="0"/>
                <a:cs typeface="Arial"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Subtitle</a:t>
            </a:r>
          </a:p>
        </p:txBody>
      </p:sp>
      <p:sp>
        <p:nvSpPr>
          <p:cNvPr id="25" name="Slide Number Placeholder 22"/>
          <p:cNvSpPr>
            <a:spLocks noGrp="1"/>
          </p:cNvSpPr>
          <p:nvPr>
            <p:ph type="sldNum" sz="quarter" idx="16"/>
          </p:nvPr>
        </p:nvSpPr>
        <p:spPr>
          <a:xfrm>
            <a:off x="11142518" y="6334919"/>
            <a:ext cx="422564" cy="365125"/>
          </a:xfrm>
          <a:prstGeom prst="rect">
            <a:avLst/>
          </a:prstGeom>
        </p:spPr>
        <p:txBody>
          <a:bodyPr/>
          <a:lstStyle>
            <a:lvl1pPr>
              <a:defRPr sz="1100">
                <a:solidFill>
                  <a:srgbClr val="18AF9B"/>
                </a:solidFill>
                <a:latin typeface="Arial" panose="020B0604020202020204" pitchFamily="34" charset="0"/>
                <a:cs typeface="Arial" panose="020B0604020202020204" pitchFamily="34" charset="0"/>
              </a:defRPr>
            </a:lvl1pPr>
          </a:lstStyle>
          <a:p>
            <a:fld id="{A5E960A2-242F-CC40-87F9-290FD5864A37}" type="slidenum">
              <a:rPr lang="fr-FR" smtClean="0"/>
              <a:pPr/>
              <a:t>‹#›</a:t>
            </a:fld>
            <a:endParaRPr lang="fr-FR"/>
          </a:p>
        </p:txBody>
      </p:sp>
      <p:sp>
        <p:nvSpPr>
          <p:cNvPr id="32" name="Footer Placeholder 31"/>
          <p:cNvSpPr>
            <a:spLocks noGrp="1"/>
          </p:cNvSpPr>
          <p:nvPr>
            <p:ph type="ftr" sz="quarter" idx="17"/>
          </p:nvPr>
        </p:nvSpPr>
        <p:spPr/>
        <p:txBody>
          <a:bodyPr/>
          <a:lstStyle/>
          <a:p>
            <a:r>
              <a:rPr lang="de-DE"/>
              <a:t>QML @CERN </a:t>
            </a:r>
            <a:endParaRPr lang="en-GB"/>
          </a:p>
        </p:txBody>
      </p:sp>
    </p:spTree>
    <p:extLst>
      <p:ext uri="{BB962C8B-B14F-4D97-AF65-F5344CB8AC3E}">
        <p14:creationId xmlns:p14="http://schemas.microsoft.com/office/powerpoint/2010/main" val="700632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parison (two text column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838200" y="1734671"/>
            <a:ext cx="5181600" cy="4442292"/>
          </a:xfrm>
        </p:spPr>
        <p:txBody>
          <a:bodyPr>
            <a:normAutofit/>
          </a:bodyPr>
          <a:lstStyle>
            <a:lvl1pPr marL="0" indent="0">
              <a:buFontTx/>
              <a:buNone/>
              <a:defRPr sz="2400">
                <a:solidFill>
                  <a:srgbClr val="2A7DBF"/>
                </a:solidFill>
                <a:latin typeface="Arial" charset="0"/>
                <a:ea typeface="Arial" charset="0"/>
                <a:cs typeface="Arial" charset="0"/>
              </a:defRPr>
            </a:lvl1pPr>
            <a:lvl2pPr marL="457200" indent="0">
              <a:buFontTx/>
              <a:buNone/>
              <a:defRPr sz="2000">
                <a:solidFill>
                  <a:srgbClr val="18AF9B"/>
                </a:solidFill>
                <a:latin typeface="Arial" charset="0"/>
                <a:ea typeface="Arial" charset="0"/>
                <a:cs typeface="Arial" charset="0"/>
              </a:defRPr>
            </a:lvl2pPr>
            <a:lvl3pPr marL="914400" indent="0">
              <a:buFontTx/>
              <a:buNone/>
              <a:defRPr sz="1800">
                <a:solidFill>
                  <a:srgbClr val="F28F3B"/>
                </a:solidFill>
                <a:latin typeface="Arial" charset="0"/>
                <a:ea typeface="Arial" charset="0"/>
                <a:cs typeface="Arial" charset="0"/>
              </a:defRPr>
            </a:lvl3pPr>
            <a:lvl4pPr marL="1371600" indent="0">
              <a:buFontTx/>
              <a:buNone/>
              <a:defRPr sz="1600">
                <a:solidFill>
                  <a:srgbClr val="393E91"/>
                </a:solidFill>
                <a:latin typeface="Arial" charset="0"/>
                <a:ea typeface="Arial" charset="0"/>
                <a:cs typeface="Arial" charset="0"/>
              </a:defRPr>
            </a:lvl4pPr>
            <a:lvl5pPr marL="1828800" indent="0">
              <a:buFontTx/>
              <a:buNone/>
              <a:defRPr sz="1600">
                <a:solidFill>
                  <a:srgbClr val="393E91"/>
                </a:solidFill>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p:txBody>
      </p:sp>
      <p:sp>
        <p:nvSpPr>
          <p:cNvPr id="4" name="Espace réservé du contenu 3"/>
          <p:cNvSpPr>
            <a:spLocks noGrp="1"/>
          </p:cNvSpPr>
          <p:nvPr>
            <p:ph sz="half" idx="2"/>
          </p:nvPr>
        </p:nvSpPr>
        <p:spPr>
          <a:xfrm>
            <a:off x="6172200" y="1734671"/>
            <a:ext cx="5181600" cy="4442292"/>
          </a:xfrm>
        </p:spPr>
        <p:txBody>
          <a:bodyPr>
            <a:normAutofit/>
          </a:bodyPr>
          <a:lstStyle>
            <a:lvl1pPr marL="0" indent="0">
              <a:buFontTx/>
              <a:buNone/>
              <a:defRPr sz="2400">
                <a:solidFill>
                  <a:srgbClr val="2A7DBF"/>
                </a:solidFill>
                <a:latin typeface="Arial" charset="0"/>
                <a:ea typeface="Arial" charset="0"/>
                <a:cs typeface="Arial" charset="0"/>
              </a:defRPr>
            </a:lvl1pPr>
            <a:lvl2pPr marL="457200" indent="0">
              <a:buFontTx/>
              <a:buNone/>
              <a:defRPr sz="2000">
                <a:solidFill>
                  <a:srgbClr val="18AF9B"/>
                </a:solidFill>
                <a:latin typeface="Arial" charset="0"/>
                <a:ea typeface="Arial" charset="0"/>
                <a:cs typeface="Arial" charset="0"/>
              </a:defRPr>
            </a:lvl2pPr>
            <a:lvl3pPr marL="914400" indent="0">
              <a:buFontTx/>
              <a:buNone/>
              <a:defRPr sz="1800">
                <a:solidFill>
                  <a:srgbClr val="F28F3B"/>
                </a:solidFill>
                <a:latin typeface="Arial" charset="0"/>
                <a:ea typeface="Arial" charset="0"/>
                <a:cs typeface="Arial" charset="0"/>
              </a:defRPr>
            </a:lvl3pPr>
            <a:lvl4pPr marL="1371600" indent="0">
              <a:buFontTx/>
              <a:buNone/>
              <a:defRPr sz="1600">
                <a:solidFill>
                  <a:srgbClr val="393E91"/>
                </a:solidFill>
                <a:latin typeface="Arial" charset="0"/>
                <a:ea typeface="Arial" charset="0"/>
                <a:cs typeface="Arial" charset="0"/>
              </a:defRPr>
            </a:lvl4pPr>
            <a:lvl5pPr marL="1828800" indent="0">
              <a:buFontTx/>
              <a:buNone/>
              <a:defRPr sz="1600">
                <a:solidFill>
                  <a:srgbClr val="393E91"/>
                </a:solidFill>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p:txBody>
      </p:sp>
      <p:sp>
        <p:nvSpPr>
          <p:cNvPr id="19" name="Slide Number Placeholder 22"/>
          <p:cNvSpPr>
            <a:spLocks noGrp="1"/>
          </p:cNvSpPr>
          <p:nvPr>
            <p:ph type="sldNum" sz="quarter" idx="16"/>
          </p:nvPr>
        </p:nvSpPr>
        <p:spPr>
          <a:xfrm>
            <a:off x="11142518" y="6334919"/>
            <a:ext cx="422564" cy="365125"/>
          </a:xfrm>
          <a:prstGeom prst="rect">
            <a:avLst/>
          </a:prstGeom>
        </p:spPr>
        <p:txBody>
          <a:bodyPr/>
          <a:lstStyle>
            <a:lvl1pPr>
              <a:defRPr sz="1100">
                <a:solidFill>
                  <a:srgbClr val="18AF9B"/>
                </a:solidFill>
                <a:latin typeface="Arial" panose="020B0604020202020204" pitchFamily="34" charset="0"/>
                <a:cs typeface="Arial" panose="020B0604020202020204" pitchFamily="34" charset="0"/>
              </a:defRPr>
            </a:lvl1pPr>
          </a:lstStyle>
          <a:p>
            <a:fld id="{A5E960A2-242F-CC40-87F9-290FD5864A37}" type="slidenum">
              <a:rPr lang="fr-FR" smtClean="0"/>
              <a:pPr/>
              <a:t>‹#›</a:t>
            </a:fld>
            <a:endParaRPr lang="fr-FR" dirty="0"/>
          </a:p>
        </p:txBody>
      </p:sp>
      <p:sp>
        <p:nvSpPr>
          <p:cNvPr id="23" name="Footer Placeholder 22"/>
          <p:cNvSpPr>
            <a:spLocks noGrp="1"/>
          </p:cNvSpPr>
          <p:nvPr>
            <p:ph type="ftr" sz="quarter" idx="17"/>
          </p:nvPr>
        </p:nvSpPr>
        <p:spPr/>
        <p:txBody>
          <a:bodyPr/>
          <a:lstStyle/>
          <a:p>
            <a:r>
              <a:rPr lang="de-DE"/>
              <a:t>QML @CERN </a:t>
            </a:r>
            <a:endParaRPr lang="en-GB" dirty="0"/>
          </a:p>
        </p:txBody>
      </p:sp>
      <p:sp>
        <p:nvSpPr>
          <p:cNvPr id="11" name="Espace réservé du texte 10"/>
          <p:cNvSpPr>
            <a:spLocks noGrp="1"/>
          </p:cNvSpPr>
          <p:nvPr>
            <p:ph type="body" sz="quarter" idx="13" hasCustomPrompt="1"/>
          </p:nvPr>
        </p:nvSpPr>
        <p:spPr>
          <a:xfrm>
            <a:off x="838200" y="1029541"/>
            <a:ext cx="10515600" cy="515802"/>
          </a:xfrm>
        </p:spPr>
        <p:txBody>
          <a:bodyPr>
            <a:normAutofit/>
          </a:bodyPr>
          <a:lstStyle>
            <a:lvl1pPr marL="0" indent="0">
              <a:buFontTx/>
              <a:buNone/>
              <a:defRPr sz="2400" i="1">
                <a:solidFill>
                  <a:srgbClr val="2A7DBF"/>
                </a:solidFill>
                <a:latin typeface="Arial" charset="0"/>
                <a:ea typeface="Arial" charset="0"/>
                <a:cs typeface="Arial"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dirty="0" err="1"/>
              <a:t>Subtitle</a:t>
            </a:r>
            <a:endParaRPr lang="fr-FR" dirty="0"/>
          </a:p>
        </p:txBody>
      </p:sp>
      <p:sp>
        <p:nvSpPr>
          <p:cNvPr id="12" name="Titre 1"/>
          <p:cNvSpPr>
            <a:spLocks noGrp="1"/>
          </p:cNvSpPr>
          <p:nvPr>
            <p:ph type="title" hasCustomPrompt="1"/>
          </p:nvPr>
        </p:nvSpPr>
        <p:spPr>
          <a:xfrm>
            <a:off x="838200" y="365126"/>
            <a:ext cx="10515600" cy="663574"/>
          </a:xfrm>
        </p:spPr>
        <p:txBody>
          <a:bodyPr/>
          <a:lstStyle>
            <a:lvl1pPr>
              <a:defRPr b="1" i="0">
                <a:solidFill>
                  <a:srgbClr val="393E91"/>
                </a:solidFill>
                <a:latin typeface="Arial Black" charset="0"/>
                <a:ea typeface="Arial Black" charset="0"/>
                <a:cs typeface="Arial Black" charset="0"/>
              </a:defRPr>
            </a:lvl1pPr>
          </a:lstStyle>
          <a:p>
            <a:r>
              <a:rPr lang="fr-FR" dirty="0"/>
              <a:t>TITLE</a:t>
            </a:r>
          </a:p>
        </p:txBody>
      </p:sp>
    </p:spTree>
    <p:extLst>
      <p:ext uri="{BB962C8B-B14F-4D97-AF65-F5344CB8AC3E}">
        <p14:creationId xmlns:p14="http://schemas.microsoft.com/office/powerpoint/2010/main" val="248951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2"/>
            <a:ext cx="10972800" cy="893977"/>
          </a:xfrm>
        </p:spPr>
        <p:txBody>
          <a:bodyPr anchor="ctr"/>
          <a:lstStyle>
            <a:lvl1pPr>
              <a:defRPr/>
            </a:lvl1pPr>
          </a:lstStyle>
          <a:p>
            <a:r>
              <a:rPr kumimoji="0" lang="en-US"/>
              <a:t>Click to edit Master title style</a:t>
            </a:r>
          </a:p>
        </p:txBody>
      </p:sp>
      <p:sp>
        <p:nvSpPr>
          <p:cNvPr id="4" name="Espace réservé du texte 3"/>
          <p:cNvSpPr>
            <a:spLocks noGrp="1"/>
          </p:cNvSpPr>
          <p:nvPr>
            <p:ph type="body" sz="half" idx="3"/>
          </p:nvPr>
        </p:nvSpPr>
        <p:spPr>
          <a:xfrm>
            <a:off x="607485" y="5101967"/>
            <a:ext cx="10974916" cy="596100"/>
          </a:xfrm>
        </p:spPr>
        <p:txBody>
          <a:bodyPr anchor="t"/>
          <a:lstStyle>
            <a:lvl1pPr marL="0" indent="0">
              <a:buNone/>
              <a:defRPr sz="3200" b="1">
                <a:solidFill>
                  <a:schemeClr val="tx1"/>
                </a:solidFill>
              </a:defRPr>
            </a:lvl1pPr>
            <a:lvl2pPr>
              <a:buNone/>
              <a:defRPr sz="2667" b="1"/>
            </a:lvl2pPr>
            <a:lvl3pPr>
              <a:buNone/>
              <a:defRPr sz="2400" b="1"/>
            </a:lvl3pPr>
            <a:lvl4pPr>
              <a:buNone/>
              <a:defRPr sz="2133" b="1"/>
            </a:lvl4pPr>
            <a:lvl5pPr>
              <a:buNone/>
              <a:defRPr sz="2133" b="1"/>
            </a:lvl5pPr>
          </a:lstStyle>
          <a:p>
            <a:pPr lvl="0" eaLnBrk="1" latinLnBrk="0" hangingPunct="1"/>
            <a:r>
              <a:rPr kumimoji="0" lang="en-US"/>
              <a:t>Click to edit Master text styles</a:t>
            </a:r>
          </a:p>
        </p:txBody>
      </p:sp>
      <p:sp>
        <p:nvSpPr>
          <p:cNvPr id="5" name="Espace réservé du contenu 4"/>
          <p:cNvSpPr>
            <a:spLocks noGrp="1"/>
          </p:cNvSpPr>
          <p:nvPr>
            <p:ph sz="quarter" idx="2"/>
          </p:nvPr>
        </p:nvSpPr>
        <p:spPr>
          <a:xfrm>
            <a:off x="609600" y="1269778"/>
            <a:ext cx="5386917" cy="3686655"/>
          </a:xfrm>
        </p:spPr>
        <p:txBody>
          <a:bodyPr/>
          <a:lstStyle>
            <a:lvl1pPr>
              <a:defRPr sz="3200"/>
            </a:lvl1pPr>
            <a:lvl2pPr>
              <a:defRPr sz="2667"/>
            </a:lvl2pPr>
            <a:lvl3pPr>
              <a:defRPr sz="2400"/>
            </a:lvl3pPr>
            <a:lvl4pPr>
              <a:defRPr sz="2133"/>
            </a:lvl4pPr>
            <a:lvl5pPr>
              <a:defRPr sz="213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Espace réservé du contenu 5"/>
          <p:cNvSpPr>
            <a:spLocks noGrp="1"/>
          </p:cNvSpPr>
          <p:nvPr>
            <p:ph sz="quarter" idx="4"/>
          </p:nvPr>
        </p:nvSpPr>
        <p:spPr>
          <a:xfrm>
            <a:off x="6193369" y="1269778"/>
            <a:ext cx="5389033" cy="3686655"/>
          </a:xfrm>
        </p:spPr>
        <p:txBody>
          <a:bodyPr/>
          <a:lstStyle>
            <a:lvl1pPr>
              <a:defRPr sz="3200"/>
            </a:lvl1pPr>
            <a:lvl2pPr>
              <a:defRPr sz="2667"/>
            </a:lvl2pPr>
            <a:lvl3pPr>
              <a:defRPr sz="2400"/>
            </a:lvl3pPr>
            <a:lvl4pPr>
              <a:defRPr sz="2133"/>
            </a:lvl4pPr>
            <a:lvl5pPr>
              <a:defRPr sz="213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1"/>
          <p:cNvSpPr>
            <a:spLocks noGrp="1"/>
          </p:cNvSpPr>
          <p:nvPr>
            <p:ph type="dt" sz="half" idx="10"/>
          </p:nvPr>
        </p:nvSpPr>
        <p:spPr>
          <a:xfrm>
            <a:off x="3959113" y="6362378"/>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3C42F0C3-5C27-4FCA-8CBA-09CEE768876B}" type="datetime1">
              <a:rPr lang="en-GB" smtClean="0"/>
              <a:t>01/12/2022</a:t>
            </a:fld>
            <a:endParaRPr lang="en-US" dirty="0"/>
          </a:p>
        </p:txBody>
      </p:sp>
      <p:sp>
        <p:nvSpPr>
          <p:cNvPr id="11" name="Footer Placeholder 2"/>
          <p:cNvSpPr>
            <a:spLocks noGrp="1"/>
          </p:cNvSpPr>
          <p:nvPr>
            <p:ph type="ftr" sz="quarter" idx="11"/>
          </p:nvPr>
        </p:nvSpPr>
        <p:spPr>
          <a:xfrm>
            <a:off x="6910341"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de-DE" dirty="0"/>
              <a:t>O. Kiss - CERN QTI</a:t>
            </a:r>
            <a:endParaRPr lang="en-US" dirty="0"/>
          </a:p>
        </p:txBody>
      </p:sp>
      <p:sp>
        <p:nvSpPr>
          <p:cNvPr id="12" name="Slide Number Placeholder 3"/>
          <p:cNvSpPr>
            <a:spLocks noGrp="1"/>
          </p:cNvSpPr>
          <p:nvPr>
            <p:ph type="sldNum" sz="quarter" idx="12"/>
          </p:nvPr>
        </p:nvSpPr>
        <p:spPr>
          <a:xfrm>
            <a:off x="10913835" y="6356351"/>
            <a:ext cx="668565"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2896384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Mainslide">
    <p:spTree>
      <p:nvGrpSpPr>
        <p:cNvPr id="1" name=""/>
        <p:cNvGrpSpPr/>
        <p:nvPr/>
      </p:nvGrpSpPr>
      <p:grpSpPr>
        <a:xfrm>
          <a:off x="0" y="0"/>
          <a:ext cx="0" cy="0"/>
          <a:chOff x="0" y="0"/>
          <a:chExt cx="0" cy="0"/>
        </a:xfrm>
      </p:grpSpPr>
      <p:sp>
        <p:nvSpPr>
          <p:cNvPr id="2" name="Title 1"/>
          <p:cNvSpPr>
            <a:spLocks noGrp="1"/>
          </p:cNvSpPr>
          <p:nvPr>
            <p:ph type="title"/>
          </p:nvPr>
        </p:nvSpPr>
        <p:spPr>
          <a:xfrm>
            <a:off x="413817" y="55174"/>
            <a:ext cx="11413315" cy="682383"/>
          </a:xfrm>
        </p:spPr>
        <p:txBody>
          <a:bodyPr>
            <a:normAutofit/>
          </a:bodyPr>
          <a:lstStyle>
            <a:lvl1pPr>
              <a:defRPr sz="2800" b="1">
                <a:solidFill>
                  <a:schemeClr val="accent5">
                    <a:lumMod val="75000"/>
                  </a:schemeClr>
                </a:solidFill>
                <a:latin typeface="+mn-lt"/>
              </a:defRPr>
            </a:lvl1pPr>
          </a:lstStyle>
          <a:p>
            <a:r>
              <a:rPr lang="en-US" dirty="0"/>
              <a:t>Click to edit Master title style</a:t>
            </a:r>
          </a:p>
        </p:txBody>
      </p:sp>
      <p:sp>
        <p:nvSpPr>
          <p:cNvPr id="3" name="Content Placeholder 2"/>
          <p:cNvSpPr>
            <a:spLocks noGrp="1"/>
          </p:cNvSpPr>
          <p:nvPr>
            <p:ph idx="1"/>
          </p:nvPr>
        </p:nvSpPr>
        <p:spPr>
          <a:xfrm>
            <a:off x="413817" y="1603095"/>
            <a:ext cx="11413315" cy="45738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413817" y="515638"/>
            <a:ext cx="11413315" cy="914400"/>
          </a:xfrm>
        </p:spPr>
        <p:txBody>
          <a:bodyPr>
            <a:normAutofit/>
          </a:bodyPr>
          <a:lstStyle>
            <a:lvl1pPr marL="0" indent="0">
              <a:buNone/>
              <a:defRPr sz="2200" i="1" baseline="0">
                <a:solidFill>
                  <a:schemeClr val="accent5">
                    <a:lumMod val="75000"/>
                  </a:schemeClr>
                </a:solidFill>
              </a:defRPr>
            </a:lvl1pPr>
          </a:lstStyle>
          <a:p>
            <a:pPr lvl="0"/>
            <a:r>
              <a:rPr lang="en-US" dirty="0"/>
              <a:t>Click to edit Master title style</a:t>
            </a:r>
          </a:p>
        </p:txBody>
      </p:sp>
      <p:sp>
        <p:nvSpPr>
          <p:cNvPr id="18" name="Date Placeholder 17"/>
          <p:cNvSpPr>
            <a:spLocks noGrp="1"/>
          </p:cNvSpPr>
          <p:nvPr>
            <p:ph type="dt" sz="half" idx="14"/>
          </p:nvPr>
        </p:nvSpPr>
        <p:spPr>
          <a:xfrm>
            <a:off x="9204963" y="6492512"/>
            <a:ext cx="2622175" cy="365125"/>
          </a:xfrm>
        </p:spPr>
        <p:txBody>
          <a:bodyPr/>
          <a:lstStyle>
            <a:lvl1pPr algn="r">
              <a:defRPr sz="1200" i="1">
                <a:solidFill>
                  <a:schemeClr val="accent5">
                    <a:lumMod val="75000"/>
                    <a:alpha val="70000"/>
                  </a:schemeClr>
                </a:solidFill>
              </a:defRPr>
            </a:lvl1pPr>
          </a:lstStyle>
          <a:p>
            <a:r>
              <a:rPr lang="de-CH"/>
              <a:t>16.06.2021</a:t>
            </a:r>
            <a:endParaRPr lang="en-US" dirty="0"/>
          </a:p>
        </p:txBody>
      </p:sp>
      <p:sp>
        <p:nvSpPr>
          <p:cNvPr id="19" name="Footer Placeholder 18"/>
          <p:cNvSpPr>
            <a:spLocks noGrp="1"/>
          </p:cNvSpPr>
          <p:nvPr>
            <p:ph type="ftr" sz="quarter" idx="15"/>
          </p:nvPr>
        </p:nvSpPr>
        <p:spPr>
          <a:xfrm>
            <a:off x="413819" y="6492512"/>
            <a:ext cx="3952748" cy="365125"/>
          </a:xfrm>
        </p:spPr>
        <p:txBody>
          <a:bodyPr/>
          <a:lstStyle>
            <a:lvl1pPr algn="l">
              <a:defRPr sz="1200" i="1">
                <a:solidFill>
                  <a:schemeClr val="accent5">
                    <a:lumMod val="75000"/>
                    <a:alpha val="70000"/>
                  </a:schemeClr>
                </a:solidFill>
              </a:defRPr>
            </a:lvl1pPr>
          </a:lstStyle>
          <a:p>
            <a:endParaRPr lang="en-US" dirty="0"/>
          </a:p>
        </p:txBody>
      </p:sp>
      <p:sp>
        <p:nvSpPr>
          <p:cNvPr id="20" name="Slide Number Placeholder 19"/>
          <p:cNvSpPr>
            <a:spLocks noGrp="1"/>
          </p:cNvSpPr>
          <p:nvPr>
            <p:ph type="sldNum" sz="quarter" idx="16"/>
          </p:nvPr>
        </p:nvSpPr>
        <p:spPr>
          <a:xfrm>
            <a:off x="4724400" y="6492512"/>
            <a:ext cx="2743200" cy="365125"/>
          </a:xfrm>
        </p:spPr>
        <p:txBody>
          <a:bodyPr/>
          <a:lstStyle>
            <a:lvl1pPr algn="ctr">
              <a:defRPr sz="1200" i="1">
                <a:solidFill>
                  <a:schemeClr val="accent5">
                    <a:lumMod val="75000"/>
                    <a:alpha val="70000"/>
                  </a:schemeClr>
                </a:solidFill>
              </a:defRPr>
            </a:lvl1pPr>
          </a:lstStyle>
          <a:p>
            <a:fld id="{E02D04CC-0B1D-4DCE-AE55-9105744B0063}" type="slidenum">
              <a:rPr lang="en-US" smtClean="0"/>
              <a:pPr/>
              <a:t>‹#›</a:t>
            </a:fld>
            <a:endParaRPr lang="en-US" dirty="0"/>
          </a:p>
        </p:txBody>
      </p:sp>
      <p:cxnSp>
        <p:nvCxnSpPr>
          <p:cNvPr id="21" name="Straight Connector 20"/>
          <p:cNvCxnSpPr/>
          <p:nvPr userDrawn="1"/>
        </p:nvCxnSpPr>
        <p:spPr>
          <a:xfrm>
            <a:off x="376225" y="902666"/>
            <a:ext cx="3381563" cy="0"/>
          </a:xfrm>
          <a:prstGeom prst="line">
            <a:avLst/>
          </a:prstGeom>
          <a:ln w="22225" cap="rnd">
            <a:gradFill flip="none" rotWithShape="1">
              <a:gsLst>
                <a:gs pos="0">
                  <a:schemeClr val="accent5">
                    <a:lumMod val="40000"/>
                    <a:lumOff val="60000"/>
                  </a:schemeClr>
                </a:gs>
                <a:gs pos="43000">
                  <a:schemeClr val="accent5">
                    <a:lumMod val="95000"/>
                    <a:lumOff val="5000"/>
                  </a:schemeClr>
                </a:gs>
                <a:gs pos="100000">
                  <a:schemeClr val="accent5">
                    <a:lumMod val="60000"/>
                  </a:schemeClr>
                </a:gs>
              </a:gsLst>
              <a:lin ang="10800000" scaled="0"/>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213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1 line)">
    <p:bg>
      <p:bgRef idx="1001">
        <a:schemeClr val="bg1"/>
      </p:bgRef>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p:nvPr>
        </p:nvSpPr>
        <p:spPr>
          <a:xfrm>
            <a:off x="280417" y="268227"/>
            <a:ext cx="5510785" cy="484808"/>
          </a:xfrm>
        </p:spPr>
        <p:txBody>
          <a:bodyPr/>
          <a:lstStyle>
            <a:lvl1pPr>
              <a:defRPr/>
            </a:lvl1pPr>
          </a:lstStyle>
          <a:p>
            <a:r>
              <a:rPr lang="en-GB"/>
              <a:t>Click to edit Master title style</a:t>
            </a:r>
            <a:endParaRPr lang="en-US" dirty="0"/>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320423"/>
            <a:ext cx="5490684" cy="334956"/>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1675638"/>
            <a:ext cx="5490684" cy="335125"/>
          </a:xfrm>
        </p:spPr>
        <p:txBody>
          <a:bodyPr/>
          <a:lstStyle/>
          <a:p>
            <a:r>
              <a:rPr lang="en-US" dirty="0"/>
              <a:t>Job Title</a:t>
            </a:r>
          </a:p>
        </p:txBody>
      </p:sp>
      <p:pic>
        <p:nvPicPr>
          <p:cNvPr id="11" name="Picture 10">
            <a:extLst>
              <a:ext uri="{FF2B5EF4-FFF2-40B4-BE49-F238E27FC236}">
                <a16:creationId xmlns:a16="http://schemas.microsoft.com/office/drawing/2014/main" id="{7ED11481-A6FB-DE4F-A358-807E3D7CB19E}"/>
              </a:ext>
            </a:extLst>
          </p:cNvPr>
          <p:cNvPicPr>
            <a:picLocks noChangeAspect="1"/>
          </p:cNvPicPr>
          <p:nvPr userDrawn="1"/>
        </p:nvPicPr>
        <p:blipFill>
          <a:blip r:embed="rId2"/>
          <a:stretch>
            <a:fillRect/>
          </a:stretch>
        </p:blipFill>
        <p:spPr>
          <a:xfrm>
            <a:off x="10069168" y="6035656"/>
            <a:ext cx="2140373" cy="822344"/>
          </a:xfrm>
          <a:prstGeom prst="rect">
            <a:avLst/>
          </a:prstGeom>
        </p:spPr>
      </p:pic>
      <p:pic>
        <p:nvPicPr>
          <p:cNvPr id="9" name="Graphic 8">
            <a:extLst>
              <a:ext uri="{FF2B5EF4-FFF2-40B4-BE49-F238E27FC236}">
                <a16:creationId xmlns:a16="http://schemas.microsoft.com/office/drawing/2014/main" id="{3BD8C90A-F675-CD42-889E-328F3F7F487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4888" y="1042216"/>
            <a:ext cx="1918547" cy="18627"/>
          </a:xfrm>
          <a:prstGeom prst="rect">
            <a:avLst/>
          </a:prstGeom>
        </p:spPr>
      </p:pic>
    </p:spTree>
    <p:extLst>
      <p:ext uri="{BB962C8B-B14F-4D97-AF65-F5344CB8AC3E}">
        <p14:creationId xmlns:p14="http://schemas.microsoft.com/office/powerpoint/2010/main" val="171001919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6"/>
            <a:ext cx="5522976" cy="1181628"/>
          </a:xfrm>
        </p:spPr>
        <p:txBody>
          <a:bodyPr/>
          <a:lstStyle>
            <a:lvl1pPr>
              <a:defRPr/>
            </a:lvl1pPr>
          </a:lstStyle>
          <a:p>
            <a:r>
              <a:rPr lang="en-US" dirty="0"/>
              <a:t>IBM Quantum template, two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829520"/>
            <a:ext cx="5518604" cy="33035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184733"/>
            <a:ext cx="5513951" cy="325271"/>
          </a:xfrm>
        </p:spPr>
        <p:txBody>
          <a:bodyPr/>
          <a:lstStyle/>
          <a:p>
            <a:r>
              <a:rPr lang="en-US" dirty="0"/>
              <a:t>Job Title</a:t>
            </a:r>
          </a:p>
        </p:txBody>
      </p:sp>
      <p:pic>
        <p:nvPicPr>
          <p:cNvPr id="11" name="Picture 10">
            <a:extLst>
              <a:ext uri="{FF2B5EF4-FFF2-40B4-BE49-F238E27FC236}">
                <a16:creationId xmlns:a16="http://schemas.microsoft.com/office/drawing/2014/main" id="{277AD26A-F556-0148-903F-39C184671977}"/>
              </a:ext>
            </a:extLst>
          </p:cNvPr>
          <p:cNvPicPr>
            <a:picLocks noChangeAspect="1"/>
          </p:cNvPicPr>
          <p:nvPr userDrawn="1"/>
        </p:nvPicPr>
        <p:blipFill>
          <a:blip r:embed="rId2"/>
          <a:stretch>
            <a:fillRect/>
          </a:stretch>
        </p:blipFill>
        <p:spPr>
          <a:xfrm>
            <a:off x="10069168" y="6035656"/>
            <a:ext cx="2140373" cy="822344"/>
          </a:xfrm>
          <a:prstGeom prst="rect">
            <a:avLst/>
          </a:prstGeom>
        </p:spPr>
      </p:pic>
      <p:pic>
        <p:nvPicPr>
          <p:cNvPr id="8" name="Graphic 7">
            <a:extLst>
              <a:ext uri="{FF2B5EF4-FFF2-40B4-BE49-F238E27FC236}">
                <a16:creationId xmlns:a16="http://schemas.microsoft.com/office/drawing/2014/main" id="{9ECCC668-B7CA-DF45-8599-14962B6E5CC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4888" y="1526555"/>
            <a:ext cx="1918547" cy="18627"/>
          </a:xfrm>
          <a:prstGeom prst="rect">
            <a:avLst/>
          </a:prstGeom>
        </p:spPr>
      </p:pic>
    </p:spTree>
    <p:extLst>
      <p:ext uri="{BB962C8B-B14F-4D97-AF65-F5344CB8AC3E}">
        <p14:creationId xmlns:p14="http://schemas.microsoft.com/office/powerpoint/2010/main" val="386231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itre section">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46570C27-FD25-4A4F-98EA-ED3B375E6B3A}"/>
              </a:ext>
            </a:extLst>
          </p:cNvPr>
          <p:cNvPicPr>
            <a:picLocks noChangeAspect="1"/>
          </p:cNvPicPr>
          <p:nvPr userDrawn="1"/>
        </p:nvPicPr>
        <p:blipFill>
          <a:blip r:embed="rId2"/>
          <a:stretch>
            <a:fillRect/>
          </a:stretch>
        </p:blipFill>
        <p:spPr>
          <a:xfrm>
            <a:off x="992644" y="1806944"/>
            <a:ext cx="10206711" cy="3244112"/>
          </a:xfrm>
          <a:prstGeom prst="rect">
            <a:avLst/>
          </a:prstGeom>
        </p:spPr>
      </p:pic>
      <p:sp>
        <p:nvSpPr>
          <p:cNvPr id="6" name="Espace réservé de la date 5">
            <a:extLst>
              <a:ext uri="{FF2B5EF4-FFF2-40B4-BE49-F238E27FC236}">
                <a16:creationId xmlns:a16="http://schemas.microsoft.com/office/drawing/2014/main" id="{8D5ED306-3B42-3547-BDFF-0323AB473A5A}"/>
              </a:ext>
            </a:extLst>
          </p:cNvPr>
          <p:cNvSpPr>
            <a:spLocks noGrp="1"/>
          </p:cNvSpPr>
          <p:nvPr>
            <p:ph type="dt" sz="half" idx="10"/>
          </p:nvPr>
        </p:nvSpPr>
        <p:spPr/>
        <p:txBody>
          <a:bodyPr/>
          <a:lstStyle/>
          <a:p>
            <a:fld id="{0BD07B22-5EEE-4FBC-A58C-F49343AA11AA}" type="datetime1">
              <a:rPr lang="de-CH" smtClean="0"/>
              <a:t>01.12.22</a:t>
            </a:fld>
            <a:endParaRPr lang="fr-FR" dirty="0"/>
          </a:p>
        </p:txBody>
      </p:sp>
      <p:sp>
        <p:nvSpPr>
          <p:cNvPr id="7" name="Espace réservé du pied de page 6">
            <a:extLst>
              <a:ext uri="{FF2B5EF4-FFF2-40B4-BE49-F238E27FC236}">
                <a16:creationId xmlns:a16="http://schemas.microsoft.com/office/drawing/2014/main" id="{788F126A-7BD4-3A48-B96C-7CBFF7604DC4}"/>
              </a:ext>
            </a:extLst>
          </p:cNvPr>
          <p:cNvSpPr>
            <a:spLocks noGrp="1"/>
          </p:cNvSpPr>
          <p:nvPr>
            <p:ph type="ftr" sz="quarter" idx="11"/>
          </p:nvPr>
        </p:nvSpPr>
        <p:spPr/>
        <p:txBody>
          <a:bodyPr/>
          <a:lstStyle/>
          <a:p>
            <a:r>
              <a:rPr lang="fr-FR" dirty="0"/>
              <a:t>O. </a:t>
            </a:r>
            <a:r>
              <a:rPr lang="fr-FR" dirty="0" err="1"/>
              <a:t>Kiss</a:t>
            </a:r>
            <a:r>
              <a:rPr lang="fr-FR" dirty="0"/>
              <a:t> - QTI CERN</a:t>
            </a:r>
          </a:p>
        </p:txBody>
      </p:sp>
      <p:sp>
        <p:nvSpPr>
          <p:cNvPr id="8" name="Espace réservé du numéro de diapositive 7">
            <a:extLst>
              <a:ext uri="{FF2B5EF4-FFF2-40B4-BE49-F238E27FC236}">
                <a16:creationId xmlns:a16="http://schemas.microsoft.com/office/drawing/2014/main" id="{0313D4E7-9C57-A54E-8CCD-D9F3E404671C}"/>
              </a:ext>
            </a:extLst>
          </p:cNvPr>
          <p:cNvSpPr>
            <a:spLocks noGrp="1"/>
          </p:cNvSpPr>
          <p:nvPr>
            <p:ph type="sldNum" sz="quarter" idx="12"/>
          </p:nvPr>
        </p:nvSpPr>
        <p:spPr/>
        <p:txBody>
          <a:bodyPr/>
          <a:lstStyle/>
          <a:p>
            <a:fld id="{71DDDE22-8D4F-094D-AC70-1F2C263CD040}" type="slidenum">
              <a:rPr lang="fr-FR" smtClean="0"/>
              <a:pPr/>
              <a:t>‹#›</a:t>
            </a:fld>
            <a:endParaRPr lang="fr-FR" dirty="0"/>
          </a:p>
        </p:txBody>
      </p:sp>
      <p:sp>
        <p:nvSpPr>
          <p:cNvPr id="12" name="Espace réservé du texte 11">
            <a:extLst>
              <a:ext uri="{FF2B5EF4-FFF2-40B4-BE49-F238E27FC236}">
                <a16:creationId xmlns:a16="http://schemas.microsoft.com/office/drawing/2014/main" id="{8A040C3C-DF7C-C240-A550-49694E026982}"/>
              </a:ext>
            </a:extLst>
          </p:cNvPr>
          <p:cNvSpPr>
            <a:spLocks noGrp="1"/>
          </p:cNvSpPr>
          <p:nvPr>
            <p:ph type="body" sz="quarter" idx="13" hasCustomPrompt="1"/>
          </p:nvPr>
        </p:nvSpPr>
        <p:spPr>
          <a:xfrm>
            <a:off x="4816549" y="2546719"/>
            <a:ext cx="4146698" cy="1780731"/>
          </a:xfrm>
        </p:spPr>
        <p:txBody>
          <a:bodyPr>
            <a:normAutofit/>
          </a:bodyPr>
          <a:lstStyle>
            <a:lvl1pPr marL="0" indent="0">
              <a:buNone/>
              <a:defRPr sz="3200" b="1">
                <a:solidFill>
                  <a:srgbClr val="386FB2"/>
                </a:solidFill>
              </a:defRPr>
            </a:lvl1pPr>
          </a:lstStyle>
          <a:p>
            <a:pPr lvl="0"/>
            <a:r>
              <a:rPr lang="fr-FR" dirty="0"/>
              <a:t>TITRE SECTION</a:t>
            </a:r>
          </a:p>
        </p:txBody>
      </p:sp>
    </p:spTree>
    <p:extLst>
      <p:ext uri="{BB962C8B-B14F-4D97-AF65-F5344CB8AC3E}">
        <p14:creationId xmlns:p14="http://schemas.microsoft.com/office/powerpoint/2010/main" val="3564912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5"/>
            <a:ext cx="5522976" cy="1630521"/>
          </a:xfrm>
        </p:spPr>
        <p:txBody>
          <a:bodyPr/>
          <a:lstStyle>
            <a:lvl1pPr>
              <a:defRPr/>
            </a:lvl1pPr>
          </a:lstStyle>
          <a:p>
            <a:r>
              <a:rPr lang="en-US" dirty="0"/>
              <a:t>IBM Quantum template on black background, three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2339856"/>
            <a:ext cx="5513951" cy="329773"/>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695069"/>
            <a:ext cx="5509297" cy="335195"/>
          </a:xfrm>
        </p:spPr>
        <p:txBody>
          <a:bodyPr/>
          <a:lstStyle/>
          <a:p>
            <a:r>
              <a:rPr lang="en-US" dirty="0"/>
              <a:t>Job Title</a:t>
            </a:r>
          </a:p>
        </p:txBody>
      </p:sp>
      <p:pic>
        <p:nvPicPr>
          <p:cNvPr id="11" name="Picture 10">
            <a:extLst>
              <a:ext uri="{FF2B5EF4-FFF2-40B4-BE49-F238E27FC236}">
                <a16:creationId xmlns:a16="http://schemas.microsoft.com/office/drawing/2014/main" id="{AD69D01F-02E8-AF42-A163-4B4ACD3F4EE1}"/>
              </a:ext>
            </a:extLst>
          </p:cNvPr>
          <p:cNvPicPr>
            <a:picLocks noChangeAspect="1"/>
          </p:cNvPicPr>
          <p:nvPr userDrawn="1"/>
        </p:nvPicPr>
        <p:blipFill>
          <a:blip r:embed="rId2"/>
          <a:stretch>
            <a:fillRect/>
          </a:stretch>
        </p:blipFill>
        <p:spPr>
          <a:xfrm>
            <a:off x="10069168" y="6035656"/>
            <a:ext cx="2140373" cy="822344"/>
          </a:xfrm>
          <a:prstGeom prst="rect">
            <a:avLst/>
          </a:prstGeom>
        </p:spPr>
      </p:pic>
      <p:pic>
        <p:nvPicPr>
          <p:cNvPr id="8" name="Graphic 7">
            <a:extLst>
              <a:ext uri="{FF2B5EF4-FFF2-40B4-BE49-F238E27FC236}">
                <a16:creationId xmlns:a16="http://schemas.microsoft.com/office/drawing/2014/main" id="{2147AFE4-9180-9643-8522-EA89FE23437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4888" y="2035945"/>
            <a:ext cx="1918547" cy="18627"/>
          </a:xfrm>
          <a:prstGeom prst="rect">
            <a:avLst/>
          </a:prstGeom>
        </p:spPr>
      </p:pic>
    </p:spTree>
    <p:extLst>
      <p:ext uri="{BB962C8B-B14F-4D97-AF65-F5344CB8AC3E}">
        <p14:creationId xmlns:p14="http://schemas.microsoft.com/office/powerpoint/2010/main" val="1658170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with graphic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p:nvPr>
        </p:nvSpPr>
        <p:spPr>
          <a:xfrm>
            <a:off x="280417" y="268227"/>
            <a:ext cx="5510785" cy="484808"/>
          </a:xfrm>
        </p:spPr>
        <p:txBody>
          <a:bodyPr/>
          <a:lstStyle>
            <a:lvl1pPr>
              <a:defRPr/>
            </a:lvl1pPr>
          </a:lstStyle>
          <a:p>
            <a:r>
              <a:rPr lang="en-GB"/>
              <a:t>Click to edit Master title style</a:t>
            </a:r>
            <a:endParaRPr lang="en-US" dirty="0"/>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320423"/>
            <a:ext cx="5490684" cy="334956"/>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1675638"/>
            <a:ext cx="5490684" cy="335125"/>
          </a:xfrm>
        </p:spPr>
        <p:txBody>
          <a:bodyPr/>
          <a:lstStyle/>
          <a:p>
            <a:r>
              <a:rPr lang="en-US" dirty="0"/>
              <a:t>Job Title</a:t>
            </a:r>
          </a:p>
        </p:txBody>
      </p:sp>
      <p:pic>
        <p:nvPicPr>
          <p:cNvPr id="11" name="Picture 10">
            <a:extLst>
              <a:ext uri="{FF2B5EF4-FFF2-40B4-BE49-F238E27FC236}">
                <a16:creationId xmlns:a16="http://schemas.microsoft.com/office/drawing/2014/main" id="{7ED11481-A6FB-DE4F-A358-807E3D7CB19E}"/>
              </a:ext>
            </a:extLst>
          </p:cNvPr>
          <p:cNvPicPr>
            <a:picLocks noChangeAspect="1"/>
          </p:cNvPicPr>
          <p:nvPr userDrawn="1"/>
        </p:nvPicPr>
        <p:blipFill>
          <a:blip r:embed="rId2"/>
          <a:stretch>
            <a:fillRect/>
          </a:stretch>
        </p:blipFill>
        <p:spPr>
          <a:xfrm>
            <a:off x="10069168" y="6035656"/>
            <a:ext cx="2140373" cy="822344"/>
          </a:xfrm>
          <a:prstGeom prst="rect">
            <a:avLst/>
          </a:prstGeom>
        </p:spPr>
      </p:pic>
      <p:cxnSp>
        <p:nvCxnSpPr>
          <p:cNvPr id="10" name="Straight Connector 9">
            <a:extLst>
              <a:ext uri="{FF2B5EF4-FFF2-40B4-BE49-F238E27FC236}">
                <a16:creationId xmlns:a16="http://schemas.microsoft.com/office/drawing/2014/main" id="{4F59B4DF-699F-B94B-BA28-ADE98C9B65A8}"/>
              </a:ext>
            </a:extLst>
          </p:cNvPr>
          <p:cNvCxnSpPr>
            <a:cxnSpLocks/>
          </p:cNvCxnSpPr>
          <p:nvPr userDrawn="1"/>
        </p:nvCxnSpPr>
        <p:spPr bwMode="auto">
          <a:xfrm>
            <a:off x="301272" y="1057624"/>
            <a:ext cx="491209" cy="0"/>
          </a:xfrm>
          <a:prstGeom prst="line">
            <a:avLst/>
          </a:prstGeom>
          <a:ln w="12700">
            <a:solidFill>
              <a:schemeClr val="accent5"/>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28502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 with graphic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6"/>
            <a:ext cx="5522976" cy="1181628"/>
          </a:xfrm>
        </p:spPr>
        <p:txBody>
          <a:bodyPr/>
          <a:lstStyle>
            <a:lvl1pPr>
              <a:defRPr/>
            </a:lvl1pPr>
          </a:lstStyle>
          <a:p>
            <a:r>
              <a:rPr lang="en-US" dirty="0"/>
              <a:t>IBM Quantum template, two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829520"/>
            <a:ext cx="5518604" cy="33035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184733"/>
            <a:ext cx="5513951" cy="325271"/>
          </a:xfrm>
        </p:spPr>
        <p:txBody>
          <a:bodyPr/>
          <a:lstStyle/>
          <a:p>
            <a:r>
              <a:rPr lang="en-US" dirty="0"/>
              <a:t>Job Title</a:t>
            </a:r>
          </a:p>
        </p:txBody>
      </p:sp>
      <p:pic>
        <p:nvPicPr>
          <p:cNvPr id="11" name="Picture 10">
            <a:extLst>
              <a:ext uri="{FF2B5EF4-FFF2-40B4-BE49-F238E27FC236}">
                <a16:creationId xmlns:a16="http://schemas.microsoft.com/office/drawing/2014/main" id="{277AD26A-F556-0148-903F-39C184671977}"/>
              </a:ext>
            </a:extLst>
          </p:cNvPr>
          <p:cNvPicPr>
            <a:picLocks noChangeAspect="1"/>
          </p:cNvPicPr>
          <p:nvPr userDrawn="1"/>
        </p:nvPicPr>
        <p:blipFill>
          <a:blip r:embed="rId2"/>
          <a:stretch>
            <a:fillRect/>
          </a:stretch>
        </p:blipFill>
        <p:spPr>
          <a:xfrm>
            <a:off x="10069168" y="6035656"/>
            <a:ext cx="2140373" cy="822344"/>
          </a:xfrm>
          <a:prstGeom prst="rect">
            <a:avLst/>
          </a:prstGeom>
        </p:spPr>
      </p:pic>
      <p:cxnSp>
        <p:nvCxnSpPr>
          <p:cNvPr id="9" name="Straight Connector 8">
            <a:extLst>
              <a:ext uri="{FF2B5EF4-FFF2-40B4-BE49-F238E27FC236}">
                <a16:creationId xmlns:a16="http://schemas.microsoft.com/office/drawing/2014/main" id="{1D3ED234-DBE9-DF49-80FE-40A61D9D742D}"/>
              </a:ext>
            </a:extLst>
          </p:cNvPr>
          <p:cNvCxnSpPr>
            <a:cxnSpLocks/>
          </p:cNvCxnSpPr>
          <p:nvPr userDrawn="1"/>
        </p:nvCxnSpPr>
        <p:spPr bwMode="auto">
          <a:xfrm>
            <a:off x="301272" y="1538588"/>
            <a:ext cx="491209" cy="0"/>
          </a:xfrm>
          <a:prstGeom prst="line">
            <a:avLst/>
          </a:prstGeom>
          <a:ln w="12700">
            <a:solidFill>
              <a:schemeClr val="accent5"/>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2250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with graphic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5"/>
            <a:ext cx="5522976" cy="1630521"/>
          </a:xfrm>
        </p:spPr>
        <p:txBody>
          <a:bodyPr/>
          <a:lstStyle>
            <a:lvl1pPr>
              <a:defRPr/>
            </a:lvl1pPr>
          </a:lstStyle>
          <a:p>
            <a:r>
              <a:rPr lang="en-US" dirty="0"/>
              <a:t>IBM Quantum template on black background, three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2339856"/>
            <a:ext cx="5513951" cy="329773"/>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695069"/>
            <a:ext cx="5509297" cy="335195"/>
          </a:xfrm>
        </p:spPr>
        <p:txBody>
          <a:bodyPr/>
          <a:lstStyle/>
          <a:p>
            <a:r>
              <a:rPr lang="en-US" dirty="0"/>
              <a:t>Job Title</a:t>
            </a:r>
          </a:p>
        </p:txBody>
      </p:sp>
      <p:pic>
        <p:nvPicPr>
          <p:cNvPr id="11" name="Picture 10">
            <a:extLst>
              <a:ext uri="{FF2B5EF4-FFF2-40B4-BE49-F238E27FC236}">
                <a16:creationId xmlns:a16="http://schemas.microsoft.com/office/drawing/2014/main" id="{AD69D01F-02E8-AF42-A163-4B4ACD3F4EE1}"/>
              </a:ext>
            </a:extLst>
          </p:cNvPr>
          <p:cNvPicPr>
            <a:picLocks noChangeAspect="1"/>
          </p:cNvPicPr>
          <p:nvPr userDrawn="1"/>
        </p:nvPicPr>
        <p:blipFill>
          <a:blip r:embed="rId2"/>
          <a:stretch>
            <a:fillRect/>
          </a:stretch>
        </p:blipFill>
        <p:spPr>
          <a:xfrm>
            <a:off x="10069168" y="6035656"/>
            <a:ext cx="2140373" cy="822344"/>
          </a:xfrm>
          <a:prstGeom prst="rect">
            <a:avLst/>
          </a:prstGeom>
        </p:spPr>
      </p:pic>
      <p:cxnSp>
        <p:nvCxnSpPr>
          <p:cNvPr id="9" name="Straight Connector 8">
            <a:extLst>
              <a:ext uri="{FF2B5EF4-FFF2-40B4-BE49-F238E27FC236}">
                <a16:creationId xmlns:a16="http://schemas.microsoft.com/office/drawing/2014/main" id="{E94BEDD3-84EF-2A46-861A-4BCD41BF4585}"/>
              </a:ext>
            </a:extLst>
          </p:cNvPr>
          <p:cNvCxnSpPr>
            <a:cxnSpLocks/>
          </p:cNvCxnSpPr>
          <p:nvPr userDrawn="1"/>
        </p:nvCxnSpPr>
        <p:spPr bwMode="auto">
          <a:xfrm>
            <a:off x="301272" y="2043203"/>
            <a:ext cx="491209" cy="0"/>
          </a:xfrm>
          <a:prstGeom prst="line">
            <a:avLst/>
          </a:prstGeom>
          <a:ln w="12700">
            <a:solidFill>
              <a:schemeClr val="accent5"/>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1061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7633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a:extLst>
              <a:ext uri="{FF2B5EF4-FFF2-40B4-BE49-F238E27FC236}">
                <a16:creationId xmlns:a16="http://schemas.microsoft.com/office/drawing/2014/main" id="{4E077E17-3B69-4644-BD04-6785219BC1C0}"/>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40180382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divider (no foo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B4E5F-15AA-7142-8D54-876791D3731F}"/>
              </a:ext>
            </a:extLst>
          </p:cNvPr>
          <p:cNvSpPr>
            <a:spLocks noGrp="1"/>
          </p:cNvSpPr>
          <p:nvPr>
            <p:ph type="title" hasCustomPrompt="1"/>
          </p:nvPr>
        </p:nvSpPr>
        <p:spPr>
          <a:xfrm>
            <a:off x="280416" y="268225"/>
            <a:ext cx="5522976" cy="1677569"/>
          </a:xfrm>
        </p:spPr>
        <p:txBody>
          <a:bodyPr/>
          <a:lstStyle/>
          <a:p>
            <a:r>
              <a:rPr lang="en-US" dirty="0"/>
              <a:t>Click to edit Master title style (3 sizes for title text available) - no footer</a:t>
            </a:r>
          </a:p>
        </p:txBody>
      </p:sp>
      <p:pic>
        <p:nvPicPr>
          <p:cNvPr id="5" name="Picture 4">
            <a:extLst>
              <a:ext uri="{FF2B5EF4-FFF2-40B4-BE49-F238E27FC236}">
                <a16:creationId xmlns:a16="http://schemas.microsoft.com/office/drawing/2014/main" id="{D0832194-9F9F-4A4B-847F-9B8502AF1E18}"/>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312727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divider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EF04BD5F-CEAE-9249-AC0F-4EF97A2B285B}"/>
              </a:ext>
            </a:extLst>
          </p:cNvPr>
          <p:cNvSpPr>
            <a:spLocks noGrp="1"/>
          </p:cNvSpPr>
          <p:nvPr>
            <p:ph type="title" hasCustomPrompt="1"/>
          </p:nvPr>
        </p:nvSpPr>
        <p:spPr>
          <a:xfrm>
            <a:off x="280416" y="268225"/>
            <a:ext cx="5522976" cy="1813036"/>
          </a:xfrm>
        </p:spPr>
        <p:txBody>
          <a:bodyPr/>
          <a:lstStyle/>
          <a:p>
            <a:r>
              <a:rPr lang="en-US" dirty="0"/>
              <a:t>Click to edit Master title style (3 sizes for title text available) - with footer</a:t>
            </a:r>
          </a:p>
        </p:txBody>
      </p:sp>
      <p:pic>
        <p:nvPicPr>
          <p:cNvPr id="7" name="Picture 6">
            <a:extLst>
              <a:ext uri="{FF2B5EF4-FFF2-40B4-BE49-F238E27FC236}">
                <a16:creationId xmlns:a16="http://schemas.microsoft.com/office/drawing/2014/main" id="{42D2E41E-4947-9F4A-A22A-FAB43A2DE943}"/>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42130330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divider (blue)">
    <p:bg>
      <p:bgPr>
        <a:solidFill>
          <a:schemeClr val="accent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itle 5">
            <a:extLst>
              <a:ext uri="{FF2B5EF4-FFF2-40B4-BE49-F238E27FC236}">
                <a16:creationId xmlns:a16="http://schemas.microsoft.com/office/drawing/2014/main" id="{5D677529-0580-5640-87D8-6219EDE5C095}"/>
              </a:ext>
            </a:extLst>
          </p:cNvPr>
          <p:cNvSpPr>
            <a:spLocks noGrp="1"/>
          </p:cNvSpPr>
          <p:nvPr>
            <p:ph type="title" hasCustomPrompt="1"/>
          </p:nvPr>
        </p:nvSpPr>
        <p:spPr>
          <a:xfrm>
            <a:off x="280416" y="268224"/>
            <a:ext cx="5522976" cy="1960819"/>
          </a:xfrm>
        </p:spPr>
        <p:txBody>
          <a:bodyPr/>
          <a:lstStyle/>
          <a:p>
            <a:r>
              <a:rPr lang="en-US" dirty="0"/>
              <a:t>Click to edit Master title style (3 sizes for title text available) – blue divider</a:t>
            </a:r>
          </a:p>
        </p:txBody>
      </p:sp>
      <p:pic>
        <p:nvPicPr>
          <p:cNvPr id="8" name="Picture 7">
            <a:extLst>
              <a:ext uri="{FF2B5EF4-FFF2-40B4-BE49-F238E27FC236}">
                <a16:creationId xmlns:a16="http://schemas.microsoft.com/office/drawing/2014/main" id="{B923E7D4-2DC2-0743-BE51-9206E1319186}"/>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30424080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82880" y="121920"/>
            <a:ext cx="9265920" cy="5872480"/>
          </a:xfrm>
        </p:spPr>
        <p:txBody>
          <a:bodyPr/>
          <a:lstStyle>
            <a:lvl1pPr>
              <a:lnSpc>
                <a:spcPct val="90000"/>
              </a:lnSpc>
              <a:defRPr sz="12266" b="0" i="0">
                <a:solidFill>
                  <a:schemeClr val="accent4"/>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30210F52-CF6C-094F-952B-902FB639B49E}"/>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203324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9E5263-7175-1E4E-B25A-C8612876A929}"/>
              </a:ext>
            </a:extLst>
          </p:cNvPr>
          <p:cNvSpPr>
            <a:spLocks noGrp="1"/>
          </p:cNvSpPr>
          <p:nvPr>
            <p:ph type="ctrTitle"/>
          </p:nvPr>
        </p:nvSpPr>
        <p:spPr>
          <a:xfrm>
            <a:off x="1524000" y="1122363"/>
            <a:ext cx="9144000" cy="2387600"/>
          </a:xfrm>
        </p:spPr>
        <p:txBody>
          <a:bodyPr anchor="b"/>
          <a:lstStyle>
            <a:lvl1pPr algn="ctr">
              <a:defRPr sz="6000">
                <a:solidFill>
                  <a:srgbClr val="1D71B8"/>
                </a:solidFill>
              </a:defRPr>
            </a:lvl1pPr>
          </a:lstStyle>
          <a:p>
            <a:r>
              <a:rPr lang="fr-FR" dirty="0"/>
              <a:t>Modifiez le style du titre</a:t>
            </a:r>
          </a:p>
        </p:txBody>
      </p:sp>
      <p:sp>
        <p:nvSpPr>
          <p:cNvPr id="3" name="Sous-titre 2">
            <a:extLst>
              <a:ext uri="{FF2B5EF4-FFF2-40B4-BE49-F238E27FC236}">
                <a16:creationId xmlns:a16="http://schemas.microsoft.com/office/drawing/2014/main" id="{334F48D8-7047-1F42-8ED4-941E188792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7" name="Espace réservé de la date 6">
            <a:extLst>
              <a:ext uri="{FF2B5EF4-FFF2-40B4-BE49-F238E27FC236}">
                <a16:creationId xmlns:a16="http://schemas.microsoft.com/office/drawing/2014/main" id="{90DDDD11-6F40-4643-AA1F-B951D26F07CB}"/>
              </a:ext>
            </a:extLst>
          </p:cNvPr>
          <p:cNvSpPr>
            <a:spLocks noGrp="1"/>
          </p:cNvSpPr>
          <p:nvPr>
            <p:ph type="dt" sz="half" idx="10"/>
          </p:nvPr>
        </p:nvSpPr>
        <p:spPr/>
        <p:txBody>
          <a:bodyPr/>
          <a:lstStyle/>
          <a:p>
            <a:fld id="{14813973-D582-4F35-A11F-3BB087F73967}" type="datetime1">
              <a:rPr lang="de-CH" smtClean="0"/>
              <a:t>01.12.22</a:t>
            </a:fld>
            <a:endParaRPr lang="fr-FR"/>
          </a:p>
        </p:txBody>
      </p:sp>
      <p:sp>
        <p:nvSpPr>
          <p:cNvPr id="8" name="Espace réservé du pied de page 7">
            <a:extLst>
              <a:ext uri="{FF2B5EF4-FFF2-40B4-BE49-F238E27FC236}">
                <a16:creationId xmlns:a16="http://schemas.microsoft.com/office/drawing/2014/main" id="{ABEF2066-EE9C-5F42-8005-C98F17350125}"/>
              </a:ext>
            </a:extLst>
          </p:cNvPr>
          <p:cNvSpPr>
            <a:spLocks noGrp="1"/>
          </p:cNvSpPr>
          <p:nvPr>
            <p:ph type="ftr" sz="quarter" idx="11"/>
          </p:nvPr>
        </p:nvSpPr>
        <p:spPr/>
        <p:txBody>
          <a:bodyPr/>
          <a:lstStyle/>
          <a:p>
            <a:r>
              <a:rPr lang="fr-FR" dirty="0"/>
              <a:t>O. </a:t>
            </a:r>
            <a:r>
              <a:rPr lang="fr-FR" dirty="0" err="1"/>
              <a:t>Kiss</a:t>
            </a:r>
            <a:r>
              <a:rPr lang="fr-FR" dirty="0"/>
              <a:t> - QTI CERN</a:t>
            </a:r>
          </a:p>
        </p:txBody>
      </p:sp>
      <p:sp>
        <p:nvSpPr>
          <p:cNvPr id="9" name="Espace réservé du numéro de diapositive 8">
            <a:extLst>
              <a:ext uri="{FF2B5EF4-FFF2-40B4-BE49-F238E27FC236}">
                <a16:creationId xmlns:a16="http://schemas.microsoft.com/office/drawing/2014/main" id="{BA9CDB6D-F31B-6E4D-AD6C-3FEE5E0756F9}"/>
              </a:ext>
            </a:extLst>
          </p:cNvPr>
          <p:cNvSpPr>
            <a:spLocks noGrp="1"/>
          </p:cNvSpPr>
          <p:nvPr>
            <p:ph type="sldNum" sz="quarter" idx="12"/>
          </p:nvPr>
        </p:nvSpPr>
        <p:spPr/>
        <p:txBody>
          <a:bodyPr/>
          <a:lstStyle/>
          <a:p>
            <a:fld id="{71DDDE22-8D4F-094D-AC70-1F2C263CD040}" type="slidenum">
              <a:rPr lang="fr-FR" smtClean="0"/>
              <a:t>‹#›</a:t>
            </a:fld>
            <a:endParaRPr lang="fr-FR"/>
          </a:p>
        </p:txBody>
      </p:sp>
    </p:spTree>
    <p:extLst>
      <p:ext uri="{BB962C8B-B14F-4D97-AF65-F5344CB8AC3E}">
        <p14:creationId xmlns:p14="http://schemas.microsoft.com/office/powerpoint/2010/main" val="16519571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207264" y="1536192"/>
            <a:ext cx="5608320" cy="4482592"/>
          </a:xfrm>
        </p:spPr>
        <p:txBody>
          <a:bodyPr/>
          <a:lstStyle>
            <a:lvl1pPr>
              <a:lnSpc>
                <a:spcPct val="90000"/>
              </a:lnSpc>
              <a:defRPr sz="12266" b="0" i="0">
                <a:solidFill>
                  <a:schemeClr val="accent4"/>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3819BBD0-4F00-B447-A473-76BA52FA8048}"/>
              </a:ext>
            </a:extLst>
          </p:cNvPr>
          <p:cNvSpPr>
            <a:spLocks noGrp="1"/>
          </p:cNvSpPr>
          <p:nvPr>
            <p:ph type="body" sz="quarter" idx="15" hasCustomPrompt="1"/>
          </p:nvPr>
        </p:nvSpPr>
        <p:spPr>
          <a:xfrm>
            <a:off x="292608" y="231648"/>
            <a:ext cx="5059680" cy="1146048"/>
          </a:xfrm>
        </p:spPr>
        <p:txBody>
          <a:bodyPr/>
          <a:lstStyle>
            <a:lvl1pPr>
              <a:defRPr sz="2667"/>
            </a:lvl1pPr>
            <a:lvl2pPr marL="0" indent="0">
              <a:buNone/>
              <a:defRPr/>
            </a:lvl2pPr>
          </a:lstStyle>
          <a:p>
            <a:pPr lvl="0"/>
            <a:r>
              <a:rPr lang="en-US" dirty="0"/>
              <a:t>Title with </a:t>
            </a:r>
            <a:r>
              <a:rPr lang="en-US" dirty="0" err="1"/>
              <a:t>xlg</a:t>
            </a:r>
            <a:r>
              <a:rPr lang="en-US" dirty="0"/>
              <a:t> text + optional ½ image</a:t>
            </a:r>
          </a:p>
        </p:txBody>
      </p:sp>
      <p:pic>
        <p:nvPicPr>
          <p:cNvPr id="12" name="Picture 11">
            <a:extLst>
              <a:ext uri="{FF2B5EF4-FFF2-40B4-BE49-F238E27FC236}">
                <a16:creationId xmlns:a16="http://schemas.microsoft.com/office/drawing/2014/main" id="{C1D23A3E-7144-694C-B46D-9297D4F76D22}"/>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9946519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03DEF12C-8D9D-364C-AEC2-B435FF41B7C7}"/>
              </a:ext>
            </a:extLst>
          </p:cNvPr>
          <p:cNvSpPr>
            <a:spLocks noGrp="1"/>
          </p:cNvSpPr>
          <p:nvPr>
            <p:ph type="title" hasCustomPrompt="1"/>
          </p:nvPr>
        </p:nvSpPr>
        <p:spPr>
          <a:xfrm>
            <a:off x="97537" y="268224"/>
            <a:ext cx="7287033" cy="2305643"/>
          </a:xfrm>
        </p:spPr>
        <p:txBody>
          <a:bodyPr/>
          <a:lstStyle>
            <a:lvl1pPr marL="219451" indent="-219451">
              <a:defRPr>
                <a:solidFill>
                  <a:schemeClr val="accent4"/>
                </a:solidFill>
              </a:defRPr>
            </a:lvl1pPr>
          </a:lstStyle>
          <a:p>
            <a:r>
              <a:rPr lang="en-US" dirty="0"/>
              <a:t>“Add quote, four line maximum.”</a:t>
            </a:r>
          </a:p>
        </p:txBody>
      </p:sp>
      <p:sp>
        <p:nvSpPr>
          <p:cNvPr id="12" name="Text Placeholder 11">
            <a:extLst>
              <a:ext uri="{FF2B5EF4-FFF2-40B4-BE49-F238E27FC236}">
                <a16:creationId xmlns:a16="http://schemas.microsoft.com/office/drawing/2014/main" id="{67826A83-0471-7649-B205-FFC505DA313F}"/>
              </a:ext>
            </a:extLst>
          </p:cNvPr>
          <p:cNvSpPr>
            <a:spLocks noGrp="1"/>
          </p:cNvSpPr>
          <p:nvPr>
            <p:ph type="body" sz="quarter" idx="14" hasCustomPrompt="1"/>
          </p:nvPr>
        </p:nvSpPr>
        <p:spPr>
          <a:xfrm>
            <a:off x="292608" y="2591040"/>
            <a:ext cx="5498592" cy="329184"/>
          </a:xfrm>
        </p:spPr>
        <p:txBody>
          <a:bodyPr/>
          <a:lstStyle>
            <a:lvl1pPr>
              <a:defRPr>
                <a:solidFill>
                  <a:schemeClr val="tx2"/>
                </a:solidFill>
              </a:defRPr>
            </a:lvl1pPr>
            <a:lvl2pPr marL="0" indent="0">
              <a:buNone/>
              <a:defRPr/>
            </a:lvl2pPr>
          </a:lstStyle>
          <a:p>
            <a:pPr lvl="0"/>
            <a:r>
              <a:rPr lang="en-US" dirty="0" err="1"/>
              <a:t>Firstname</a:t>
            </a:r>
            <a:r>
              <a:rPr lang="en-US" dirty="0"/>
              <a:t> </a:t>
            </a:r>
            <a:r>
              <a:rPr lang="en-US" dirty="0" err="1"/>
              <a:t>Lastname</a:t>
            </a:r>
            <a:endParaRPr lang="en-US" dirty="0"/>
          </a:p>
        </p:txBody>
      </p:sp>
      <p:sp>
        <p:nvSpPr>
          <p:cNvPr id="14" name="Text Placeholder 13">
            <a:extLst>
              <a:ext uri="{FF2B5EF4-FFF2-40B4-BE49-F238E27FC236}">
                <a16:creationId xmlns:a16="http://schemas.microsoft.com/office/drawing/2014/main" id="{48B5E467-58C7-4043-A863-8B0F691F403C}"/>
              </a:ext>
            </a:extLst>
          </p:cNvPr>
          <p:cNvSpPr>
            <a:spLocks noGrp="1"/>
          </p:cNvSpPr>
          <p:nvPr>
            <p:ph type="body" sz="quarter" idx="15" hasCustomPrompt="1"/>
          </p:nvPr>
        </p:nvSpPr>
        <p:spPr>
          <a:xfrm>
            <a:off x="292608" y="2935625"/>
            <a:ext cx="5486400" cy="329184"/>
          </a:xfrm>
        </p:spPr>
        <p:txBody>
          <a:bodyPr/>
          <a:lstStyle>
            <a:lvl1pPr>
              <a:defRPr b="0" i="1">
                <a:solidFill>
                  <a:schemeClr val="tx2"/>
                </a:solidFill>
                <a:latin typeface="IBM Plex Sans" panose="020B0503050203000203" pitchFamily="34" charset="0"/>
              </a:defRPr>
            </a:lvl1pPr>
            <a:lvl2pPr marL="0" indent="0">
              <a:buNone/>
              <a:defRPr/>
            </a:lvl2pPr>
          </a:lstStyle>
          <a:p>
            <a:pPr lvl="0"/>
            <a:r>
              <a:rPr lang="en-US" dirty="0"/>
              <a:t>Source, Date</a:t>
            </a:r>
          </a:p>
        </p:txBody>
      </p:sp>
      <p:pic>
        <p:nvPicPr>
          <p:cNvPr id="17" name="Picture 16">
            <a:extLst>
              <a:ext uri="{FF2B5EF4-FFF2-40B4-BE49-F238E27FC236}">
                <a16:creationId xmlns:a16="http://schemas.microsoft.com/office/drawing/2014/main" id="{EDB3CCE8-33C3-F24F-B4C1-88AC1A4E4BEB}"/>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5057848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701800"/>
            <a:ext cx="12192000" cy="5156200"/>
          </a:xfrm>
        </p:spPr>
        <p:txBody>
          <a:bodyPr lIns="91440" tIns="91440" rIns="91440" bIns="91440"/>
          <a:lstStyle/>
          <a:p>
            <a:r>
              <a:rPr lang="en-GB"/>
              <a:t>Click icon to add picture</a:t>
            </a:r>
            <a:endParaRPr lang="en-US" dirty="0"/>
          </a:p>
        </p:txBody>
      </p:sp>
      <p:sp>
        <p:nvSpPr>
          <p:cNvPr id="6" name="Title 5">
            <a:extLst>
              <a:ext uri="{FF2B5EF4-FFF2-40B4-BE49-F238E27FC236}">
                <a16:creationId xmlns:a16="http://schemas.microsoft.com/office/drawing/2014/main" id="{0DE8E457-FCF1-FB4D-B0AD-3250264B8242}"/>
              </a:ext>
            </a:extLst>
          </p:cNvPr>
          <p:cNvSpPr>
            <a:spLocks noGrp="1"/>
          </p:cNvSpPr>
          <p:nvPr>
            <p:ph type="title"/>
          </p:nvPr>
        </p:nvSpPr>
        <p:spPr>
          <a:xfrm>
            <a:off x="95737544" y="565912"/>
            <a:ext cx="5522976" cy="5726176"/>
          </a:xfrm>
        </p:spPr>
        <p:txBody>
          <a:bodyPr/>
          <a:lstStyle/>
          <a:p>
            <a:r>
              <a:rPr lang="en-GB"/>
              <a:t>Click to edit Master title style</a:t>
            </a:r>
            <a:endParaRPr lang="en-US"/>
          </a:p>
        </p:txBody>
      </p:sp>
      <p:sp>
        <p:nvSpPr>
          <p:cNvPr id="11" name="Text Placeholder 10">
            <a:extLst>
              <a:ext uri="{FF2B5EF4-FFF2-40B4-BE49-F238E27FC236}">
                <a16:creationId xmlns:a16="http://schemas.microsoft.com/office/drawing/2014/main" id="{F721CEEA-2F0E-BC48-998B-4A0A2A47691B}"/>
              </a:ext>
            </a:extLst>
          </p:cNvPr>
          <p:cNvSpPr>
            <a:spLocks noGrp="1"/>
          </p:cNvSpPr>
          <p:nvPr>
            <p:ph type="body" sz="quarter" idx="14" hasCustomPrompt="1"/>
          </p:nvPr>
        </p:nvSpPr>
        <p:spPr>
          <a:xfrm>
            <a:off x="292608" y="231648"/>
            <a:ext cx="5498592" cy="1316736"/>
          </a:xfrm>
        </p:spPr>
        <p:txBody>
          <a:bodyPr/>
          <a:lstStyle>
            <a:lvl1pPr>
              <a:defRPr sz="2667"/>
            </a:lvl1pPr>
            <a:lvl2pPr marL="0" indent="0">
              <a:buNone/>
              <a:defRPr/>
            </a:lvl2pPr>
          </a:lstStyle>
          <a:p>
            <a:pPr lvl="0"/>
            <a:r>
              <a:rPr lang="en-US" dirty="0"/>
              <a:t>Title + image below</a:t>
            </a:r>
          </a:p>
        </p:txBody>
      </p:sp>
      <p:pic>
        <p:nvPicPr>
          <p:cNvPr id="12" name="Picture 11">
            <a:extLst>
              <a:ext uri="{FF2B5EF4-FFF2-40B4-BE49-F238E27FC236}">
                <a16:creationId xmlns:a16="http://schemas.microsoft.com/office/drawing/2014/main" id="{F57CD09D-1912-4D47-BBB5-FE17D9C3F1DF}"/>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11214442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5726176"/>
          </a:xfrm>
        </p:spPr>
        <p:txBody>
          <a:bodyPr/>
          <a:lstStyle/>
          <a:p>
            <a:r>
              <a:rPr lang="en-US" dirty="0"/>
              <a:t>Title + content right</a:t>
            </a:r>
          </a:p>
        </p:txBody>
      </p:sp>
      <p:sp>
        <p:nvSpPr>
          <p:cNvPr id="6" name="Text Placeholder"/>
          <p:cNvSpPr>
            <a:spLocks noGrp="1"/>
          </p:cNvSpPr>
          <p:nvPr>
            <p:ph type="body" sz="quarter" idx="12"/>
          </p:nvPr>
        </p:nvSpPr>
        <p:spPr>
          <a:xfrm>
            <a:off x="6388608" y="268224"/>
            <a:ext cx="5498592" cy="5726176"/>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9751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92609" y="1658112"/>
            <a:ext cx="11607025"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FAC4EC2A-3331-2F49-83D7-3DCDA8B9B9FE}"/>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30548933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6388608" y="1658112"/>
            <a:ext cx="5498592" cy="4336288"/>
          </a:xfrm>
        </p:spPr>
        <p:txBody>
          <a:bodyPr/>
          <a:lstStyle>
            <a:lvl1pPr>
              <a:defRPr sz="1867"/>
            </a:lvl1pPr>
          </a:lstStyle>
          <a:p>
            <a:pPr lvl="0"/>
            <a:r>
              <a:rPr lang="en-GB"/>
              <a:t>Click to edit Master text styles</a:t>
            </a:r>
          </a:p>
        </p:txBody>
      </p:sp>
      <p:sp>
        <p:nvSpPr>
          <p:cNvPr id="6" name="Text Placeholder"/>
          <p:cNvSpPr>
            <a:spLocks noGrp="1"/>
          </p:cNvSpPr>
          <p:nvPr>
            <p:ph type="body" sz="quarter" idx="12"/>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978F0CCF-A937-E443-A6FB-F8B14F44A44D}"/>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33189223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92608" y="1658112"/>
            <a:ext cx="2450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40608" y="1658112"/>
            <a:ext cx="8534400"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10" name="Picture 9">
            <a:extLst>
              <a:ext uri="{FF2B5EF4-FFF2-40B4-BE49-F238E27FC236}">
                <a16:creationId xmlns:a16="http://schemas.microsoft.com/office/drawing/2014/main" id="{81D5E6BF-59B9-B34B-BF38-33B20B0A1BA1}"/>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24741030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92608" y="1658112"/>
            <a:ext cx="2450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2"/>
          <p:cNvSpPr>
            <a:spLocks noGrp="1"/>
          </p:cNvSpPr>
          <p:nvPr>
            <p:ph type="body" sz="quarter" idx="13" hasCustomPrompt="1"/>
          </p:nvPr>
        </p:nvSpPr>
        <p:spPr>
          <a:xfrm>
            <a:off x="3340608" y="1658112"/>
            <a:ext cx="2450592" cy="4336288"/>
          </a:xfrm>
        </p:spPr>
        <p:txBody>
          <a:bodyPr/>
          <a:lstStyle/>
          <a:p>
            <a:pPr lvl="0"/>
            <a:r>
              <a:rPr lang="en-US" dirty="0"/>
              <a:t>Optional 2nd </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6388608" y="1658112"/>
            <a:ext cx="5498592" cy="4336288"/>
          </a:xfrm>
        </p:spPr>
        <p:txBody>
          <a:bodyPr/>
          <a:lstStyle>
            <a:lvl1pPr>
              <a:defRPr sz="1867"/>
            </a:lvl1pPr>
          </a:lstStyle>
          <a:p>
            <a:pPr lvl="0"/>
            <a:r>
              <a:rPr lang="en-GB"/>
              <a:t>Click to edit Master text styles</a:t>
            </a:r>
          </a:p>
        </p:txBody>
      </p:sp>
      <p:pic>
        <p:nvPicPr>
          <p:cNvPr id="9" name="Picture 8">
            <a:extLst>
              <a:ext uri="{FF2B5EF4-FFF2-40B4-BE49-F238E27FC236}">
                <a16:creationId xmlns:a16="http://schemas.microsoft.com/office/drawing/2014/main" id="{7CD126F8-5E18-E040-A49A-773E7C50111D}"/>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1553699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p>
            <a:r>
              <a:rPr lang="en-US" dirty="0"/>
              <a:t>Title + 4 columns (¼)</a:t>
            </a:r>
          </a:p>
        </p:txBody>
      </p:sp>
      <p:sp>
        <p:nvSpPr>
          <p:cNvPr id="6" name="Text Placeholder 1"/>
          <p:cNvSpPr>
            <a:spLocks noGrp="1"/>
          </p:cNvSpPr>
          <p:nvPr>
            <p:ph type="body" sz="quarter" idx="12"/>
          </p:nvPr>
        </p:nvSpPr>
        <p:spPr>
          <a:xfrm>
            <a:off x="292608" y="1658112"/>
            <a:ext cx="2450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2"/>
          <p:cNvSpPr>
            <a:spLocks noGrp="1"/>
          </p:cNvSpPr>
          <p:nvPr>
            <p:ph type="body" sz="quarter" idx="13" hasCustomPrompt="1"/>
          </p:nvPr>
        </p:nvSpPr>
        <p:spPr>
          <a:xfrm>
            <a:off x="3340608" y="1658112"/>
            <a:ext cx="2450592" cy="4336288"/>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8608" y="1658112"/>
            <a:ext cx="2450592" cy="4336288"/>
          </a:xfrm>
        </p:spPr>
        <p:txBody>
          <a:bodyPr/>
          <a:lstStyle/>
          <a:p>
            <a:pPr lvl="0"/>
            <a:r>
              <a:rPr lang="en-US" dirty="0"/>
              <a:t>Optional 3rd</a:t>
            </a:r>
          </a:p>
        </p:txBody>
      </p:sp>
      <p:sp>
        <p:nvSpPr>
          <p:cNvPr id="12" name="Text Placeholder 4"/>
          <p:cNvSpPr>
            <a:spLocks noGrp="1"/>
          </p:cNvSpPr>
          <p:nvPr>
            <p:ph type="body" sz="quarter" idx="15" hasCustomPrompt="1"/>
          </p:nvPr>
        </p:nvSpPr>
        <p:spPr>
          <a:xfrm>
            <a:off x="9448800" y="1658112"/>
            <a:ext cx="2450592" cy="4336288"/>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3" name="Picture 12">
            <a:extLst>
              <a:ext uri="{FF2B5EF4-FFF2-40B4-BE49-F238E27FC236}">
                <a16:creationId xmlns:a16="http://schemas.microsoft.com/office/drawing/2014/main" id="{EE416F5B-7A52-2146-8678-DF09FD3E8E77}"/>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27757313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46592" cy="1072896"/>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92608" y="2572512"/>
            <a:ext cx="2450592" cy="3179864"/>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2"/>
          <p:cNvSpPr>
            <a:spLocks noGrp="1"/>
          </p:cNvSpPr>
          <p:nvPr>
            <p:ph type="body" sz="quarter" idx="13" hasCustomPrompt="1"/>
          </p:nvPr>
        </p:nvSpPr>
        <p:spPr>
          <a:xfrm>
            <a:off x="3334512" y="2573868"/>
            <a:ext cx="2450592" cy="3179865"/>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8608" y="2572512"/>
            <a:ext cx="2450592" cy="3179867"/>
          </a:xfrm>
        </p:spPr>
        <p:txBody>
          <a:bodyPr/>
          <a:lstStyle/>
          <a:p>
            <a:pPr lvl="0"/>
            <a:r>
              <a:rPr lang="en-US" dirty="0"/>
              <a:t>Optional 3rd</a:t>
            </a:r>
          </a:p>
        </p:txBody>
      </p:sp>
      <p:sp>
        <p:nvSpPr>
          <p:cNvPr id="12" name="Text Placeholder 4"/>
          <p:cNvSpPr>
            <a:spLocks noGrp="1"/>
          </p:cNvSpPr>
          <p:nvPr>
            <p:ph type="body" sz="quarter" idx="15" hasCustomPrompt="1"/>
          </p:nvPr>
        </p:nvSpPr>
        <p:spPr>
          <a:xfrm>
            <a:off x="9448800" y="2573865"/>
            <a:ext cx="2450592" cy="3179867"/>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304888" y="1718734"/>
            <a:ext cx="1017728" cy="614287"/>
          </a:xfrm>
        </p:spPr>
        <p:txBody>
          <a:bodyPr/>
          <a:lstStyle>
            <a:lvl1pPr>
              <a:defRPr sz="3733" b="1">
                <a:solidFill>
                  <a:schemeClr val="accent4"/>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3352888" y="1737346"/>
            <a:ext cx="1017728" cy="614287"/>
          </a:xfrm>
        </p:spPr>
        <p:txBody>
          <a:bodyPr/>
          <a:lstStyle>
            <a:lvl1pPr>
              <a:defRPr sz="3733" b="1">
                <a:solidFill>
                  <a:schemeClr val="accent4"/>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6400888" y="1737345"/>
            <a:ext cx="1017728" cy="614287"/>
          </a:xfrm>
        </p:spPr>
        <p:txBody>
          <a:bodyPr/>
          <a:lstStyle>
            <a:lvl1pPr>
              <a:defRPr sz="3733" b="1">
                <a:solidFill>
                  <a:schemeClr val="accent4"/>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9448800" y="1714555"/>
            <a:ext cx="1017728" cy="614287"/>
          </a:xfrm>
        </p:spPr>
        <p:txBody>
          <a:bodyPr/>
          <a:lstStyle>
            <a:lvl1pPr>
              <a:defRPr sz="3733" b="1">
                <a:solidFill>
                  <a:schemeClr val="accent4"/>
                </a:solidFill>
              </a:defRPr>
            </a:lvl1pPr>
          </a:lstStyle>
          <a:p>
            <a:pPr lvl="0"/>
            <a:r>
              <a:rPr lang="en-US" dirty="0"/>
              <a:t>4</a:t>
            </a:r>
          </a:p>
        </p:txBody>
      </p:sp>
      <p:pic>
        <p:nvPicPr>
          <p:cNvPr id="15" name="Picture 14">
            <a:extLst>
              <a:ext uri="{FF2B5EF4-FFF2-40B4-BE49-F238E27FC236}">
                <a16:creationId xmlns:a16="http://schemas.microsoft.com/office/drawing/2014/main" id="{8998DFD5-0DEB-FC4C-83C9-6DD845527BFD}"/>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380819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titre avec Logo">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F8B7DE3-CEAD-DB44-AB02-FAA9AE7375F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6" name="Titre 15">
            <a:extLst>
              <a:ext uri="{FF2B5EF4-FFF2-40B4-BE49-F238E27FC236}">
                <a16:creationId xmlns:a16="http://schemas.microsoft.com/office/drawing/2014/main" id="{7BA62D56-2BCC-3848-A978-B4CD28509232}"/>
              </a:ext>
            </a:extLst>
          </p:cNvPr>
          <p:cNvSpPr>
            <a:spLocks noGrp="1"/>
          </p:cNvSpPr>
          <p:nvPr>
            <p:ph type="title"/>
          </p:nvPr>
        </p:nvSpPr>
        <p:spPr>
          <a:xfrm>
            <a:off x="1059761" y="552440"/>
            <a:ext cx="10515600" cy="851617"/>
          </a:xfrm>
        </p:spPr>
        <p:txBody>
          <a:bodyPr>
            <a:normAutofit/>
          </a:bodyPr>
          <a:lstStyle>
            <a:lvl1pPr>
              <a:defRPr sz="4800">
                <a:solidFill>
                  <a:schemeClr val="bg1"/>
                </a:solidFill>
              </a:defRPr>
            </a:lvl1pPr>
          </a:lstStyle>
          <a:p>
            <a:r>
              <a:rPr lang="fr-FR" dirty="0"/>
              <a:t>Modifiez le style du titre</a:t>
            </a:r>
          </a:p>
        </p:txBody>
      </p:sp>
      <p:pic>
        <p:nvPicPr>
          <p:cNvPr id="9" name="Picture 8">
            <a:extLst>
              <a:ext uri="{FF2B5EF4-FFF2-40B4-BE49-F238E27FC236}">
                <a16:creationId xmlns:a16="http://schemas.microsoft.com/office/drawing/2014/main" id="{C477FC69-C0FA-4B6B-82DD-4C5C2FE630FD}"/>
              </a:ext>
            </a:extLst>
          </p:cNvPr>
          <p:cNvPicPr>
            <a:picLocks noChangeAspect="1"/>
          </p:cNvPicPr>
          <p:nvPr userDrawn="1"/>
        </p:nvPicPr>
        <p:blipFill>
          <a:blip r:embed="rId3"/>
          <a:stretch>
            <a:fillRect/>
          </a:stretch>
        </p:blipFill>
        <p:spPr>
          <a:xfrm>
            <a:off x="-1" y="4647156"/>
            <a:ext cx="6382435" cy="2210844"/>
          </a:xfrm>
          <a:prstGeom prst="rect">
            <a:avLst/>
          </a:prstGeom>
        </p:spPr>
      </p:pic>
    </p:spTree>
    <p:extLst>
      <p:ext uri="{BB962C8B-B14F-4D97-AF65-F5344CB8AC3E}">
        <p14:creationId xmlns:p14="http://schemas.microsoft.com/office/powerpoint/2010/main" val="41436750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1072896"/>
          </a:xfrm>
        </p:spPr>
        <p:txBody>
          <a:bodyPr/>
          <a:lstStyle/>
          <a:p>
            <a:r>
              <a:rPr lang="en-US" dirty="0"/>
              <a:t>Title + 1 column + full bleed image </a:t>
            </a:r>
          </a:p>
        </p:txBody>
      </p:sp>
      <p:sp>
        <p:nvSpPr>
          <p:cNvPr id="8" name="Text Placeholder"/>
          <p:cNvSpPr>
            <a:spLocks noGrp="1"/>
          </p:cNvSpPr>
          <p:nvPr>
            <p:ph type="body" sz="quarter" idx="13"/>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E8846C6D-86C7-0B4C-9F26-55C25A7FBD3F}"/>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14722608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1072896"/>
          </a:xfrm>
        </p:spPr>
        <p:txBody>
          <a:bodyPr/>
          <a:lstStyle/>
          <a:p>
            <a:r>
              <a:rPr lang="en-US" dirty="0"/>
              <a:t>Title + 2 column + full bleed image </a:t>
            </a:r>
          </a:p>
        </p:txBody>
      </p:sp>
      <p:sp>
        <p:nvSpPr>
          <p:cNvPr id="8" name="Text Placeholder"/>
          <p:cNvSpPr>
            <a:spLocks noGrp="1"/>
          </p:cNvSpPr>
          <p:nvPr>
            <p:ph type="body" sz="quarter" idx="13"/>
          </p:nvPr>
        </p:nvSpPr>
        <p:spPr>
          <a:xfrm>
            <a:off x="292608" y="1658112"/>
            <a:ext cx="2450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7EA6A383-07D5-524B-BF7F-0F76981746B1}"/>
              </a:ext>
            </a:extLst>
          </p:cNvPr>
          <p:cNvSpPr>
            <a:spLocks noGrp="1"/>
          </p:cNvSpPr>
          <p:nvPr>
            <p:ph type="body" sz="quarter" idx="16"/>
          </p:nvPr>
        </p:nvSpPr>
        <p:spPr>
          <a:xfrm>
            <a:off x="3340610" y="1658112"/>
            <a:ext cx="2450591" cy="4340352"/>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11" name="Picture 10">
            <a:extLst>
              <a:ext uri="{FF2B5EF4-FFF2-40B4-BE49-F238E27FC236}">
                <a16:creationId xmlns:a16="http://schemas.microsoft.com/office/drawing/2014/main" id="{D251EFC2-2F84-0640-8243-0FECE45E9233}"/>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13624242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40608" y="268225"/>
            <a:ext cx="8534400" cy="5742516"/>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a:extLst>
              <a:ext uri="{FF2B5EF4-FFF2-40B4-BE49-F238E27FC236}">
                <a16:creationId xmlns:a16="http://schemas.microsoft.com/office/drawing/2014/main" id="{04D33261-655B-3E45-B50C-20AED52A1304}"/>
              </a:ext>
            </a:extLst>
          </p:cNvPr>
          <p:cNvSpPr>
            <a:spLocks noGrp="1"/>
          </p:cNvSpPr>
          <p:nvPr>
            <p:ph type="body" sz="quarter" idx="14" hasCustomPrompt="1"/>
          </p:nvPr>
        </p:nvSpPr>
        <p:spPr>
          <a:xfrm>
            <a:off x="292608" y="268224"/>
            <a:ext cx="2450592" cy="2305643"/>
          </a:xfrm>
        </p:spPr>
        <p:txBody>
          <a:bodyPr/>
          <a:lstStyle/>
          <a:p>
            <a:pPr lvl="0"/>
            <a:r>
              <a:rPr lang="en-US" dirty="0"/>
              <a:t>Small title, image or content on right  </a:t>
            </a:r>
          </a:p>
          <a:p>
            <a:pPr lvl="0"/>
            <a:endParaRPr lang="en-US" dirty="0"/>
          </a:p>
        </p:txBody>
      </p:sp>
    </p:spTree>
    <p:extLst>
      <p:ext uri="{BB962C8B-B14F-4D97-AF65-F5344CB8AC3E}">
        <p14:creationId xmlns:p14="http://schemas.microsoft.com/office/powerpoint/2010/main" val="8263468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eft panel title + 4 column">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3072714" y="0"/>
            <a:ext cx="9119287" cy="6858000"/>
          </a:xfrm>
          <a:prstGeom prst="rect">
            <a:avLst/>
          </a:prstGeom>
          <a:solidFill>
            <a:schemeClr val="bg2"/>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3340609" y="1658112"/>
            <a:ext cx="2444497" cy="4275667"/>
          </a:xfrm>
        </p:spPr>
        <p:txBody>
          <a:bodyPr/>
          <a:lstStyle>
            <a:lvl1pPr>
              <a:defRPr b="0" i="0">
                <a:solidFill>
                  <a:schemeClr val="tx1"/>
                </a:solidFill>
                <a:latin typeface="IBM Plex Sans" panose="020B0503050203000203" pitchFamily="34" charset="77"/>
              </a:defRPr>
            </a:lvl1pPr>
            <a:lvl2pPr>
              <a:buClr>
                <a:schemeClr val="tx1"/>
              </a:buClr>
              <a:defRPr b="0" i="0">
                <a:solidFill>
                  <a:schemeClr val="tx1"/>
                </a:solidFill>
                <a:latin typeface="IBM Plex Sans" panose="020B0503050203000203" pitchFamily="34" charset="77"/>
              </a:defRPr>
            </a:lvl2pPr>
            <a:lvl3pPr>
              <a:buClr>
                <a:schemeClr val="tx1"/>
              </a:buClr>
              <a:defRPr b="0" i="0">
                <a:solidFill>
                  <a:schemeClr val="tx1"/>
                </a:solidFill>
                <a:latin typeface="IBM Plex Sans" panose="020B0503050203000203" pitchFamily="34" charset="77"/>
              </a:defRPr>
            </a:lvl3pPr>
            <a:lvl4pPr>
              <a:buClr>
                <a:schemeClr val="tx1"/>
              </a:buClr>
              <a:defRPr b="0" i="0">
                <a:solidFill>
                  <a:schemeClr val="tx1"/>
                </a:solidFill>
                <a:latin typeface="IBM Plex Sans" panose="020B0503050203000203" pitchFamily="34" charset="77"/>
              </a:defRPr>
            </a:lvl4pPr>
            <a:lvl5pPr marL="1220368" indent="-380990">
              <a:buClr>
                <a:schemeClr val="tx1"/>
              </a:buClr>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6388609" y="1658112"/>
            <a:ext cx="2444497" cy="4260088"/>
          </a:xfrm>
        </p:spPr>
        <p:txBody>
          <a:bodyPr/>
          <a:lstStyle>
            <a:lvl1pPr>
              <a:lnSpc>
                <a:spcPct val="130000"/>
              </a:lnSpc>
              <a:defRPr sz="1467" b="0" i="0">
                <a:solidFill>
                  <a:schemeClr val="tx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9448801" y="1658113"/>
            <a:ext cx="2444497" cy="4243748"/>
          </a:xfrm>
        </p:spPr>
        <p:txBody>
          <a:bodyPr/>
          <a:lstStyle>
            <a:lvl1pPr>
              <a:lnSpc>
                <a:spcPct val="110000"/>
              </a:lnSpc>
              <a:defRPr lang="en-US" sz="1867" dirty="0">
                <a:solidFill>
                  <a:schemeClr val="accent4"/>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14" name="Text Placeholder 13">
            <a:extLst>
              <a:ext uri="{FF2B5EF4-FFF2-40B4-BE49-F238E27FC236}">
                <a16:creationId xmlns:a16="http://schemas.microsoft.com/office/drawing/2014/main" id="{BF4B8F92-FCB3-BE4F-A16C-6C34CAC842F0}"/>
              </a:ext>
            </a:extLst>
          </p:cNvPr>
          <p:cNvSpPr>
            <a:spLocks noGrp="1"/>
          </p:cNvSpPr>
          <p:nvPr>
            <p:ph type="body" sz="quarter" idx="17"/>
          </p:nvPr>
        </p:nvSpPr>
        <p:spPr>
          <a:xfrm>
            <a:off x="292609" y="1658111"/>
            <a:ext cx="2450591" cy="1767840"/>
          </a:xfrm>
        </p:spPr>
        <p:txBody>
          <a:bodyPr/>
          <a:lstStyle/>
          <a:p>
            <a:pPr lvl="0"/>
            <a:r>
              <a:rPr lang="en-GB"/>
              <a:t>Click to edit Master text styles</a:t>
            </a:r>
          </a:p>
        </p:txBody>
      </p:sp>
      <p:sp>
        <p:nvSpPr>
          <p:cNvPr id="20" name="Text Placeholder 19">
            <a:extLst>
              <a:ext uri="{FF2B5EF4-FFF2-40B4-BE49-F238E27FC236}">
                <a16:creationId xmlns:a16="http://schemas.microsoft.com/office/drawing/2014/main" id="{F3766875-DA6A-9740-9D33-ECA36383356C}"/>
              </a:ext>
            </a:extLst>
          </p:cNvPr>
          <p:cNvSpPr>
            <a:spLocks noGrp="1"/>
          </p:cNvSpPr>
          <p:nvPr>
            <p:ph type="body" sz="quarter" idx="19" hasCustomPrompt="1"/>
          </p:nvPr>
        </p:nvSpPr>
        <p:spPr>
          <a:xfrm>
            <a:off x="292609" y="231648"/>
            <a:ext cx="2523743" cy="1121664"/>
          </a:xfrm>
        </p:spPr>
        <p:txBody>
          <a:bodyPr/>
          <a:lstStyle>
            <a:lvl1pPr>
              <a:defRPr sz="2667"/>
            </a:lvl1pPr>
            <a:lvl2pPr marL="0" indent="0">
              <a:buNone/>
              <a:defRPr/>
            </a:lvl2pPr>
          </a:lstStyle>
          <a:p>
            <a:pPr lvl="0"/>
            <a:r>
              <a:rPr lang="en-US" dirty="0"/>
              <a:t>Left panel title + description</a:t>
            </a:r>
          </a:p>
          <a:p>
            <a:pPr lvl="0"/>
            <a:endParaRPr lang="en-US" dirty="0"/>
          </a:p>
        </p:txBody>
      </p:sp>
      <p:pic>
        <p:nvPicPr>
          <p:cNvPr id="21" name="Picture 20">
            <a:extLst>
              <a:ext uri="{FF2B5EF4-FFF2-40B4-BE49-F238E27FC236}">
                <a16:creationId xmlns:a16="http://schemas.microsoft.com/office/drawing/2014/main" id="{0CB1340F-CAA9-3448-A471-45D0FDFEAC9E}"/>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29322488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bg2"/>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flipH="1">
            <a:off x="-1" y="0"/>
            <a:ext cx="3047999" cy="6858000"/>
          </a:xfrm>
          <a:solidFill>
            <a:schemeClr val="bg1"/>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p:cNvSpPr>
            <a:spLocks noGrp="1"/>
          </p:cNvSpPr>
          <p:nvPr>
            <p:ph type="pic" sz="quarter" idx="14"/>
          </p:nvPr>
        </p:nvSpPr>
        <p:spPr>
          <a:xfrm>
            <a:off x="3048000" y="0"/>
            <a:ext cx="9144000" cy="6864096"/>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93039" y="5770117"/>
            <a:ext cx="2487495" cy="222251"/>
          </a:xfrm>
        </p:spPr>
        <p:txBody>
          <a:bodyPr/>
          <a:lstStyle>
            <a:lvl1pPr>
              <a:defRPr lang="en-US" sz="1333"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image caption styling</a:t>
            </a:r>
          </a:p>
        </p:txBody>
      </p:sp>
      <p:sp>
        <p:nvSpPr>
          <p:cNvPr id="14" name="Text Placeholder 13">
            <a:extLst>
              <a:ext uri="{FF2B5EF4-FFF2-40B4-BE49-F238E27FC236}">
                <a16:creationId xmlns:a16="http://schemas.microsoft.com/office/drawing/2014/main" id="{334CB433-950A-F74F-B4FC-8B9B9D4C23A1}"/>
              </a:ext>
            </a:extLst>
          </p:cNvPr>
          <p:cNvSpPr>
            <a:spLocks noGrp="1"/>
          </p:cNvSpPr>
          <p:nvPr>
            <p:ph type="body" sz="quarter" idx="18"/>
          </p:nvPr>
        </p:nvSpPr>
        <p:spPr>
          <a:xfrm>
            <a:off x="292608" y="1658113"/>
            <a:ext cx="2450592" cy="1770888"/>
          </a:xfrm>
        </p:spPr>
        <p:txBody>
          <a:bodyPr/>
          <a:lstStyle>
            <a:lvl2pPr marL="0" indent="0">
              <a:buNone/>
              <a:defRPr/>
            </a:lvl2pPr>
          </a:lstStyle>
          <a:p>
            <a:pPr lvl="0"/>
            <a:r>
              <a:rPr lang="en-GB"/>
              <a:t>Click to edit Master text styles</a:t>
            </a:r>
          </a:p>
        </p:txBody>
      </p:sp>
      <p:sp>
        <p:nvSpPr>
          <p:cNvPr id="16" name="Text Placeholder 15">
            <a:extLst>
              <a:ext uri="{FF2B5EF4-FFF2-40B4-BE49-F238E27FC236}">
                <a16:creationId xmlns:a16="http://schemas.microsoft.com/office/drawing/2014/main" id="{B4BE86EA-0139-954C-B8A7-C0AB2D333B42}"/>
              </a:ext>
            </a:extLst>
          </p:cNvPr>
          <p:cNvSpPr>
            <a:spLocks noGrp="1"/>
          </p:cNvSpPr>
          <p:nvPr>
            <p:ph type="body" sz="quarter" idx="19" hasCustomPrompt="1"/>
          </p:nvPr>
        </p:nvSpPr>
        <p:spPr>
          <a:xfrm>
            <a:off x="292609" y="231648"/>
            <a:ext cx="2523743" cy="1121664"/>
          </a:xfrm>
        </p:spPr>
        <p:txBody>
          <a:bodyPr/>
          <a:lstStyle>
            <a:lvl1pPr>
              <a:defRPr sz="2667"/>
            </a:lvl1pPr>
            <a:lvl2pPr marL="0" indent="0">
              <a:buNone/>
              <a:defRPr/>
            </a:lvl2pPr>
          </a:lstStyle>
          <a:p>
            <a:pPr lvl="0"/>
            <a:r>
              <a:rPr lang="en-US" dirty="0"/>
              <a:t>Left panel title + description</a:t>
            </a:r>
          </a:p>
        </p:txBody>
      </p:sp>
      <p:pic>
        <p:nvPicPr>
          <p:cNvPr id="17" name="Picture 16">
            <a:extLst>
              <a:ext uri="{FF2B5EF4-FFF2-40B4-BE49-F238E27FC236}">
                <a16:creationId xmlns:a16="http://schemas.microsoft.com/office/drawing/2014/main" id="{92F63234-9A2E-3E47-A2F0-56DF7F671E24}"/>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18547852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bg2"/>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80416" y="268224"/>
            <a:ext cx="5486313" cy="1072896"/>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6388608" y="1658112"/>
            <a:ext cx="5522976" cy="4372864"/>
          </a:xfrm>
        </p:spPr>
        <p:txBody>
          <a:bodyPr/>
          <a:lstStyle>
            <a:lvl1pPr>
              <a:defRPr sz="1867"/>
            </a:lvl1pPr>
          </a:lstStyle>
          <a:p>
            <a:pPr lvl="0"/>
            <a:r>
              <a:rPr lang="en-GB"/>
              <a:t>Click to edit Master text styles</a:t>
            </a:r>
          </a:p>
        </p:txBody>
      </p:sp>
      <p:sp>
        <p:nvSpPr>
          <p:cNvPr id="6" name="Text Placeholder"/>
          <p:cNvSpPr>
            <a:spLocks noGrp="1"/>
          </p:cNvSpPr>
          <p:nvPr>
            <p:ph type="body" sz="quarter" idx="12"/>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C8E2AC3E-DB70-B245-BFBE-2FC1EC57ABBB}"/>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39354776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1"/>
          <p:cNvSpPr>
            <a:spLocks noGrp="1"/>
          </p:cNvSpPr>
          <p:nvPr>
            <p:ph sz="quarter" idx="17"/>
          </p:nvPr>
        </p:nvSpPr>
        <p:spPr>
          <a:xfrm>
            <a:off x="6096000" y="0"/>
            <a:ext cx="3048000" cy="3429000"/>
          </a:xfrm>
          <a:solidFill>
            <a:schemeClr val="accent1"/>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0" name="Content Placeholder 2"/>
          <p:cNvSpPr>
            <a:spLocks noGrp="1"/>
          </p:cNvSpPr>
          <p:nvPr>
            <p:ph sz="quarter" idx="18"/>
          </p:nvPr>
        </p:nvSpPr>
        <p:spPr>
          <a:xfrm>
            <a:off x="9144000" y="0"/>
            <a:ext cx="3048000" cy="3429000"/>
          </a:xfrm>
          <a:solidFill>
            <a:schemeClr val="accent2"/>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2" name="Content Placeholder 3"/>
          <p:cNvSpPr>
            <a:spLocks noGrp="1"/>
          </p:cNvSpPr>
          <p:nvPr>
            <p:ph sz="quarter" idx="19"/>
          </p:nvPr>
        </p:nvSpPr>
        <p:spPr>
          <a:xfrm>
            <a:off x="6096000" y="3426885"/>
            <a:ext cx="6096000" cy="3431116"/>
          </a:xfrm>
          <a:solidFill>
            <a:srgbClr val="282828"/>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495716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1 column + 3 boxes gray">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1"/>
          <p:cNvSpPr>
            <a:spLocks noGrp="1"/>
          </p:cNvSpPr>
          <p:nvPr>
            <p:ph sz="quarter" idx="17"/>
          </p:nvPr>
        </p:nvSpPr>
        <p:spPr>
          <a:xfrm>
            <a:off x="6096000" y="0"/>
            <a:ext cx="3048000" cy="3429000"/>
          </a:xfrm>
          <a:solidFill>
            <a:srgbClr val="565656"/>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0" name="Content Placeholder 2"/>
          <p:cNvSpPr>
            <a:spLocks noGrp="1"/>
          </p:cNvSpPr>
          <p:nvPr>
            <p:ph sz="quarter" idx="18"/>
          </p:nvPr>
        </p:nvSpPr>
        <p:spPr>
          <a:xfrm>
            <a:off x="9144000" y="0"/>
            <a:ext cx="3048000" cy="3429000"/>
          </a:xfrm>
          <a:solidFill>
            <a:schemeClr val="accent6"/>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2" name="Content Placeholder 3"/>
          <p:cNvSpPr>
            <a:spLocks noGrp="1"/>
          </p:cNvSpPr>
          <p:nvPr>
            <p:ph sz="quarter" idx="19"/>
          </p:nvPr>
        </p:nvSpPr>
        <p:spPr>
          <a:xfrm>
            <a:off x="6096000" y="3426885"/>
            <a:ext cx="6096000" cy="3431116"/>
          </a:xfrm>
          <a:solidFill>
            <a:srgbClr val="282828"/>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475149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4 boxes">
    <p:spTree>
      <p:nvGrpSpPr>
        <p:cNvPr id="1" name=""/>
        <p:cNvGrpSpPr/>
        <p:nvPr/>
      </p:nvGrpSpPr>
      <p:grpSpPr>
        <a:xfrm>
          <a:off x="0" y="0"/>
          <a:ext cx="0" cy="0"/>
          <a:chOff x="0" y="0"/>
          <a:chExt cx="0" cy="0"/>
        </a:xfrm>
      </p:grpSpPr>
      <p:sp>
        <p:nvSpPr>
          <p:cNvPr id="2" name="Title"/>
          <p:cNvSpPr>
            <a:spLocks noGrp="1"/>
          </p:cNvSpPr>
          <p:nvPr>
            <p:ph type="title"/>
          </p:nvPr>
        </p:nvSpPr>
        <p:spPr>
          <a:xfrm>
            <a:off x="1" y="-1"/>
            <a:ext cx="9448801" cy="3425951"/>
          </a:xfrm>
          <a:noFill/>
        </p:spPr>
        <p:txBody>
          <a:bodyPr lIns="192024" tIns="137160" rIns="228600" bIns="228600"/>
          <a:lstStyle>
            <a:lvl1pPr>
              <a:lnSpc>
                <a:spcPts val="6667"/>
              </a:lnSpc>
              <a:defRPr sz="5600"/>
            </a:lvl1pPr>
          </a:lstStyle>
          <a:p>
            <a:r>
              <a:rPr lang="en-GB"/>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282828"/>
          </a:solidFill>
        </p:spPr>
        <p:txBody>
          <a:bodyPr lIns="219456" tIns="201168" rIns="228600" bIns="228600"/>
          <a:lstStyle>
            <a:lvl1pPr>
              <a:defRPr>
                <a:solidFill>
                  <a:schemeClr val="tx1"/>
                </a:solidFill>
              </a:defRPr>
            </a:lvl1pPr>
          </a:lstStyle>
          <a:p>
            <a:pPr lvl="0"/>
            <a:r>
              <a:rPr lang="en-GB"/>
              <a:t>Click to edit Master text styles</a:t>
            </a:r>
          </a:p>
        </p:txBody>
      </p:sp>
      <p:sp>
        <p:nvSpPr>
          <p:cNvPr id="14" name="Content Placeholder 2"/>
          <p:cNvSpPr>
            <a:spLocks noGrp="1"/>
          </p:cNvSpPr>
          <p:nvPr>
            <p:ph sz="quarter" idx="19"/>
          </p:nvPr>
        </p:nvSpPr>
        <p:spPr>
          <a:xfrm>
            <a:off x="3048001" y="3426885"/>
            <a:ext cx="3048000" cy="3431116"/>
          </a:xfrm>
          <a:solidFill>
            <a:schemeClr val="accent1"/>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6" name="Content Placeholder 3"/>
          <p:cNvSpPr>
            <a:spLocks noGrp="1"/>
          </p:cNvSpPr>
          <p:nvPr>
            <p:ph sz="quarter" idx="17"/>
          </p:nvPr>
        </p:nvSpPr>
        <p:spPr>
          <a:xfrm>
            <a:off x="6096000" y="3426883"/>
            <a:ext cx="3048000" cy="3431117"/>
          </a:xfrm>
          <a:solidFill>
            <a:schemeClr val="accent3"/>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1" name="Content Placeholder 4"/>
          <p:cNvSpPr>
            <a:spLocks noGrp="1"/>
          </p:cNvSpPr>
          <p:nvPr>
            <p:ph sz="quarter" idx="18"/>
          </p:nvPr>
        </p:nvSpPr>
        <p:spPr>
          <a:xfrm>
            <a:off x="9144000" y="3426883"/>
            <a:ext cx="3048000" cy="3431117"/>
          </a:xfrm>
          <a:solidFill>
            <a:schemeClr val="accent2"/>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F2F9A2B2-5103-3A4E-BA17-7C36133CC296}"/>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38259195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4 boxes gray">
    <p:spTree>
      <p:nvGrpSpPr>
        <p:cNvPr id="1" name=""/>
        <p:cNvGrpSpPr/>
        <p:nvPr/>
      </p:nvGrpSpPr>
      <p:grpSpPr>
        <a:xfrm>
          <a:off x="0" y="0"/>
          <a:ext cx="0" cy="0"/>
          <a:chOff x="0" y="0"/>
          <a:chExt cx="0" cy="0"/>
        </a:xfrm>
      </p:grpSpPr>
      <p:sp>
        <p:nvSpPr>
          <p:cNvPr id="2" name="Title"/>
          <p:cNvSpPr>
            <a:spLocks noGrp="1"/>
          </p:cNvSpPr>
          <p:nvPr>
            <p:ph type="title"/>
          </p:nvPr>
        </p:nvSpPr>
        <p:spPr>
          <a:xfrm>
            <a:off x="1" y="-1"/>
            <a:ext cx="9448801" cy="3425951"/>
          </a:xfrm>
          <a:noFill/>
        </p:spPr>
        <p:txBody>
          <a:bodyPr lIns="192024" tIns="137160" rIns="228600" bIns="228600"/>
          <a:lstStyle>
            <a:lvl1pPr>
              <a:lnSpc>
                <a:spcPts val="6667"/>
              </a:lnSpc>
              <a:defRPr sz="5600"/>
            </a:lvl1pPr>
          </a:lstStyle>
          <a:p>
            <a:r>
              <a:rPr lang="en-GB"/>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282828"/>
          </a:solidFill>
        </p:spPr>
        <p:txBody>
          <a:bodyPr lIns="219456" tIns="201168" rIns="228600" bIns="228600"/>
          <a:lstStyle>
            <a:lvl1pPr>
              <a:defRPr>
                <a:solidFill>
                  <a:schemeClr val="tx1"/>
                </a:solidFill>
              </a:defRPr>
            </a:lvl1pPr>
          </a:lstStyle>
          <a:p>
            <a:pPr lvl="0"/>
            <a:r>
              <a:rPr lang="en-GB"/>
              <a:t>Click to edit Master text styles</a:t>
            </a:r>
          </a:p>
        </p:txBody>
      </p:sp>
      <p:sp>
        <p:nvSpPr>
          <p:cNvPr id="14" name="Content Placeholder 2"/>
          <p:cNvSpPr>
            <a:spLocks noGrp="1"/>
          </p:cNvSpPr>
          <p:nvPr>
            <p:ph sz="quarter" idx="19"/>
          </p:nvPr>
        </p:nvSpPr>
        <p:spPr>
          <a:xfrm>
            <a:off x="3048001" y="3426885"/>
            <a:ext cx="3048000" cy="3431116"/>
          </a:xfrm>
          <a:solidFill>
            <a:srgbClr val="3D3D3D"/>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6" name="Content Placeholder 3"/>
          <p:cNvSpPr>
            <a:spLocks noGrp="1"/>
          </p:cNvSpPr>
          <p:nvPr>
            <p:ph sz="quarter" idx="17"/>
          </p:nvPr>
        </p:nvSpPr>
        <p:spPr>
          <a:xfrm>
            <a:off x="6096000" y="3426883"/>
            <a:ext cx="3048000" cy="3431117"/>
          </a:xfrm>
          <a:solidFill>
            <a:srgbClr val="565656"/>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1" name="Content Placeholder 4"/>
          <p:cNvSpPr>
            <a:spLocks noGrp="1"/>
          </p:cNvSpPr>
          <p:nvPr>
            <p:ph sz="quarter" idx="18"/>
          </p:nvPr>
        </p:nvSpPr>
        <p:spPr>
          <a:xfrm>
            <a:off x="9144000" y="3426883"/>
            <a:ext cx="3048000" cy="3431117"/>
          </a:xfrm>
          <a:solidFill>
            <a:srgbClr val="6F6F6F"/>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1E099F1A-F030-F54C-BEF7-B089B74D8A44}"/>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335561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contenu puce">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16F2446-C3F6-CD46-800D-929AB6E3B2CA}"/>
              </a:ext>
            </a:extLst>
          </p:cNvPr>
          <p:cNvSpPr>
            <a:spLocks noGrp="1"/>
          </p:cNvSpPr>
          <p:nvPr>
            <p:ph idx="1"/>
          </p:nvPr>
        </p:nvSpPr>
        <p:spPr/>
        <p:txBody>
          <a:bodyPr/>
          <a:lstStyle>
            <a:lvl1pPr marL="0" indent="0">
              <a:buNone/>
              <a:defRPr sz="2000" b="1"/>
            </a:lvl1pPr>
            <a:lvl2pPr>
              <a:defRPr sz="1800"/>
            </a:lvl2pPr>
            <a:lvl3pPr>
              <a:defRPr sz="1700"/>
            </a:lvl3pPr>
            <a:lvl4pPr>
              <a:defRPr sz="1600"/>
            </a:lvl4pPr>
            <a:lvl5pPr>
              <a:defRPr sz="1500"/>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Titre 6">
            <a:extLst>
              <a:ext uri="{FF2B5EF4-FFF2-40B4-BE49-F238E27FC236}">
                <a16:creationId xmlns:a16="http://schemas.microsoft.com/office/drawing/2014/main" id="{36AF76AD-275D-364B-B883-506470A7EEA4}"/>
              </a:ext>
            </a:extLst>
          </p:cNvPr>
          <p:cNvSpPr>
            <a:spLocks noGrp="1"/>
          </p:cNvSpPr>
          <p:nvPr>
            <p:ph type="title"/>
          </p:nvPr>
        </p:nvSpPr>
        <p:spPr/>
        <p:txBody>
          <a:bodyPr/>
          <a:lstStyle/>
          <a:p>
            <a:r>
              <a:rPr lang="fr-FR"/>
              <a:t>Modifiez le style du titre</a:t>
            </a:r>
          </a:p>
        </p:txBody>
      </p:sp>
      <p:sp>
        <p:nvSpPr>
          <p:cNvPr id="2" name="Espace réservé de la date 1">
            <a:extLst>
              <a:ext uri="{FF2B5EF4-FFF2-40B4-BE49-F238E27FC236}">
                <a16:creationId xmlns:a16="http://schemas.microsoft.com/office/drawing/2014/main" id="{98C3D4D6-3020-844C-9B71-96C4AEE398F3}"/>
              </a:ext>
            </a:extLst>
          </p:cNvPr>
          <p:cNvSpPr>
            <a:spLocks noGrp="1"/>
          </p:cNvSpPr>
          <p:nvPr>
            <p:ph type="dt" sz="half" idx="10"/>
          </p:nvPr>
        </p:nvSpPr>
        <p:spPr/>
        <p:txBody>
          <a:bodyPr/>
          <a:lstStyle/>
          <a:p>
            <a:fld id="{C9E1794D-4F8C-447C-9D58-710BBD2AE3ED}" type="datetime1">
              <a:rPr lang="de-CH" smtClean="0"/>
              <a:t>01.12.22</a:t>
            </a:fld>
            <a:endParaRPr lang="fr-FR"/>
          </a:p>
        </p:txBody>
      </p:sp>
      <p:sp>
        <p:nvSpPr>
          <p:cNvPr id="8" name="Espace réservé du pied de page 7">
            <a:extLst>
              <a:ext uri="{FF2B5EF4-FFF2-40B4-BE49-F238E27FC236}">
                <a16:creationId xmlns:a16="http://schemas.microsoft.com/office/drawing/2014/main" id="{D4B52663-8C97-B148-B781-F3D8CFB3EC3E}"/>
              </a:ext>
            </a:extLst>
          </p:cNvPr>
          <p:cNvSpPr>
            <a:spLocks noGrp="1"/>
          </p:cNvSpPr>
          <p:nvPr>
            <p:ph type="ftr" sz="quarter" idx="11"/>
          </p:nvPr>
        </p:nvSpPr>
        <p:spPr/>
        <p:txBody>
          <a:bodyPr/>
          <a:lstStyle/>
          <a:p>
            <a:r>
              <a:rPr lang="fr-FR" dirty="0"/>
              <a:t>O. </a:t>
            </a:r>
            <a:r>
              <a:rPr lang="fr-FR" dirty="0" err="1"/>
              <a:t>Kiss</a:t>
            </a:r>
            <a:r>
              <a:rPr lang="fr-FR" dirty="0"/>
              <a:t> - QTI CERN</a:t>
            </a:r>
          </a:p>
        </p:txBody>
      </p:sp>
      <p:sp>
        <p:nvSpPr>
          <p:cNvPr id="9" name="Espace réservé du numéro de diapositive 8">
            <a:extLst>
              <a:ext uri="{FF2B5EF4-FFF2-40B4-BE49-F238E27FC236}">
                <a16:creationId xmlns:a16="http://schemas.microsoft.com/office/drawing/2014/main" id="{05918F09-FC0A-044C-A848-05E198EBE8BE}"/>
              </a:ext>
            </a:extLst>
          </p:cNvPr>
          <p:cNvSpPr>
            <a:spLocks noGrp="1"/>
          </p:cNvSpPr>
          <p:nvPr>
            <p:ph type="sldNum" sz="quarter" idx="12"/>
          </p:nvPr>
        </p:nvSpPr>
        <p:spPr/>
        <p:txBody>
          <a:bodyPr/>
          <a:lstStyle/>
          <a:p>
            <a:fld id="{71DDDE22-8D4F-094D-AC70-1F2C263CD040}" type="slidenum">
              <a:rPr lang="fr-FR" smtClean="0"/>
              <a:t>‹#›</a:t>
            </a:fld>
            <a:endParaRPr lang="fr-FR"/>
          </a:p>
        </p:txBody>
      </p:sp>
    </p:spTree>
    <p:extLst>
      <p:ext uri="{BB962C8B-B14F-4D97-AF65-F5344CB8AC3E}">
        <p14:creationId xmlns:p14="http://schemas.microsoft.com/office/powerpoint/2010/main" val="32743837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9936" cy="6864096"/>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p:cNvSpPr>
            <a:spLocks noGrp="1"/>
          </p:cNvSpPr>
          <p:nvPr>
            <p:ph sz="quarter" idx="13"/>
          </p:nvPr>
        </p:nvSpPr>
        <p:spPr>
          <a:xfrm>
            <a:off x="4059936" y="0"/>
            <a:ext cx="4059936" cy="6864096"/>
          </a:xfrm>
          <a:solidFill>
            <a:schemeClr val="accent3"/>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3"/>
          <p:cNvSpPr>
            <a:spLocks noGrp="1"/>
          </p:cNvSpPr>
          <p:nvPr>
            <p:ph sz="quarter" idx="14"/>
          </p:nvPr>
        </p:nvSpPr>
        <p:spPr>
          <a:xfrm>
            <a:off x="8120464" y="0"/>
            <a:ext cx="4059936" cy="6864096"/>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075046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9936" cy="6864096"/>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p:cNvSpPr>
            <a:spLocks noGrp="1"/>
          </p:cNvSpPr>
          <p:nvPr>
            <p:ph sz="quarter" idx="13"/>
          </p:nvPr>
        </p:nvSpPr>
        <p:spPr>
          <a:xfrm>
            <a:off x="4059936" y="0"/>
            <a:ext cx="4059936" cy="6864096"/>
          </a:xfrm>
          <a:solidFill>
            <a:srgbClr val="282828"/>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3"/>
          <p:cNvSpPr>
            <a:spLocks noGrp="1"/>
          </p:cNvSpPr>
          <p:nvPr>
            <p:ph sz="quarter" idx="14"/>
          </p:nvPr>
        </p:nvSpPr>
        <p:spPr>
          <a:xfrm>
            <a:off x="8120464" y="0"/>
            <a:ext cx="4059936" cy="6864096"/>
          </a:xfrm>
          <a:solidFill>
            <a:srgbClr val="3D3D3D"/>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A6D54B52-90D8-C640-BC3C-25ADFC716E62}"/>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23107792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p:cNvSpPr>
            <a:spLocks noGrp="1"/>
          </p:cNvSpPr>
          <p:nvPr>
            <p:ph sz="quarter" idx="13"/>
          </p:nvPr>
        </p:nvSpPr>
        <p:spPr>
          <a:xfrm>
            <a:off x="3048000" y="0"/>
            <a:ext cx="3048000" cy="6864096"/>
          </a:xfrm>
          <a:solidFill>
            <a:schemeClr val="accent3"/>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3"/>
          <p:cNvSpPr>
            <a:spLocks noGrp="1"/>
          </p:cNvSpPr>
          <p:nvPr>
            <p:ph sz="quarter" idx="14"/>
          </p:nvPr>
        </p:nvSpPr>
        <p:spPr>
          <a:xfrm>
            <a:off x="6096000" y="0"/>
            <a:ext cx="3048000" cy="6864096"/>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4"/>
          <p:cNvSpPr>
            <a:spLocks noGrp="1"/>
          </p:cNvSpPr>
          <p:nvPr>
            <p:ph sz="quarter" idx="15"/>
          </p:nvPr>
        </p:nvSpPr>
        <p:spPr>
          <a:xfrm>
            <a:off x="9144000" y="0"/>
            <a:ext cx="3048000" cy="6864096"/>
          </a:xfrm>
          <a:solidFill>
            <a:schemeClr val="accent2"/>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1220368" indent="-380990">
              <a:buClr>
                <a:schemeClr val="tx1"/>
              </a:buClr>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667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p:cNvSpPr>
            <a:spLocks noGrp="1"/>
          </p:cNvSpPr>
          <p:nvPr>
            <p:ph sz="quarter" idx="13"/>
          </p:nvPr>
        </p:nvSpPr>
        <p:spPr>
          <a:xfrm>
            <a:off x="3048000" y="0"/>
            <a:ext cx="3048000" cy="6864096"/>
          </a:xfrm>
          <a:solidFill>
            <a:srgbClr val="282828"/>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3"/>
          <p:cNvSpPr>
            <a:spLocks noGrp="1"/>
          </p:cNvSpPr>
          <p:nvPr>
            <p:ph sz="quarter" idx="14"/>
          </p:nvPr>
        </p:nvSpPr>
        <p:spPr>
          <a:xfrm>
            <a:off x="6096000" y="0"/>
            <a:ext cx="3048000" cy="6864096"/>
          </a:xfrm>
          <a:solidFill>
            <a:srgbClr val="3D3D3D"/>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4"/>
          <p:cNvSpPr>
            <a:spLocks noGrp="1"/>
          </p:cNvSpPr>
          <p:nvPr>
            <p:ph sz="quarter" idx="15"/>
          </p:nvPr>
        </p:nvSpPr>
        <p:spPr>
          <a:xfrm>
            <a:off x="9144000" y="0"/>
            <a:ext cx="3048000" cy="6864096"/>
          </a:xfrm>
          <a:solidFill>
            <a:srgbClr val="565656"/>
          </a:solidFill>
        </p:spPr>
        <p:txBody>
          <a:bodyPr lIns="219456" tIns="1243584"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1220368" indent="-380990">
              <a:buClr>
                <a:schemeClr val="tx1"/>
              </a:buClr>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EAB79DFD-294C-6348-A9F4-BBFCAE1E62AD}"/>
              </a:ext>
            </a:extLst>
          </p:cNvPr>
          <p:cNvPicPr>
            <a:picLocks noChangeAspect="1"/>
          </p:cNvPicPr>
          <p:nvPr userDrawn="1"/>
        </p:nvPicPr>
        <p:blipFill>
          <a:blip r:embed="rId2"/>
          <a:stretch>
            <a:fillRect/>
          </a:stretch>
        </p:blipFill>
        <p:spPr>
          <a:xfrm>
            <a:off x="10073094" y="-4293"/>
            <a:ext cx="2140373" cy="822344"/>
          </a:xfrm>
          <a:prstGeom prst="rect">
            <a:avLst/>
          </a:prstGeom>
        </p:spPr>
      </p:pic>
    </p:spTree>
    <p:extLst>
      <p:ext uri="{BB962C8B-B14F-4D97-AF65-F5344CB8AC3E}">
        <p14:creationId xmlns:p14="http://schemas.microsoft.com/office/powerpoint/2010/main" val="40637749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10784" cy="1072896"/>
          </a:xfrm>
        </p:spPr>
        <p:txBody>
          <a:bodyPr/>
          <a:lstStyle/>
          <a:p>
            <a:r>
              <a:rPr lang="en-US" dirty="0"/>
              <a:t>Thank you</a:t>
            </a:r>
          </a:p>
        </p:txBody>
      </p:sp>
      <p:sp>
        <p:nvSpPr>
          <p:cNvPr id="8" name="Text Placeholder 1"/>
          <p:cNvSpPr>
            <a:spLocks noGrp="1"/>
          </p:cNvSpPr>
          <p:nvPr>
            <p:ph type="body" sz="quarter" idx="13" hasCustomPrompt="1"/>
          </p:nvPr>
        </p:nvSpPr>
        <p:spPr>
          <a:xfrm>
            <a:off x="297447" y="1672821"/>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483445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798D5E28-FCC8-924A-86A3-246054DC76B5}"/>
              </a:ext>
            </a:extLst>
          </p:cNvPr>
          <p:cNvPicPr>
            <a:picLocks noChangeAspect="1"/>
          </p:cNvPicPr>
          <p:nvPr userDrawn="1"/>
        </p:nvPicPr>
        <p:blipFill>
          <a:blip r:embed="rId2"/>
          <a:stretch>
            <a:fillRect/>
          </a:stretch>
        </p:blipFill>
        <p:spPr>
          <a:xfrm>
            <a:off x="3845042" y="2564169"/>
            <a:ext cx="4501916" cy="1729663"/>
          </a:xfrm>
          <a:prstGeom prst="rect">
            <a:avLst/>
          </a:prstGeom>
        </p:spPr>
      </p:pic>
    </p:spTree>
    <p:extLst>
      <p:ext uri="{BB962C8B-B14F-4D97-AF65-F5344CB8AC3E}">
        <p14:creationId xmlns:p14="http://schemas.microsoft.com/office/powerpoint/2010/main" val="37012418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5234606" y="3087490"/>
            <a:ext cx="1722793" cy="683025"/>
          </a:xfrm>
          <a:prstGeom prst="rect">
            <a:avLst/>
          </a:prstGeom>
        </p:spPr>
      </p:pic>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440817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title / divider">
    <p:spTree>
      <p:nvGrpSpPr>
        <p:cNvPr id="1" name=""/>
        <p:cNvGrpSpPr/>
        <p:nvPr/>
      </p:nvGrpSpPr>
      <p:grpSpPr>
        <a:xfrm>
          <a:off x="0" y="0"/>
          <a:ext cx="0" cy="0"/>
          <a:chOff x="0" y="0"/>
          <a:chExt cx="0" cy="0"/>
        </a:xfrm>
      </p:grpSpPr>
      <p:sp>
        <p:nvSpPr>
          <p:cNvPr id="121" name="Click to edit Master title style (3 sizes for title text available) – with footer"/>
          <p:cNvSpPr txBox="1">
            <a:spLocks noGrp="1"/>
          </p:cNvSpPr>
          <p:nvPr>
            <p:ph type="body" sz="quarter" idx="13"/>
          </p:nvPr>
        </p:nvSpPr>
        <p:spPr>
          <a:xfrm>
            <a:off x="280415" y="158495"/>
            <a:ext cx="5535260" cy="613886"/>
          </a:xfrm>
          <a:prstGeom prst="rect">
            <a:avLst/>
          </a:prstGeom>
        </p:spPr>
        <p:txBody>
          <a:bodyPr>
            <a:spAutoFit/>
          </a:bodyPr>
          <a:lstStyle/>
          <a:p>
            <a:r>
              <a:t>Click to edit Master title style (3 sizes for title text available) – with footer </a:t>
            </a:r>
          </a:p>
        </p:txBody>
      </p:sp>
      <p:sp>
        <p:nvSpPr>
          <p:cNvPr id="122" name="Slide Number"/>
          <p:cNvSpPr txBox="1">
            <a:spLocks noGrp="1"/>
          </p:cNvSpPr>
          <p:nvPr>
            <p:ph type="sldNum" sz="quarter" idx="2"/>
          </p:nvPr>
        </p:nvSpPr>
        <p:spPr>
          <a:xfrm>
            <a:off x="11717777" y="6410325"/>
            <a:ext cx="169335" cy="169335"/>
          </a:xfrm>
          <a:prstGeom prst="rect">
            <a:avLst/>
          </a:prstGeom>
        </p:spPr>
        <p:txBody>
          <a:bodyPr/>
          <a:lstStyle>
            <a:lvl1pPr algn="r">
              <a:defRPr sz="800"/>
            </a:lvl1pPr>
          </a:lstStyle>
          <a:p>
            <a:fld id="{86CB4B4D-7CA3-9044-876B-883B54F8677D}" type="slidenum">
              <a:t>‹#›</a:t>
            </a:fld>
            <a:endParaRPr/>
          </a:p>
        </p:txBody>
      </p:sp>
    </p:spTree>
    <p:extLst>
      <p:ext uri="{BB962C8B-B14F-4D97-AF65-F5344CB8AC3E}">
        <p14:creationId xmlns:p14="http://schemas.microsoft.com/office/powerpoint/2010/main" val="36475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Confidential | © 2020 IBM</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354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3466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p:cNvSpPr>
            <a:spLocks noGrp="1"/>
          </p:cNvSpPr>
          <p:nvPr>
            <p:ph type="body" sz="quarter" idx="12"/>
          </p:nvPr>
        </p:nvSpPr>
        <p:spPr>
          <a:xfrm>
            <a:off x="4368800" y="1658112"/>
            <a:ext cx="3466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pPr defTabSz="1219140"/>
            <a:r>
              <a:rPr lang="en-US">
                <a:solidFill>
                  <a:srgbClr val="33B1FF">
                    <a:hueOff val="-12176470"/>
                    <a:satOff val="-100000"/>
                    <a:lumOff val="35686"/>
                  </a:srgbClr>
                </a:solidFill>
              </a:rPr>
              <a:t>IBM Confidential | © 2020 IBM</a:t>
            </a:r>
            <a:endParaRPr lang="en-US" dirty="0">
              <a:solidFill>
                <a:srgbClr val="33B1FF">
                  <a:hueOff val="-12176470"/>
                  <a:satOff val="-100000"/>
                  <a:lumOff val="35686"/>
                </a:srgbClr>
              </a:solidFill>
            </a:endParaRPr>
          </a:p>
        </p:txBody>
      </p:sp>
      <p:sp>
        <p:nvSpPr>
          <p:cNvPr id="4" name="Slide Number Placeholder"/>
          <p:cNvSpPr>
            <a:spLocks noGrp="1"/>
          </p:cNvSpPr>
          <p:nvPr>
            <p:ph type="sldNum" sz="quarter" idx="11"/>
          </p:nvPr>
        </p:nvSpPr>
        <p:spPr>
          <a:xfrm>
            <a:off x="11650134" y="8362285"/>
            <a:ext cx="250069" cy="225703"/>
          </a:xfrm>
        </p:spPr>
        <p:txBody>
          <a:bodyPr/>
          <a:lstStyle/>
          <a:p>
            <a:pPr defTabSz="1219140"/>
            <a:fld id="{59395FB3-9C97-154F-86B2-7E381B951268}" type="slidenum">
              <a:rPr lang="en-US" smtClean="0">
                <a:solidFill>
                  <a:srgbClr val="33B1FF">
                    <a:hueOff val="-5189021"/>
                    <a:satOff val="-99934"/>
                    <a:lumOff val="27840"/>
                  </a:srgbClr>
                </a:solidFill>
              </a:rPr>
              <a:pPr defTabSz="1219140"/>
              <a:t>‹#›</a:t>
            </a:fld>
            <a:endParaRPr lang="en-US" dirty="0">
              <a:solidFill>
                <a:srgbClr val="33B1FF">
                  <a:hueOff val="-5189021"/>
                  <a:satOff val="-99934"/>
                  <a:lumOff val="27840"/>
                </a:srgbClr>
              </a:solidFill>
            </a:endParaRPr>
          </a:p>
        </p:txBody>
      </p:sp>
      <p:sp>
        <p:nvSpPr>
          <p:cNvPr id="7" name="Text Placeholder">
            <a:extLst>
              <a:ext uri="{FF2B5EF4-FFF2-40B4-BE49-F238E27FC236}">
                <a16:creationId xmlns:a16="http://schemas.microsoft.com/office/drawing/2014/main" id="{D5661CFF-2B39-864D-952D-C22712C9E665}"/>
              </a:ext>
            </a:extLst>
          </p:cNvPr>
          <p:cNvSpPr>
            <a:spLocks noGrp="1"/>
          </p:cNvSpPr>
          <p:nvPr>
            <p:ph type="body" sz="quarter" idx="14"/>
          </p:nvPr>
        </p:nvSpPr>
        <p:spPr>
          <a:xfrm>
            <a:off x="8444995" y="1658112"/>
            <a:ext cx="3442119"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119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contenu + 1 image">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43FA3F1B-7B8C-4F47-AA55-A961D273A276}"/>
              </a:ext>
            </a:extLst>
          </p:cNvPr>
          <p:cNvSpPr>
            <a:spLocks noGrp="1"/>
          </p:cNvSpPr>
          <p:nvPr>
            <p:ph type="title"/>
          </p:nvPr>
        </p:nvSpPr>
        <p:spPr/>
        <p:txBody>
          <a:bodyPr/>
          <a:lstStyle/>
          <a:p>
            <a:r>
              <a:rPr lang="fr-FR" dirty="0"/>
              <a:t>Modifiez le style du titre</a:t>
            </a:r>
          </a:p>
        </p:txBody>
      </p:sp>
      <p:sp>
        <p:nvSpPr>
          <p:cNvPr id="11" name="Espace réservé pour une image  10">
            <a:extLst>
              <a:ext uri="{FF2B5EF4-FFF2-40B4-BE49-F238E27FC236}">
                <a16:creationId xmlns:a16="http://schemas.microsoft.com/office/drawing/2014/main" id="{328A4CA3-2D74-1E4C-8A9F-7F2FC32EE548}"/>
              </a:ext>
            </a:extLst>
          </p:cNvPr>
          <p:cNvSpPr>
            <a:spLocks noGrp="1"/>
          </p:cNvSpPr>
          <p:nvPr>
            <p:ph type="pic" sz="quarter" idx="13"/>
          </p:nvPr>
        </p:nvSpPr>
        <p:spPr>
          <a:xfrm>
            <a:off x="6096000" y="0"/>
            <a:ext cx="6096000" cy="6356350"/>
          </a:xfrm>
          <a:pattFill prst="lgCheck">
            <a:fgClr>
              <a:schemeClr val="bg1">
                <a:lumMod val="75000"/>
              </a:schemeClr>
            </a:fgClr>
            <a:bgClr>
              <a:schemeClr val="bg1"/>
            </a:bgClr>
          </a:pattFill>
        </p:spPr>
        <p:txBody>
          <a:bodyPr/>
          <a:lstStyle/>
          <a:p>
            <a:endParaRPr lang="fr-FR" dirty="0"/>
          </a:p>
        </p:txBody>
      </p:sp>
      <p:sp>
        <p:nvSpPr>
          <p:cNvPr id="2" name="Espace réservé de la date 1">
            <a:extLst>
              <a:ext uri="{FF2B5EF4-FFF2-40B4-BE49-F238E27FC236}">
                <a16:creationId xmlns:a16="http://schemas.microsoft.com/office/drawing/2014/main" id="{2E90F774-8DF5-DC40-9473-11FA80F80670}"/>
              </a:ext>
            </a:extLst>
          </p:cNvPr>
          <p:cNvSpPr>
            <a:spLocks noGrp="1"/>
          </p:cNvSpPr>
          <p:nvPr>
            <p:ph type="dt" sz="half" idx="14"/>
          </p:nvPr>
        </p:nvSpPr>
        <p:spPr/>
        <p:txBody>
          <a:bodyPr/>
          <a:lstStyle/>
          <a:p>
            <a:fld id="{F25002C9-CC11-4F3B-A6DD-0D341E800B8F}" type="datetime1">
              <a:rPr lang="de-CH" smtClean="0"/>
              <a:t>01.12.22</a:t>
            </a:fld>
            <a:endParaRPr lang="fr-FR"/>
          </a:p>
        </p:txBody>
      </p:sp>
      <p:sp>
        <p:nvSpPr>
          <p:cNvPr id="3" name="Espace réservé du pied de page 2">
            <a:extLst>
              <a:ext uri="{FF2B5EF4-FFF2-40B4-BE49-F238E27FC236}">
                <a16:creationId xmlns:a16="http://schemas.microsoft.com/office/drawing/2014/main" id="{60723C9F-A5B9-2643-908D-D5A30CE4FC7A}"/>
              </a:ext>
            </a:extLst>
          </p:cNvPr>
          <p:cNvSpPr>
            <a:spLocks noGrp="1"/>
          </p:cNvSpPr>
          <p:nvPr>
            <p:ph type="ftr" sz="quarter" idx="15"/>
          </p:nvPr>
        </p:nvSpPr>
        <p:spPr/>
        <p:txBody>
          <a:bodyPr/>
          <a:lstStyle/>
          <a:p>
            <a:r>
              <a:rPr lang="fr-FR" dirty="0"/>
              <a:t>O. </a:t>
            </a:r>
            <a:r>
              <a:rPr lang="fr-FR" dirty="0" err="1"/>
              <a:t>Kiss</a:t>
            </a:r>
            <a:r>
              <a:rPr lang="fr-FR" dirty="0"/>
              <a:t> - QTI CERN</a:t>
            </a:r>
          </a:p>
        </p:txBody>
      </p:sp>
      <p:sp>
        <p:nvSpPr>
          <p:cNvPr id="7" name="Espace réservé du numéro de diapositive 6">
            <a:extLst>
              <a:ext uri="{FF2B5EF4-FFF2-40B4-BE49-F238E27FC236}">
                <a16:creationId xmlns:a16="http://schemas.microsoft.com/office/drawing/2014/main" id="{824F0C74-9FAE-DE46-B258-0CCA95DC96CC}"/>
              </a:ext>
            </a:extLst>
          </p:cNvPr>
          <p:cNvSpPr>
            <a:spLocks noGrp="1"/>
          </p:cNvSpPr>
          <p:nvPr>
            <p:ph type="sldNum" sz="quarter" idx="16"/>
          </p:nvPr>
        </p:nvSpPr>
        <p:spPr/>
        <p:txBody>
          <a:bodyPr/>
          <a:lstStyle/>
          <a:p>
            <a:fld id="{71DDDE22-8D4F-094D-AC70-1F2C263CD040}" type="slidenum">
              <a:rPr lang="fr-FR" smtClean="0"/>
              <a:t>‹#›</a:t>
            </a:fld>
            <a:endParaRPr lang="fr-FR"/>
          </a:p>
        </p:txBody>
      </p:sp>
    </p:spTree>
    <p:extLst>
      <p:ext uri="{BB962C8B-B14F-4D97-AF65-F5344CB8AC3E}">
        <p14:creationId xmlns:p14="http://schemas.microsoft.com/office/powerpoint/2010/main" val="28190592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1_title + 2 columns (1/2 - 1/2)">
    <p:spTree>
      <p:nvGrpSpPr>
        <p:cNvPr id="1" name=""/>
        <p:cNvGrpSpPr/>
        <p:nvPr/>
      </p:nvGrpSpPr>
      <p:grpSpPr>
        <a:xfrm>
          <a:off x="0" y="0"/>
          <a:ext cx="0" cy="0"/>
          <a:chOff x="0" y="0"/>
          <a:chExt cx="0" cy="0"/>
        </a:xfrm>
      </p:grpSpPr>
      <p:sp>
        <p:nvSpPr>
          <p:cNvPr id="281" name="Slide Number"/>
          <p:cNvSpPr txBox="1">
            <a:spLocks noGrp="1"/>
          </p:cNvSpPr>
          <p:nvPr>
            <p:ph type="sldNum" sz="quarter" idx="2"/>
          </p:nvPr>
        </p:nvSpPr>
        <p:spPr>
          <a:xfrm>
            <a:off x="11717777" y="6410325"/>
            <a:ext cx="169335" cy="169335"/>
          </a:xfrm>
          <a:prstGeom prst="rect">
            <a:avLst/>
          </a:prstGeom>
        </p:spPr>
        <p:txBody>
          <a:bodyPr/>
          <a:lstStyle>
            <a:lvl1pPr algn="r">
              <a:defRPr sz="800"/>
            </a:lvl1pPr>
          </a:lstStyle>
          <a:p>
            <a:fld id="{86CB4B4D-7CA3-9044-876B-883B54F8677D}" type="slidenum">
              <a:t>‹#›</a:t>
            </a:fld>
            <a:endParaRPr/>
          </a:p>
        </p:txBody>
      </p:sp>
      <p:sp>
        <p:nvSpPr>
          <p:cNvPr id="282" name="Title + 2 columns (1/2 - 1/2)"/>
          <p:cNvSpPr txBox="1">
            <a:spLocks noGrp="1"/>
          </p:cNvSpPr>
          <p:nvPr>
            <p:ph type="body" sz="quarter" idx="13"/>
          </p:nvPr>
        </p:nvSpPr>
        <p:spPr>
          <a:xfrm>
            <a:off x="280415" y="158495"/>
            <a:ext cx="8603295" cy="1625664"/>
          </a:xfrm>
          <a:prstGeom prst="rect">
            <a:avLst/>
          </a:prstGeom>
        </p:spPr>
        <p:txBody>
          <a:bodyPr/>
          <a:lstStyle/>
          <a:p>
            <a:r>
              <a:t>Title + 2 columns (</a:t>
            </a:r>
            <a:r>
              <a:rPr baseline="31999"/>
              <a:t>1</a:t>
            </a:r>
            <a:r>
              <a:t>/</a:t>
            </a:r>
            <a:r>
              <a:rPr baseline="-5999"/>
              <a:t>2</a:t>
            </a:r>
            <a:r>
              <a:t> - </a:t>
            </a:r>
            <a:r>
              <a:rPr baseline="31999"/>
              <a:t>1</a:t>
            </a:r>
            <a:r>
              <a:t>/</a:t>
            </a:r>
            <a:r>
              <a:rPr baseline="-5999"/>
              <a:t>2</a:t>
            </a:r>
            <a:r>
              <a:t>)</a:t>
            </a:r>
          </a:p>
        </p:txBody>
      </p:sp>
      <p:sp>
        <p:nvSpPr>
          <p:cNvPr id="283" name="Body Level One…"/>
          <p:cNvSpPr txBox="1">
            <a:spLocks noGrp="1"/>
          </p:cNvSpPr>
          <p:nvPr>
            <p:ph type="body" sz="half" idx="14"/>
          </p:nvPr>
        </p:nvSpPr>
        <p:spPr>
          <a:xfrm>
            <a:off x="293325" y="1658111"/>
            <a:ext cx="5498593" cy="4299035"/>
          </a:xfrm>
          <a:prstGeom prst="rect">
            <a:avLst/>
          </a:prstGeom>
        </p:spPr>
        <p:txBody>
          <a:bodyPr>
            <a:normAutofit/>
          </a:bodyPr>
          <a:lstStyle>
            <a:lvl1pPr>
              <a:lnSpc>
                <a:spcPct val="110000"/>
              </a:lnSpc>
              <a:defRPr sz="1867">
                <a:solidFill>
                  <a:schemeClr val="accent2">
                    <a:hueOff val="-12176470"/>
                    <a:satOff val="-100000"/>
                    <a:lumOff val="35686"/>
                  </a:schemeClr>
                </a:solidFill>
                <a:latin typeface="+mn-lt"/>
                <a:ea typeface="+mn-ea"/>
                <a:cs typeface="+mn-cs"/>
                <a:sym typeface="IBM Plex Sans"/>
              </a:defRPr>
            </a:lvl1pPr>
            <a:lvl2pPr marL="228596" indent="-231642">
              <a:lnSpc>
                <a:spcPct val="110000"/>
              </a:lnSpc>
              <a:defRPr sz="1867">
                <a:solidFill>
                  <a:schemeClr val="accent2">
                    <a:hueOff val="-12176470"/>
                    <a:satOff val="-100000"/>
                    <a:lumOff val="35686"/>
                  </a:schemeClr>
                </a:solidFill>
                <a:latin typeface="+mn-lt"/>
                <a:ea typeface="+mn-ea"/>
                <a:cs typeface="+mn-cs"/>
                <a:sym typeface="IBM Plex Sans"/>
              </a:defRPr>
            </a:lvl2pPr>
            <a:lvl3pPr marL="457194" indent="-231642">
              <a:lnSpc>
                <a:spcPct val="110000"/>
              </a:lnSpc>
              <a:defRPr sz="1867">
                <a:solidFill>
                  <a:schemeClr val="accent2">
                    <a:hueOff val="-12176470"/>
                    <a:satOff val="-100000"/>
                    <a:lumOff val="35686"/>
                  </a:schemeClr>
                </a:solidFill>
                <a:latin typeface="+mn-lt"/>
                <a:ea typeface="+mn-ea"/>
                <a:cs typeface="+mn-cs"/>
                <a:sym typeface="IBM Plex Sans"/>
              </a:defRPr>
            </a:lvl3pPr>
            <a:lvl4pPr marL="838188" indent="-231642">
              <a:lnSpc>
                <a:spcPct val="110000"/>
              </a:lnSpc>
              <a:defRPr sz="1867">
                <a:solidFill>
                  <a:schemeClr val="accent2">
                    <a:hueOff val="-12176470"/>
                    <a:satOff val="-100000"/>
                    <a:lumOff val="35686"/>
                  </a:schemeClr>
                </a:solidFill>
                <a:latin typeface="+mn-lt"/>
                <a:ea typeface="+mn-ea"/>
                <a:cs typeface="+mn-cs"/>
                <a:sym typeface="IBM Plex Sans"/>
              </a:defRPr>
            </a:lvl4pPr>
            <a:lvl5pPr marL="1071019" indent="-231642">
              <a:lnSpc>
                <a:spcPct val="110000"/>
              </a:lnSpc>
              <a:defRPr sz="1867">
                <a:solidFill>
                  <a:schemeClr val="accent2">
                    <a:hueOff val="-12176470"/>
                    <a:satOff val="-100000"/>
                    <a:lumOff val="35686"/>
                  </a:schemeClr>
                </a:solidFill>
                <a:latin typeface="+mn-lt"/>
                <a:ea typeface="+mn-ea"/>
                <a:cs typeface="+mn-cs"/>
                <a:sym typeface="IBM Plex Sans"/>
              </a:defRPr>
            </a:lvl5pPr>
          </a:lstStyle>
          <a:p>
            <a:r>
              <a:t>Body Level One</a:t>
            </a:r>
          </a:p>
          <a:p>
            <a:pPr lvl="1"/>
            <a:r>
              <a:t>Body Level Two</a:t>
            </a:r>
          </a:p>
          <a:p>
            <a:pPr lvl="2"/>
            <a:r>
              <a:t>Body Level Three</a:t>
            </a:r>
          </a:p>
          <a:p>
            <a:pPr lvl="3"/>
            <a:r>
              <a:t>Body Level Four</a:t>
            </a:r>
          </a:p>
          <a:p>
            <a:pPr lvl="4"/>
            <a:r>
              <a:t>Body Level Five</a:t>
            </a:r>
          </a:p>
        </p:txBody>
      </p:sp>
      <p:sp>
        <p:nvSpPr>
          <p:cNvPr id="284" name="Optional 2nd column for text/image/etc."/>
          <p:cNvSpPr txBox="1">
            <a:spLocks noGrp="1"/>
          </p:cNvSpPr>
          <p:nvPr>
            <p:ph type="body" sz="half" idx="15"/>
          </p:nvPr>
        </p:nvSpPr>
        <p:spPr>
          <a:xfrm>
            <a:off x="6388608" y="1658111"/>
            <a:ext cx="5498593" cy="4299035"/>
          </a:xfrm>
          <a:prstGeom prst="rect">
            <a:avLst/>
          </a:prstGeom>
        </p:spPr>
        <p:txBody>
          <a:bodyPr>
            <a:normAutofit/>
          </a:bodyPr>
          <a:lstStyle>
            <a:lvl1pPr>
              <a:lnSpc>
                <a:spcPct val="110000"/>
              </a:lnSpc>
              <a:defRPr sz="1867">
                <a:solidFill>
                  <a:schemeClr val="accent2">
                    <a:hueOff val="-12176470"/>
                    <a:satOff val="-100000"/>
                    <a:lumOff val="35686"/>
                  </a:schemeClr>
                </a:solidFill>
                <a:latin typeface="+mn-lt"/>
                <a:ea typeface="+mn-ea"/>
                <a:cs typeface="+mn-cs"/>
                <a:sym typeface="IBM Plex Sans"/>
              </a:defRPr>
            </a:lvl1pPr>
          </a:lstStyle>
          <a:p>
            <a:r>
              <a:t>Optional 2nd column for text/image/etc.</a:t>
            </a:r>
          </a:p>
        </p:txBody>
      </p:sp>
      <p:pic>
        <p:nvPicPr>
          <p:cNvPr id="285" name="Image" descr="Image"/>
          <p:cNvPicPr>
            <a:picLocks noChangeAspect="1"/>
          </p:cNvPicPr>
          <p:nvPr/>
        </p:nvPicPr>
        <p:blipFill>
          <a:blip r:embed="rId2"/>
          <a:stretch>
            <a:fillRect/>
          </a:stretch>
        </p:blipFill>
        <p:spPr>
          <a:xfrm>
            <a:off x="10394937" y="317261"/>
            <a:ext cx="1487425" cy="211547"/>
          </a:xfrm>
          <a:prstGeom prst="rect">
            <a:avLst/>
          </a:prstGeom>
          <a:ln w="12700">
            <a:miter lim="400000"/>
          </a:ln>
        </p:spPr>
      </p:pic>
      <p:sp>
        <p:nvSpPr>
          <p:cNvPr id="286" name="Footer Placeholder"/>
          <p:cNvSpPr txBox="1"/>
          <p:nvPr/>
        </p:nvSpPr>
        <p:spPr>
          <a:xfrm>
            <a:off x="304889" y="6433437"/>
            <a:ext cx="5486313" cy="1231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685991">
              <a:lnSpc>
                <a:spcPct val="100000"/>
              </a:lnSpc>
              <a:defRPr sz="600">
                <a:solidFill>
                  <a:schemeClr val="accent2">
                    <a:hueOff val="-5189021"/>
                    <a:satOff val="-99934"/>
                    <a:lumOff val="27840"/>
                  </a:schemeClr>
                </a:solidFill>
              </a:defRPr>
            </a:lvl1pPr>
          </a:lstStyle>
          <a:p>
            <a:r>
              <a:rPr sz="800" dirty="0"/>
              <a:t>IBM Quantum / © 2021 IBM Corporation</a:t>
            </a:r>
          </a:p>
        </p:txBody>
      </p:sp>
    </p:spTree>
    <p:extLst>
      <p:ext uri="{BB962C8B-B14F-4D97-AF65-F5344CB8AC3E}">
        <p14:creationId xmlns:p14="http://schemas.microsoft.com/office/powerpoint/2010/main" val="43234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contenu + 3 imag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A8606C-0A10-0E40-B441-09967D641747}"/>
              </a:ext>
            </a:extLst>
          </p:cNvPr>
          <p:cNvSpPr>
            <a:spLocks noGrp="1"/>
          </p:cNvSpPr>
          <p:nvPr>
            <p:ph type="title"/>
          </p:nvPr>
        </p:nvSpPr>
        <p:spPr/>
        <p:txBody>
          <a:bodyPr/>
          <a:lstStyle/>
          <a:p>
            <a:r>
              <a:rPr lang="fr-FR" dirty="0"/>
              <a:t>Modifiez le style du titre</a:t>
            </a:r>
          </a:p>
        </p:txBody>
      </p:sp>
      <p:sp>
        <p:nvSpPr>
          <p:cNvPr id="11" name="Espace réservé pour une image  10">
            <a:extLst>
              <a:ext uri="{FF2B5EF4-FFF2-40B4-BE49-F238E27FC236}">
                <a16:creationId xmlns:a16="http://schemas.microsoft.com/office/drawing/2014/main" id="{4A8066AE-4E02-664B-BEDA-CEB051B57E43}"/>
              </a:ext>
            </a:extLst>
          </p:cNvPr>
          <p:cNvSpPr>
            <a:spLocks noGrp="1"/>
          </p:cNvSpPr>
          <p:nvPr>
            <p:ph type="pic" sz="quarter" idx="13"/>
          </p:nvPr>
        </p:nvSpPr>
        <p:spPr>
          <a:xfrm>
            <a:off x="355601" y="3031066"/>
            <a:ext cx="3683000" cy="2904257"/>
          </a:xfrm>
          <a:pattFill prst="lgCheck">
            <a:fgClr>
              <a:schemeClr val="bg1">
                <a:lumMod val="75000"/>
              </a:schemeClr>
            </a:fgClr>
            <a:bgClr>
              <a:schemeClr val="bg1"/>
            </a:bgClr>
          </a:pattFill>
        </p:spPr>
        <p:txBody>
          <a:bodyPr/>
          <a:lstStyle/>
          <a:p>
            <a:endParaRPr lang="fr-FR"/>
          </a:p>
        </p:txBody>
      </p:sp>
      <p:sp>
        <p:nvSpPr>
          <p:cNvPr id="17" name="Espace réservé du texte 16">
            <a:extLst>
              <a:ext uri="{FF2B5EF4-FFF2-40B4-BE49-F238E27FC236}">
                <a16:creationId xmlns:a16="http://schemas.microsoft.com/office/drawing/2014/main" id="{06DE080A-9378-174F-A6CD-A14F891ADBE1}"/>
              </a:ext>
            </a:extLst>
          </p:cNvPr>
          <p:cNvSpPr>
            <a:spLocks noGrp="1"/>
          </p:cNvSpPr>
          <p:nvPr>
            <p:ph type="body" sz="quarter" idx="16" hasCustomPrompt="1"/>
          </p:nvPr>
        </p:nvSpPr>
        <p:spPr>
          <a:xfrm>
            <a:off x="355601" y="2307167"/>
            <a:ext cx="3683000" cy="473075"/>
          </a:xfrm>
        </p:spPr>
        <p:txBody>
          <a:bodyPr>
            <a:normAutofit/>
          </a:bodyPr>
          <a:lstStyle>
            <a:lvl1pPr marL="0" indent="0">
              <a:buNone/>
              <a:defRPr sz="1600">
                <a:solidFill>
                  <a:srgbClr val="2B235D"/>
                </a:solidFill>
              </a:defRPr>
            </a:lvl1pPr>
          </a:lstStyle>
          <a:p>
            <a:pPr lvl="0"/>
            <a:r>
              <a:rPr lang="fr-FR" dirty="0" err="1"/>
              <a:t>Subtitle</a:t>
            </a:r>
            <a:endParaRPr lang="fr-FR" dirty="0"/>
          </a:p>
        </p:txBody>
      </p:sp>
      <p:sp>
        <p:nvSpPr>
          <p:cNvPr id="34" name="Espace réservé pour une image  10">
            <a:extLst>
              <a:ext uri="{FF2B5EF4-FFF2-40B4-BE49-F238E27FC236}">
                <a16:creationId xmlns:a16="http://schemas.microsoft.com/office/drawing/2014/main" id="{DB1E6C45-037D-7248-8090-9E01AF0E14F3}"/>
              </a:ext>
            </a:extLst>
          </p:cNvPr>
          <p:cNvSpPr>
            <a:spLocks noGrp="1"/>
          </p:cNvSpPr>
          <p:nvPr>
            <p:ph type="pic" sz="quarter" idx="17"/>
          </p:nvPr>
        </p:nvSpPr>
        <p:spPr>
          <a:xfrm>
            <a:off x="4186768" y="3031066"/>
            <a:ext cx="3683000" cy="2904257"/>
          </a:xfrm>
          <a:pattFill prst="lgCheck">
            <a:fgClr>
              <a:schemeClr val="bg1">
                <a:lumMod val="75000"/>
              </a:schemeClr>
            </a:fgClr>
            <a:bgClr>
              <a:schemeClr val="bg1"/>
            </a:bgClr>
          </a:pattFill>
        </p:spPr>
        <p:txBody>
          <a:bodyPr/>
          <a:lstStyle/>
          <a:p>
            <a:endParaRPr lang="fr-FR"/>
          </a:p>
        </p:txBody>
      </p:sp>
      <p:sp>
        <p:nvSpPr>
          <p:cNvPr id="35" name="Espace réservé du texte 16">
            <a:extLst>
              <a:ext uri="{FF2B5EF4-FFF2-40B4-BE49-F238E27FC236}">
                <a16:creationId xmlns:a16="http://schemas.microsoft.com/office/drawing/2014/main" id="{3B48E81E-F3AE-1149-AF90-39BF371DB923}"/>
              </a:ext>
            </a:extLst>
          </p:cNvPr>
          <p:cNvSpPr>
            <a:spLocks noGrp="1"/>
          </p:cNvSpPr>
          <p:nvPr>
            <p:ph type="body" sz="quarter" idx="18" hasCustomPrompt="1"/>
          </p:nvPr>
        </p:nvSpPr>
        <p:spPr>
          <a:xfrm>
            <a:off x="4186768" y="2307167"/>
            <a:ext cx="3683000" cy="473075"/>
          </a:xfrm>
        </p:spPr>
        <p:txBody>
          <a:bodyPr>
            <a:normAutofit/>
          </a:bodyPr>
          <a:lstStyle>
            <a:lvl1pPr marL="0" indent="0">
              <a:buNone/>
              <a:defRPr sz="1600">
                <a:solidFill>
                  <a:srgbClr val="2B235D"/>
                </a:solidFill>
              </a:defRPr>
            </a:lvl1pPr>
          </a:lstStyle>
          <a:p>
            <a:pPr lvl="0"/>
            <a:r>
              <a:rPr lang="fr-FR" dirty="0" err="1"/>
              <a:t>Subtitle</a:t>
            </a:r>
            <a:endParaRPr lang="fr-FR" dirty="0"/>
          </a:p>
        </p:txBody>
      </p:sp>
      <p:sp>
        <p:nvSpPr>
          <p:cNvPr id="36" name="Espace réservé pour une image  10">
            <a:extLst>
              <a:ext uri="{FF2B5EF4-FFF2-40B4-BE49-F238E27FC236}">
                <a16:creationId xmlns:a16="http://schemas.microsoft.com/office/drawing/2014/main" id="{83027E6D-304A-EC46-902E-91B5A85E6916}"/>
              </a:ext>
            </a:extLst>
          </p:cNvPr>
          <p:cNvSpPr>
            <a:spLocks noGrp="1"/>
          </p:cNvSpPr>
          <p:nvPr>
            <p:ph type="pic" sz="quarter" idx="19"/>
          </p:nvPr>
        </p:nvSpPr>
        <p:spPr>
          <a:xfrm>
            <a:off x="8017935" y="3031066"/>
            <a:ext cx="3801532" cy="2904257"/>
          </a:xfrm>
          <a:pattFill prst="lgCheck">
            <a:fgClr>
              <a:schemeClr val="bg1">
                <a:lumMod val="75000"/>
              </a:schemeClr>
            </a:fgClr>
            <a:bgClr>
              <a:schemeClr val="bg1"/>
            </a:bgClr>
          </a:pattFill>
        </p:spPr>
        <p:txBody>
          <a:bodyPr/>
          <a:lstStyle/>
          <a:p>
            <a:endParaRPr lang="fr-FR"/>
          </a:p>
        </p:txBody>
      </p:sp>
      <p:sp>
        <p:nvSpPr>
          <p:cNvPr id="37" name="Espace réservé du texte 16">
            <a:extLst>
              <a:ext uri="{FF2B5EF4-FFF2-40B4-BE49-F238E27FC236}">
                <a16:creationId xmlns:a16="http://schemas.microsoft.com/office/drawing/2014/main" id="{83E28E4C-95DA-3845-B70D-060370F3A09A}"/>
              </a:ext>
            </a:extLst>
          </p:cNvPr>
          <p:cNvSpPr>
            <a:spLocks noGrp="1"/>
          </p:cNvSpPr>
          <p:nvPr>
            <p:ph type="body" sz="quarter" idx="20" hasCustomPrompt="1"/>
          </p:nvPr>
        </p:nvSpPr>
        <p:spPr>
          <a:xfrm>
            <a:off x="8017935" y="2307167"/>
            <a:ext cx="3801532" cy="473075"/>
          </a:xfrm>
        </p:spPr>
        <p:txBody>
          <a:bodyPr>
            <a:normAutofit/>
          </a:bodyPr>
          <a:lstStyle>
            <a:lvl1pPr marL="0" indent="0">
              <a:buNone/>
              <a:defRPr sz="1600">
                <a:solidFill>
                  <a:srgbClr val="2B235D"/>
                </a:solidFill>
              </a:defRPr>
            </a:lvl1pPr>
          </a:lstStyle>
          <a:p>
            <a:pPr lvl="0"/>
            <a:r>
              <a:rPr lang="fr-FR" dirty="0" err="1"/>
              <a:t>Subtitle</a:t>
            </a:r>
            <a:endParaRPr lang="fr-FR" dirty="0"/>
          </a:p>
        </p:txBody>
      </p:sp>
      <p:sp>
        <p:nvSpPr>
          <p:cNvPr id="3" name="Espace réservé de la date 2">
            <a:extLst>
              <a:ext uri="{FF2B5EF4-FFF2-40B4-BE49-F238E27FC236}">
                <a16:creationId xmlns:a16="http://schemas.microsoft.com/office/drawing/2014/main" id="{215ACEC6-DBA0-6F44-BB97-46F2B85D58E2}"/>
              </a:ext>
            </a:extLst>
          </p:cNvPr>
          <p:cNvSpPr>
            <a:spLocks noGrp="1"/>
          </p:cNvSpPr>
          <p:nvPr>
            <p:ph type="dt" sz="half" idx="21"/>
          </p:nvPr>
        </p:nvSpPr>
        <p:spPr/>
        <p:txBody>
          <a:bodyPr/>
          <a:lstStyle/>
          <a:p>
            <a:fld id="{D946FF0C-BF94-4ED8-82AF-5CF81F2B4D5B}" type="datetime1">
              <a:rPr lang="de-CH" smtClean="0"/>
              <a:t>01.12.22</a:t>
            </a:fld>
            <a:endParaRPr lang="fr-FR"/>
          </a:p>
        </p:txBody>
      </p:sp>
      <p:sp>
        <p:nvSpPr>
          <p:cNvPr id="4" name="Espace réservé du pied de page 3">
            <a:extLst>
              <a:ext uri="{FF2B5EF4-FFF2-40B4-BE49-F238E27FC236}">
                <a16:creationId xmlns:a16="http://schemas.microsoft.com/office/drawing/2014/main" id="{24B3F60A-ED0D-4B44-8393-41ED1F7EA706}"/>
              </a:ext>
            </a:extLst>
          </p:cNvPr>
          <p:cNvSpPr>
            <a:spLocks noGrp="1"/>
          </p:cNvSpPr>
          <p:nvPr>
            <p:ph type="ftr" sz="quarter" idx="22"/>
          </p:nvPr>
        </p:nvSpPr>
        <p:spPr/>
        <p:txBody>
          <a:bodyPr/>
          <a:lstStyle/>
          <a:p>
            <a:r>
              <a:rPr lang="fr-FR" dirty="0"/>
              <a:t>O. </a:t>
            </a:r>
            <a:r>
              <a:rPr lang="fr-FR" dirty="0" err="1"/>
              <a:t>Kiss</a:t>
            </a:r>
            <a:r>
              <a:rPr lang="fr-FR" dirty="0"/>
              <a:t> - QTI CERN</a:t>
            </a:r>
          </a:p>
        </p:txBody>
      </p:sp>
      <p:sp>
        <p:nvSpPr>
          <p:cNvPr id="8" name="Espace réservé du numéro de diapositive 7">
            <a:extLst>
              <a:ext uri="{FF2B5EF4-FFF2-40B4-BE49-F238E27FC236}">
                <a16:creationId xmlns:a16="http://schemas.microsoft.com/office/drawing/2014/main" id="{04D66712-DC4F-494F-828E-2CD7CDC4454F}"/>
              </a:ext>
            </a:extLst>
          </p:cNvPr>
          <p:cNvSpPr>
            <a:spLocks noGrp="1"/>
          </p:cNvSpPr>
          <p:nvPr>
            <p:ph type="sldNum" sz="quarter" idx="23"/>
          </p:nvPr>
        </p:nvSpPr>
        <p:spPr/>
        <p:txBody>
          <a:bodyPr/>
          <a:lstStyle/>
          <a:p>
            <a:fld id="{71DDDE22-8D4F-094D-AC70-1F2C263CD040}" type="slidenum">
              <a:rPr lang="fr-FR" smtClean="0"/>
              <a:t>‹#›</a:t>
            </a:fld>
            <a:endParaRPr lang="fr-FR"/>
          </a:p>
        </p:txBody>
      </p:sp>
    </p:spTree>
    <p:extLst>
      <p:ext uri="{BB962C8B-B14F-4D97-AF65-F5344CB8AC3E}">
        <p14:creationId xmlns:p14="http://schemas.microsoft.com/office/powerpoint/2010/main" val="313255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contenu + grande image">
    <p:spTree>
      <p:nvGrpSpPr>
        <p:cNvPr id="1" name=""/>
        <p:cNvGrpSpPr/>
        <p:nvPr/>
      </p:nvGrpSpPr>
      <p:grpSpPr>
        <a:xfrm>
          <a:off x="0" y="0"/>
          <a:ext cx="0" cy="0"/>
          <a:chOff x="0" y="0"/>
          <a:chExt cx="0" cy="0"/>
        </a:xfrm>
      </p:grpSpPr>
      <p:sp>
        <p:nvSpPr>
          <p:cNvPr id="11" name="Espace réservé pour une image  10">
            <a:extLst>
              <a:ext uri="{FF2B5EF4-FFF2-40B4-BE49-F238E27FC236}">
                <a16:creationId xmlns:a16="http://schemas.microsoft.com/office/drawing/2014/main" id="{4BB4A48F-0B13-AB43-8BDF-05D3E45FA756}"/>
              </a:ext>
            </a:extLst>
          </p:cNvPr>
          <p:cNvSpPr>
            <a:spLocks noGrp="1"/>
          </p:cNvSpPr>
          <p:nvPr>
            <p:ph type="pic" sz="quarter" idx="13"/>
          </p:nvPr>
        </p:nvSpPr>
        <p:spPr>
          <a:xfrm>
            <a:off x="0" y="0"/>
            <a:ext cx="12192000" cy="6356350"/>
          </a:xfrm>
          <a:pattFill prst="lgCheck">
            <a:fgClr>
              <a:schemeClr val="bg1">
                <a:lumMod val="75000"/>
              </a:schemeClr>
            </a:fgClr>
            <a:bgClr>
              <a:schemeClr val="bg1"/>
            </a:bgClr>
          </a:pattFill>
        </p:spPr>
        <p:txBody>
          <a:bodyPr/>
          <a:lstStyle/>
          <a:p>
            <a:endParaRPr lang="fr-FR" dirty="0"/>
          </a:p>
        </p:txBody>
      </p:sp>
      <p:sp>
        <p:nvSpPr>
          <p:cNvPr id="2" name="Espace réservé de la date 1">
            <a:extLst>
              <a:ext uri="{FF2B5EF4-FFF2-40B4-BE49-F238E27FC236}">
                <a16:creationId xmlns:a16="http://schemas.microsoft.com/office/drawing/2014/main" id="{6F2822F3-2AB0-2C4D-9F50-685D57FE10AE}"/>
              </a:ext>
            </a:extLst>
          </p:cNvPr>
          <p:cNvSpPr>
            <a:spLocks noGrp="1"/>
          </p:cNvSpPr>
          <p:nvPr>
            <p:ph type="dt" sz="half" idx="14"/>
          </p:nvPr>
        </p:nvSpPr>
        <p:spPr/>
        <p:txBody>
          <a:bodyPr/>
          <a:lstStyle/>
          <a:p>
            <a:fld id="{5026890C-7538-4930-A711-B71C3F7502DC}" type="datetime1">
              <a:rPr lang="de-CH" smtClean="0"/>
              <a:t>01.12.22</a:t>
            </a:fld>
            <a:endParaRPr lang="fr-FR"/>
          </a:p>
        </p:txBody>
      </p:sp>
      <p:sp>
        <p:nvSpPr>
          <p:cNvPr id="3" name="Espace réservé du pied de page 2">
            <a:extLst>
              <a:ext uri="{FF2B5EF4-FFF2-40B4-BE49-F238E27FC236}">
                <a16:creationId xmlns:a16="http://schemas.microsoft.com/office/drawing/2014/main" id="{303713C5-65FA-7540-B3F9-CA8FED894147}"/>
              </a:ext>
            </a:extLst>
          </p:cNvPr>
          <p:cNvSpPr>
            <a:spLocks noGrp="1"/>
          </p:cNvSpPr>
          <p:nvPr>
            <p:ph type="ftr" sz="quarter" idx="15"/>
          </p:nvPr>
        </p:nvSpPr>
        <p:spPr/>
        <p:txBody>
          <a:bodyPr/>
          <a:lstStyle/>
          <a:p>
            <a:r>
              <a:rPr lang="fr-FR" dirty="0"/>
              <a:t>O. </a:t>
            </a:r>
            <a:r>
              <a:rPr lang="fr-FR" dirty="0" err="1"/>
              <a:t>Kiss</a:t>
            </a:r>
            <a:r>
              <a:rPr lang="fr-FR" dirty="0"/>
              <a:t> - QTI CERN</a:t>
            </a:r>
          </a:p>
        </p:txBody>
      </p:sp>
      <p:sp>
        <p:nvSpPr>
          <p:cNvPr id="4" name="Espace réservé du numéro de diapositive 3">
            <a:extLst>
              <a:ext uri="{FF2B5EF4-FFF2-40B4-BE49-F238E27FC236}">
                <a16:creationId xmlns:a16="http://schemas.microsoft.com/office/drawing/2014/main" id="{29FA8EA8-BA7E-8A48-A593-944ADF9E4995}"/>
              </a:ext>
            </a:extLst>
          </p:cNvPr>
          <p:cNvSpPr>
            <a:spLocks noGrp="1"/>
          </p:cNvSpPr>
          <p:nvPr>
            <p:ph type="sldNum" sz="quarter" idx="16"/>
          </p:nvPr>
        </p:nvSpPr>
        <p:spPr/>
        <p:txBody>
          <a:bodyPr/>
          <a:lstStyle/>
          <a:p>
            <a:fld id="{71DDDE22-8D4F-094D-AC70-1F2C263CD040}" type="slidenum">
              <a:rPr lang="fr-FR" smtClean="0"/>
              <a:t>‹#›</a:t>
            </a:fld>
            <a:endParaRPr lang="fr-FR"/>
          </a:p>
        </p:txBody>
      </p:sp>
    </p:spTree>
    <p:extLst>
      <p:ext uri="{BB962C8B-B14F-4D97-AF65-F5344CB8AC3E}">
        <p14:creationId xmlns:p14="http://schemas.microsoft.com/office/powerpoint/2010/main" val="219173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contenu + 2 imag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D8581C-AA4F-C546-A92A-B2ADDD5C3685}"/>
              </a:ext>
            </a:extLst>
          </p:cNvPr>
          <p:cNvSpPr>
            <a:spLocks noGrp="1"/>
          </p:cNvSpPr>
          <p:nvPr>
            <p:ph type="title"/>
          </p:nvPr>
        </p:nvSpPr>
        <p:spPr/>
        <p:txBody>
          <a:bodyPr/>
          <a:lstStyle/>
          <a:p>
            <a:r>
              <a:rPr lang="fr-FR" dirty="0"/>
              <a:t>Modifiez le style du titre</a:t>
            </a:r>
          </a:p>
        </p:txBody>
      </p:sp>
      <p:sp>
        <p:nvSpPr>
          <p:cNvPr id="6" name="Espace réservé pour une image  10">
            <a:extLst>
              <a:ext uri="{FF2B5EF4-FFF2-40B4-BE49-F238E27FC236}">
                <a16:creationId xmlns:a16="http://schemas.microsoft.com/office/drawing/2014/main" id="{EA217126-9158-6F4F-A81E-55F12383B9FD}"/>
              </a:ext>
            </a:extLst>
          </p:cNvPr>
          <p:cNvSpPr>
            <a:spLocks noGrp="1"/>
          </p:cNvSpPr>
          <p:nvPr>
            <p:ph type="pic" sz="quarter" idx="13"/>
          </p:nvPr>
        </p:nvSpPr>
        <p:spPr>
          <a:xfrm>
            <a:off x="355600" y="3039533"/>
            <a:ext cx="7797800" cy="2904257"/>
          </a:xfrm>
          <a:pattFill prst="lgCheck">
            <a:fgClr>
              <a:schemeClr val="bg1">
                <a:lumMod val="75000"/>
              </a:schemeClr>
            </a:fgClr>
            <a:bgClr>
              <a:schemeClr val="bg1"/>
            </a:bgClr>
          </a:pattFill>
        </p:spPr>
        <p:txBody>
          <a:bodyPr/>
          <a:lstStyle/>
          <a:p>
            <a:endParaRPr lang="fr-FR"/>
          </a:p>
        </p:txBody>
      </p:sp>
      <p:sp>
        <p:nvSpPr>
          <p:cNvPr id="7" name="Espace réservé du texte 16">
            <a:extLst>
              <a:ext uri="{FF2B5EF4-FFF2-40B4-BE49-F238E27FC236}">
                <a16:creationId xmlns:a16="http://schemas.microsoft.com/office/drawing/2014/main" id="{0BA8D61D-7560-7B4E-95C7-4B97F818F3BB}"/>
              </a:ext>
            </a:extLst>
          </p:cNvPr>
          <p:cNvSpPr>
            <a:spLocks noGrp="1"/>
          </p:cNvSpPr>
          <p:nvPr>
            <p:ph type="body" sz="quarter" idx="16" hasCustomPrompt="1"/>
          </p:nvPr>
        </p:nvSpPr>
        <p:spPr>
          <a:xfrm>
            <a:off x="355600" y="2315633"/>
            <a:ext cx="7797800" cy="473075"/>
          </a:xfrm>
        </p:spPr>
        <p:txBody>
          <a:bodyPr>
            <a:normAutofit/>
          </a:bodyPr>
          <a:lstStyle>
            <a:lvl1pPr marL="0" indent="0">
              <a:buNone/>
              <a:defRPr sz="1600">
                <a:solidFill>
                  <a:srgbClr val="2B235D"/>
                </a:solidFill>
              </a:defRPr>
            </a:lvl1pPr>
          </a:lstStyle>
          <a:p>
            <a:pPr lvl="0"/>
            <a:r>
              <a:rPr lang="fr-FR" dirty="0" err="1"/>
              <a:t>Subtitle</a:t>
            </a:r>
            <a:endParaRPr lang="fr-FR" dirty="0"/>
          </a:p>
        </p:txBody>
      </p:sp>
      <p:sp>
        <p:nvSpPr>
          <p:cNvPr id="8" name="Espace réservé pour une image  10">
            <a:extLst>
              <a:ext uri="{FF2B5EF4-FFF2-40B4-BE49-F238E27FC236}">
                <a16:creationId xmlns:a16="http://schemas.microsoft.com/office/drawing/2014/main" id="{47D3D8C3-BC5F-3A44-96FC-60A79469B1F0}"/>
              </a:ext>
            </a:extLst>
          </p:cNvPr>
          <p:cNvSpPr>
            <a:spLocks noGrp="1"/>
          </p:cNvSpPr>
          <p:nvPr>
            <p:ph type="pic" sz="quarter" idx="17"/>
          </p:nvPr>
        </p:nvSpPr>
        <p:spPr>
          <a:xfrm>
            <a:off x="8288867" y="3039532"/>
            <a:ext cx="3530599" cy="2904257"/>
          </a:xfrm>
          <a:pattFill prst="lgCheck">
            <a:fgClr>
              <a:schemeClr val="bg1">
                <a:lumMod val="75000"/>
              </a:schemeClr>
            </a:fgClr>
            <a:bgClr>
              <a:schemeClr val="bg1"/>
            </a:bgClr>
          </a:pattFill>
        </p:spPr>
        <p:txBody>
          <a:bodyPr/>
          <a:lstStyle/>
          <a:p>
            <a:endParaRPr lang="fr-FR"/>
          </a:p>
        </p:txBody>
      </p:sp>
      <p:sp>
        <p:nvSpPr>
          <p:cNvPr id="9" name="Espace réservé du texte 16">
            <a:extLst>
              <a:ext uri="{FF2B5EF4-FFF2-40B4-BE49-F238E27FC236}">
                <a16:creationId xmlns:a16="http://schemas.microsoft.com/office/drawing/2014/main" id="{9FAAAF88-FE85-7842-AF9F-75BD35F67137}"/>
              </a:ext>
            </a:extLst>
          </p:cNvPr>
          <p:cNvSpPr>
            <a:spLocks noGrp="1"/>
          </p:cNvSpPr>
          <p:nvPr>
            <p:ph type="body" sz="quarter" idx="18" hasCustomPrompt="1"/>
          </p:nvPr>
        </p:nvSpPr>
        <p:spPr>
          <a:xfrm>
            <a:off x="8288867" y="2315633"/>
            <a:ext cx="3530599" cy="473075"/>
          </a:xfrm>
        </p:spPr>
        <p:txBody>
          <a:bodyPr>
            <a:normAutofit/>
          </a:bodyPr>
          <a:lstStyle>
            <a:lvl1pPr marL="0" indent="0">
              <a:buNone/>
              <a:defRPr sz="1600">
                <a:solidFill>
                  <a:srgbClr val="2B235D"/>
                </a:solidFill>
              </a:defRPr>
            </a:lvl1pPr>
          </a:lstStyle>
          <a:p>
            <a:pPr lvl="0"/>
            <a:r>
              <a:rPr lang="fr-FR" dirty="0" err="1"/>
              <a:t>Subtitle</a:t>
            </a:r>
            <a:endParaRPr lang="fr-FR" dirty="0"/>
          </a:p>
        </p:txBody>
      </p:sp>
      <p:sp>
        <p:nvSpPr>
          <p:cNvPr id="10" name="Espace réservé de la date 9">
            <a:extLst>
              <a:ext uri="{FF2B5EF4-FFF2-40B4-BE49-F238E27FC236}">
                <a16:creationId xmlns:a16="http://schemas.microsoft.com/office/drawing/2014/main" id="{31DE3CF5-9AF1-E54A-8F97-E44123587D30}"/>
              </a:ext>
            </a:extLst>
          </p:cNvPr>
          <p:cNvSpPr>
            <a:spLocks noGrp="1"/>
          </p:cNvSpPr>
          <p:nvPr>
            <p:ph type="dt" sz="half" idx="19"/>
          </p:nvPr>
        </p:nvSpPr>
        <p:spPr/>
        <p:txBody>
          <a:bodyPr/>
          <a:lstStyle/>
          <a:p>
            <a:fld id="{BF154DAE-59BB-4425-98A1-18C40CF606BA}" type="datetime1">
              <a:rPr lang="de-CH" smtClean="0"/>
              <a:t>01.12.22</a:t>
            </a:fld>
            <a:endParaRPr lang="fr-FR"/>
          </a:p>
        </p:txBody>
      </p:sp>
      <p:sp>
        <p:nvSpPr>
          <p:cNvPr id="11" name="Espace réservé du pied de page 10">
            <a:extLst>
              <a:ext uri="{FF2B5EF4-FFF2-40B4-BE49-F238E27FC236}">
                <a16:creationId xmlns:a16="http://schemas.microsoft.com/office/drawing/2014/main" id="{2FE99332-4262-2748-88B9-786EF8D01D7D}"/>
              </a:ext>
            </a:extLst>
          </p:cNvPr>
          <p:cNvSpPr>
            <a:spLocks noGrp="1"/>
          </p:cNvSpPr>
          <p:nvPr>
            <p:ph type="ftr" sz="quarter" idx="20"/>
          </p:nvPr>
        </p:nvSpPr>
        <p:spPr/>
        <p:txBody>
          <a:bodyPr/>
          <a:lstStyle/>
          <a:p>
            <a:r>
              <a:rPr lang="fr-FR" dirty="0"/>
              <a:t>O. </a:t>
            </a:r>
            <a:r>
              <a:rPr lang="fr-FR" dirty="0" err="1"/>
              <a:t>Kiss</a:t>
            </a:r>
            <a:r>
              <a:rPr lang="fr-FR" dirty="0"/>
              <a:t> - QTI CERN</a:t>
            </a:r>
          </a:p>
        </p:txBody>
      </p:sp>
      <p:sp>
        <p:nvSpPr>
          <p:cNvPr id="12" name="Espace réservé du numéro de diapositive 11">
            <a:extLst>
              <a:ext uri="{FF2B5EF4-FFF2-40B4-BE49-F238E27FC236}">
                <a16:creationId xmlns:a16="http://schemas.microsoft.com/office/drawing/2014/main" id="{A6E66E0B-3C57-8D43-9835-2E03257F62A8}"/>
              </a:ext>
            </a:extLst>
          </p:cNvPr>
          <p:cNvSpPr>
            <a:spLocks noGrp="1"/>
          </p:cNvSpPr>
          <p:nvPr>
            <p:ph type="sldNum" sz="quarter" idx="21"/>
          </p:nvPr>
        </p:nvSpPr>
        <p:spPr/>
        <p:txBody>
          <a:bodyPr/>
          <a:lstStyle/>
          <a:p>
            <a:fld id="{71DDDE22-8D4F-094D-AC70-1F2C263CD040}" type="slidenum">
              <a:rPr lang="fr-FR" smtClean="0"/>
              <a:t>‹#›</a:t>
            </a:fld>
            <a:endParaRPr lang="fr-FR"/>
          </a:p>
        </p:txBody>
      </p:sp>
    </p:spTree>
    <p:extLst>
      <p:ext uri="{BB962C8B-B14F-4D97-AF65-F5344CB8AC3E}">
        <p14:creationId xmlns:p14="http://schemas.microsoft.com/office/powerpoint/2010/main" val="130636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9" Type="http://schemas.openxmlformats.org/officeDocument/2006/relationships/slideLayout" Target="../slideLayouts/slideLayout56.xml"/><Relationship Id="rId21" Type="http://schemas.openxmlformats.org/officeDocument/2006/relationships/slideLayout" Target="../slideLayouts/slideLayout38.xml"/><Relationship Id="rId34" Type="http://schemas.openxmlformats.org/officeDocument/2006/relationships/slideLayout" Target="../slideLayouts/slideLayout51.xml"/><Relationship Id="rId42" Type="http://schemas.openxmlformats.org/officeDocument/2006/relationships/slideLayout" Target="../slideLayouts/slideLayout59.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slideLayout" Target="../slideLayouts/slideLayout46.xml"/><Relationship Id="rId41" Type="http://schemas.openxmlformats.org/officeDocument/2006/relationships/slideLayout" Target="../slideLayouts/slideLayout58.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slideLayout" Target="../slideLayouts/slideLayout49.xml"/><Relationship Id="rId37" Type="http://schemas.openxmlformats.org/officeDocument/2006/relationships/slideLayout" Target="../slideLayouts/slideLayout54.xml"/><Relationship Id="rId40" Type="http://schemas.openxmlformats.org/officeDocument/2006/relationships/slideLayout" Target="../slideLayouts/slideLayout57.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36" Type="http://schemas.openxmlformats.org/officeDocument/2006/relationships/slideLayout" Target="../slideLayouts/slideLayout53.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slideLayout" Target="../slideLayouts/slideLayout48.xml"/><Relationship Id="rId44"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 Id="rId35" Type="http://schemas.openxmlformats.org/officeDocument/2006/relationships/slideLayout" Target="../slideLayouts/slideLayout52.xml"/><Relationship Id="rId43" Type="http://schemas.openxmlformats.org/officeDocument/2006/relationships/slideLayout" Target="../slideLayouts/slideLayout60.xml"/><Relationship Id="rId8" Type="http://schemas.openxmlformats.org/officeDocument/2006/relationships/slideLayout" Target="../slideLayouts/slideLayout25.xml"/><Relationship Id="rId3" Type="http://schemas.openxmlformats.org/officeDocument/2006/relationships/slideLayout" Target="../slideLayouts/slideLayout20.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33" Type="http://schemas.openxmlformats.org/officeDocument/2006/relationships/slideLayout" Target="../slideLayouts/slideLayout50.xml"/><Relationship Id="rId3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06801653-176C-5346-BF24-83533001211A}"/>
              </a:ext>
            </a:extLst>
          </p:cNvPr>
          <p:cNvPicPr>
            <a:picLocks noChangeAspect="1"/>
          </p:cNvPicPr>
          <p:nvPr userDrawn="1"/>
        </p:nvPicPr>
        <p:blipFill>
          <a:blip r:embed="rId19"/>
          <a:stretch>
            <a:fillRect/>
          </a:stretch>
        </p:blipFill>
        <p:spPr>
          <a:xfrm>
            <a:off x="0" y="6324600"/>
            <a:ext cx="12192000" cy="533400"/>
          </a:xfrm>
          <a:prstGeom prst="rect">
            <a:avLst/>
          </a:prstGeom>
        </p:spPr>
      </p:pic>
      <p:sp>
        <p:nvSpPr>
          <p:cNvPr id="2" name="Espace réservé du titre 1">
            <a:extLst>
              <a:ext uri="{FF2B5EF4-FFF2-40B4-BE49-F238E27FC236}">
                <a16:creationId xmlns:a16="http://schemas.microsoft.com/office/drawing/2014/main" id="{A468CB48-F526-994F-A50C-8982841F0277}"/>
              </a:ext>
            </a:extLst>
          </p:cNvPr>
          <p:cNvSpPr>
            <a:spLocks noGrp="1"/>
          </p:cNvSpPr>
          <p:nvPr>
            <p:ph type="title"/>
          </p:nvPr>
        </p:nvSpPr>
        <p:spPr>
          <a:xfrm>
            <a:off x="355600" y="365125"/>
            <a:ext cx="11463867" cy="851617"/>
          </a:xfrm>
          <a:prstGeom prst="rect">
            <a:avLst/>
          </a:prstGeom>
        </p:spPr>
        <p:txBody>
          <a:bodyPr vert="horz" lIns="91440" tIns="45720" rIns="91440" bIns="45720" rtlCol="0" anchor="t">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B3711D3C-B15F-884D-B4FC-468F0677F44A}"/>
              </a:ext>
            </a:extLst>
          </p:cNvPr>
          <p:cNvSpPr>
            <a:spLocks noGrp="1"/>
          </p:cNvSpPr>
          <p:nvPr>
            <p:ph type="body" idx="1"/>
          </p:nvPr>
        </p:nvSpPr>
        <p:spPr>
          <a:xfrm>
            <a:off x="355599" y="1825625"/>
            <a:ext cx="11463867"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CA53B0DE-7371-1940-9660-52D433F85850}"/>
              </a:ext>
            </a:extLst>
          </p:cNvPr>
          <p:cNvSpPr>
            <a:spLocks noGrp="1"/>
          </p:cNvSpPr>
          <p:nvPr>
            <p:ph type="dt" sz="half" idx="2"/>
          </p:nvPr>
        </p:nvSpPr>
        <p:spPr>
          <a:xfrm>
            <a:off x="1967948" y="6356350"/>
            <a:ext cx="2743200" cy="365125"/>
          </a:xfrm>
          <a:prstGeom prst="rect">
            <a:avLst/>
          </a:prstGeom>
        </p:spPr>
        <p:txBody>
          <a:bodyPr vert="horz" lIns="91440" tIns="45720" rIns="91440" bIns="45720" rtlCol="0" anchor="ctr"/>
          <a:lstStyle>
            <a:lvl1pPr algn="r">
              <a:defRPr sz="1050">
                <a:solidFill>
                  <a:schemeClr val="bg1"/>
                </a:solidFill>
              </a:defRPr>
            </a:lvl1pPr>
          </a:lstStyle>
          <a:p>
            <a:fld id="{5758E5A1-5C8A-4CD9-A3F9-83A8F483CBA5}" type="datetime1">
              <a:rPr lang="de-CH" smtClean="0"/>
              <a:t>01.12.22</a:t>
            </a:fld>
            <a:endParaRPr lang="fr-FR" dirty="0"/>
          </a:p>
        </p:txBody>
      </p:sp>
      <p:sp>
        <p:nvSpPr>
          <p:cNvPr id="5" name="Espace réservé du pied de page 4">
            <a:extLst>
              <a:ext uri="{FF2B5EF4-FFF2-40B4-BE49-F238E27FC236}">
                <a16:creationId xmlns:a16="http://schemas.microsoft.com/office/drawing/2014/main" id="{C9C8E9BC-54F0-2843-BC05-EFA10F81D507}"/>
              </a:ext>
            </a:extLst>
          </p:cNvPr>
          <p:cNvSpPr>
            <a:spLocks noGrp="1"/>
          </p:cNvSpPr>
          <p:nvPr>
            <p:ph type="ftr" sz="quarter" idx="3"/>
          </p:nvPr>
        </p:nvSpPr>
        <p:spPr>
          <a:xfrm>
            <a:off x="5168348" y="6356350"/>
            <a:ext cx="2985052" cy="365125"/>
          </a:xfrm>
          <a:prstGeom prst="rect">
            <a:avLst/>
          </a:prstGeom>
        </p:spPr>
        <p:txBody>
          <a:bodyPr vert="horz" lIns="91440" tIns="45720" rIns="91440" bIns="45720" rtlCol="0" anchor="ctr"/>
          <a:lstStyle>
            <a:lvl1pPr algn="ctr">
              <a:defRPr sz="1050">
                <a:solidFill>
                  <a:schemeClr val="bg1"/>
                </a:solidFill>
              </a:defRPr>
            </a:lvl1pPr>
          </a:lstStyle>
          <a:p>
            <a:r>
              <a:rPr lang="fr-FR"/>
              <a:t>M.Grossi - QTI CERN</a:t>
            </a:r>
            <a:endParaRPr lang="fr-FR" dirty="0"/>
          </a:p>
        </p:txBody>
      </p:sp>
      <p:sp>
        <p:nvSpPr>
          <p:cNvPr id="6" name="Espace réservé du numéro de diapositive 5">
            <a:extLst>
              <a:ext uri="{FF2B5EF4-FFF2-40B4-BE49-F238E27FC236}">
                <a16:creationId xmlns:a16="http://schemas.microsoft.com/office/drawing/2014/main" id="{6F29115D-4159-824D-94D0-E7B270B2D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50">
                <a:solidFill>
                  <a:schemeClr val="bg1"/>
                </a:solidFill>
              </a:defRPr>
            </a:lvl1pPr>
          </a:lstStyle>
          <a:p>
            <a:fld id="{71DDDE22-8D4F-094D-AC70-1F2C263CD040}" type="slidenum">
              <a:rPr lang="fr-FR" smtClean="0"/>
              <a:pPr/>
              <a:t>‹#›</a:t>
            </a:fld>
            <a:endParaRPr lang="fr-FR" dirty="0"/>
          </a:p>
        </p:txBody>
      </p:sp>
    </p:spTree>
    <p:extLst>
      <p:ext uri="{BB962C8B-B14F-4D97-AF65-F5344CB8AC3E}">
        <p14:creationId xmlns:p14="http://schemas.microsoft.com/office/powerpoint/2010/main" val="2539304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 id="2147483676" r:id="rId15"/>
    <p:sldLayoutId id="2147483677" r:id="rId16"/>
    <p:sldLayoutId id="2147483678" r:id="rId17"/>
  </p:sldLayoutIdLst>
  <p:hf hdr="0"/>
  <p:txStyles>
    <p:titleStyle>
      <a:lvl1pPr algn="l" defTabSz="914400" rtl="0" eaLnBrk="1" latinLnBrk="0" hangingPunct="1">
        <a:lnSpc>
          <a:spcPct val="90000"/>
        </a:lnSpc>
        <a:spcBef>
          <a:spcPct val="0"/>
        </a:spcBef>
        <a:buNone/>
        <a:defRPr sz="3200" b="1" kern="1200">
          <a:solidFill>
            <a:srgbClr val="386FB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GB"/>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tx1"/>
                </a:solidFill>
                <a:latin typeface="IBM Plex Sans" panose="020B0503050203000203" pitchFamily="34" charset="0"/>
              </a:defRPr>
            </a:lvl1pPr>
          </a:lstStyle>
          <a:p>
            <a:r>
              <a:rPr lang="en-US" dirty="0"/>
              <a:t>IBM Quantum / © 2021 IBM Corporation</a:t>
            </a:r>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948363807"/>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 id="2147483710" r:id="rId31"/>
    <p:sldLayoutId id="2147483711" r:id="rId32"/>
    <p:sldLayoutId id="2147483712" r:id="rId33"/>
    <p:sldLayoutId id="2147483713" r:id="rId34"/>
    <p:sldLayoutId id="2147483714" r:id="rId35"/>
    <p:sldLayoutId id="2147483715" r:id="rId36"/>
    <p:sldLayoutId id="2147483716" r:id="rId37"/>
    <p:sldLayoutId id="2147483717" r:id="rId38"/>
    <p:sldLayoutId id="2147483718" r:id="rId39"/>
    <p:sldLayoutId id="2147483719" r:id="rId40"/>
    <p:sldLayoutId id="2147483720" r:id="rId41"/>
    <p:sldLayoutId id="2147483721" r:id="rId42"/>
    <p:sldLayoutId id="2147483722" r:id="rId43"/>
  </p:sldLayoutIdLst>
  <p:hf hdr="0" dt="0"/>
  <p:txStyles>
    <p:titleStyle>
      <a:lvl1pPr algn="l" rtl="0" eaLnBrk="1" fontAlgn="base" hangingPunct="1">
        <a:lnSpc>
          <a:spcPct val="90000"/>
        </a:lnSpc>
        <a:spcBef>
          <a:spcPct val="0"/>
        </a:spcBef>
        <a:spcAft>
          <a:spcPct val="0"/>
        </a:spcAft>
        <a:defRPr sz="3733"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10000"/>
        </a:lnSpc>
        <a:spcBef>
          <a:spcPts val="1467"/>
        </a:spcBef>
        <a:spcAft>
          <a:spcPct val="0"/>
        </a:spcAft>
        <a:buClr>
          <a:srgbClr val="6D6E70"/>
        </a:buClr>
        <a:buSzPct val="90000"/>
        <a:buFont typeface="Wingdings" pitchFamily="2" charset="2"/>
        <a:buNone/>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82875" indent="-182875" algn="l" rtl="0" eaLnBrk="1" fontAlgn="base" hangingPunct="1">
        <a:lnSpc>
          <a:spcPct val="110000"/>
        </a:lnSpc>
        <a:spcBef>
          <a:spcPts val="1467"/>
        </a:spcBef>
        <a:spcAft>
          <a:spcPct val="0"/>
        </a:spcAft>
        <a:buClrTx/>
        <a:buSzPct val="80000"/>
        <a:buFont typeface="System Font Regular"/>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77943" indent="-134109" algn="l" rtl="0" eaLnBrk="1" fontAlgn="base" hangingPunct="1">
        <a:lnSpc>
          <a:spcPct val="110000"/>
        </a:lnSpc>
        <a:spcBef>
          <a:spcPts val="1467"/>
        </a:spcBef>
        <a:spcAft>
          <a:spcPct val="0"/>
        </a:spcAft>
        <a:buClrTx/>
        <a:buSzPct val="80000"/>
        <a:buFont typeface="Arial" panose="020B0604020202020204" pitchFamily="34" charset="0"/>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82735" indent="-182875" algn="l" rtl="0" eaLnBrk="1" fontAlgn="base" hangingPunct="1">
        <a:lnSpc>
          <a:spcPct val="110000"/>
        </a:lnSpc>
        <a:spcBef>
          <a:spcPts val="1467"/>
        </a:spcBef>
        <a:spcAft>
          <a:spcPct val="0"/>
        </a:spcAft>
        <a:buClrTx/>
        <a:buSzPct val="80000"/>
        <a:buFont typeface=".AppleSystemUIFont" charset="-120"/>
        <a:buChar char="–"/>
        <a:tabLst/>
        <a:defRPr sz="1867"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243834" indent="-219451" algn="l" rtl="0" eaLnBrk="1" fontAlgn="base" hangingPunct="1">
        <a:lnSpc>
          <a:spcPct val="110000"/>
        </a:lnSpc>
        <a:spcBef>
          <a:spcPts val="1467"/>
        </a:spcBef>
        <a:spcAft>
          <a:spcPct val="0"/>
        </a:spcAft>
        <a:buClrTx/>
        <a:buSzPct val="80000"/>
        <a:buFontTx/>
        <a:buNone/>
        <a:tabLst/>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DAD7BE-B41C-DAD2-CB74-77EE13BF584A}"/>
              </a:ext>
            </a:extLst>
          </p:cNvPr>
          <p:cNvSpPr>
            <a:spLocks noGrp="1"/>
          </p:cNvSpPr>
          <p:nvPr>
            <p:ph type="ftr" sz="quarter" idx="10"/>
          </p:nvPr>
        </p:nvSpPr>
        <p:spPr/>
        <p:txBody>
          <a:bodyPr/>
          <a:lstStyle/>
          <a:p>
            <a:r>
              <a:rPr lang="en-US"/>
              <a:t>IBM Quantum / © 2021 IBM Corporation</a:t>
            </a:r>
            <a:endParaRPr lang="en-US" dirty="0"/>
          </a:p>
        </p:txBody>
      </p:sp>
      <p:sp>
        <p:nvSpPr>
          <p:cNvPr id="3" name="Title 2">
            <a:extLst>
              <a:ext uri="{FF2B5EF4-FFF2-40B4-BE49-F238E27FC236}">
                <a16:creationId xmlns:a16="http://schemas.microsoft.com/office/drawing/2014/main" id="{97E58F82-F4FF-EA09-79E6-33C5EDA9D390}"/>
              </a:ext>
            </a:extLst>
          </p:cNvPr>
          <p:cNvSpPr>
            <a:spLocks noGrp="1"/>
          </p:cNvSpPr>
          <p:nvPr>
            <p:ph type="title"/>
          </p:nvPr>
        </p:nvSpPr>
        <p:spPr>
          <a:xfrm>
            <a:off x="280416" y="268227"/>
            <a:ext cx="10761832" cy="484808"/>
          </a:xfrm>
        </p:spPr>
        <p:txBody>
          <a:bodyPr/>
          <a:lstStyle/>
          <a:p>
            <a:r>
              <a:rPr lang="en-ZA" sz="2800" b="1" dirty="0">
                <a:effectLst/>
                <a:latin typeface="Calibri,sans-serif"/>
              </a:rPr>
              <a:t>Implement virtual distillation, an error mitigation technique, in </a:t>
            </a:r>
            <a:r>
              <a:rPr lang="en-ZA" sz="2800" b="1" dirty="0" err="1">
                <a:effectLst/>
                <a:latin typeface="Calibri,sans-serif"/>
              </a:rPr>
              <a:t>Qiskit</a:t>
            </a:r>
            <a:endParaRPr lang="en-CH" sz="2800" dirty="0"/>
          </a:p>
        </p:txBody>
      </p:sp>
      <p:sp>
        <p:nvSpPr>
          <p:cNvPr id="6" name="TextBox 5">
            <a:extLst>
              <a:ext uri="{FF2B5EF4-FFF2-40B4-BE49-F238E27FC236}">
                <a16:creationId xmlns:a16="http://schemas.microsoft.com/office/drawing/2014/main" id="{06EC1DC6-1112-6286-E288-B986E2173C74}"/>
              </a:ext>
            </a:extLst>
          </p:cNvPr>
          <p:cNvSpPr txBox="1"/>
          <p:nvPr/>
        </p:nvSpPr>
        <p:spPr>
          <a:xfrm>
            <a:off x="304889" y="1338115"/>
            <a:ext cx="10012102" cy="1278235"/>
          </a:xfrm>
          <a:prstGeom prst="rect">
            <a:avLst/>
          </a:prstGeom>
          <a:noFill/>
        </p:spPr>
        <p:txBody>
          <a:bodyPr wrap="square" lIns="0" tIns="0" rIns="0" bIns="0" rtlCol="0">
            <a:spAutoFit/>
          </a:bodyPr>
          <a:lstStyle/>
          <a:p>
            <a:pPr marL="342900" indent="-342900" algn="l">
              <a:lnSpc>
                <a:spcPct val="110000"/>
              </a:lnSpc>
              <a:spcBef>
                <a:spcPts val="1100"/>
              </a:spcBef>
              <a:buClr>
                <a:srgbClr val="E0E0E0"/>
              </a:buClr>
              <a:buSzPct val="80000"/>
              <a:buFont typeface="+mj-lt"/>
              <a:buAutoNum type="arabicPeriod"/>
            </a:pPr>
            <a:r>
              <a:rPr lang="en-CH" sz="2000" b="1" dirty="0">
                <a:latin typeface="IBM Plex Sans" charset="0"/>
                <a:ea typeface="IBM Plex Sans" charset="0"/>
                <a:cs typeface="IBM Plex Sans" charset="0"/>
              </a:rPr>
              <a:t>Error mitigation </a:t>
            </a:r>
            <a:r>
              <a:rPr lang="en-CH" sz="2000" dirty="0">
                <a:latin typeface="IBM Plex Sans" charset="0"/>
                <a:ea typeface="IBM Plex Sans" charset="0"/>
                <a:cs typeface="IBM Plex Sans" charset="0"/>
              </a:rPr>
              <a:t>is vital to enhance the performance of NISQ devices.</a:t>
            </a:r>
          </a:p>
          <a:p>
            <a:pPr marL="342900" indent="-342900" algn="l">
              <a:lnSpc>
                <a:spcPct val="110000"/>
              </a:lnSpc>
              <a:spcBef>
                <a:spcPts val="1100"/>
              </a:spcBef>
              <a:buClr>
                <a:srgbClr val="E0E0E0"/>
              </a:buClr>
              <a:buSzPct val="80000"/>
              <a:buFont typeface="+mj-lt"/>
              <a:buAutoNum type="arabicPeriod"/>
            </a:pPr>
            <a:r>
              <a:rPr lang="en-CH" sz="2000" dirty="0">
                <a:latin typeface="IBM Plex Sans" charset="0"/>
                <a:ea typeface="IBM Plex Sans" charset="0"/>
                <a:cs typeface="IBM Plex Sans" charset="0"/>
              </a:rPr>
              <a:t>We wish to mitigate </a:t>
            </a:r>
            <a:r>
              <a:rPr lang="en-CH" sz="2000" b="1" dirty="0">
                <a:latin typeface="IBM Plex Sans" charset="0"/>
                <a:ea typeface="IBM Plex Sans" charset="0"/>
                <a:cs typeface="IBM Plex Sans" charset="0"/>
              </a:rPr>
              <a:t>incoherent</a:t>
            </a:r>
            <a:r>
              <a:rPr lang="en-CH" sz="2000" dirty="0">
                <a:latin typeface="IBM Plex Sans" charset="0"/>
                <a:ea typeface="IBM Plex Sans" charset="0"/>
                <a:cs typeface="IBM Plex Sans" charset="0"/>
              </a:rPr>
              <a:t> noise with virtual distillation.</a:t>
            </a:r>
          </a:p>
          <a:p>
            <a:pPr marL="342900" indent="-342900" algn="l">
              <a:lnSpc>
                <a:spcPct val="110000"/>
              </a:lnSpc>
              <a:spcBef>
                <a:spcPts val="1100"/>
              </a:spcBef>
              <a:buClr>
                <a:srgbClr val="E0E0E0"/>
              </a:buClr>
              <a:buSzPct val="80000"/>
              <a:buFont typeface="+mj-lt"/>
              <a:buAutoNum type="arabicPeriod"/>
            </a:pPr>
            <a:r>
              <a:rPr lang="en-CH" sz="2000" dirty="0">
                <a:latin typeface="IBM Plex Sans" charset="0"/>
                <a:ea typeface="IBM Plex Sans" charset="0"/>
                <a:cs typeface="IBM Plex Sans" charset="0"/>
              </a:rPr>
              <a:t>We use a variant, called </a:t>
            </a:r>
            <a:r>
              <a:rPr lang="en-CH" sz="2000" b="1" dirty="0">
                <a:latin typeface="IBM Plex Sans" charset="0"/>
                <a:ea typeface="IBM Plex Sans" charset="0"/>
                <a:cs typeface="IBM Plex Sans" charset="0"/>
              </a:rPr>
              <a:t>dual state verification</a:t>
            </a:r>
            <a:r>
              <a:rPr lang="en-CH" sz="2000" dirty="0">
                <a:latin typeface="IBM Plex Sans" charset="0"/>
                <a:ea typeface="IBM Plex Sans" charset="0"/>
                <a:cs typeface="IBM Plex Sans" charset="0"/>
              </a:rPr>
              <a:t>, which requires less connectivity.</a:t>
            </a:r>
          </a:p>
        </p:txBody>
      </p:sp>
      <p:pic>
        <p:nvPicPr>
          <p:cNvPr id="7" name="Picture 6" descr="Diagram&#10;&#10;Description automatically generated">
            <a:extLst>
              <a:ext uri="{FF2B5EF4-FFF2-40B4-BE49-F238E27FC236}">
                <a16:creationId xmlns:a16="http://schemas.microsoft.com/office/drawing/2014/main" id="{5FAA0DE5-2F34-11C5-DB49-4B874BF95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320" y="2892741"/>
            <a:ext cx="4137224" cy="3214735"/>
          </a:xfrm>
          <a:prstGeom prst="rect">
            <a:avLst/>
          </a:prstGeom>
        </p:spPr>
      </p:pic>
      <p:sp>
        <p:nvSpPr>
          <p:cNvPr id="10" name="TextBox 9">
            <a:extLst>
              <a:ext uri="{FF2B5EF4-FFF2-40B4-BE49-F238E27FC236}">
                <a16:creationId xmlns:a16="http://schemas.microsoft.com/office/drawing/2014/main" id="{E044FA77-1A2E-8251-52F1-CF19BAA5ED0E}"/>
              </a:ext>
            </a:extLst>
          </p:cNvPr>
          <p:cNvSpPr txBox="1"/>
          <p:nvPr/>
        </p:nvSpPr>
        <p:spPr>
          <a:xfrm>
            <a:off x="571063" y="3041931"/>
            <a:ext cx="2476982" cy="318998"/>
          </a:xfrm>
          <a:prstGeom prst="rect">
            <a:avLst/>
          </a:prstGeom>
          <a:noFill/>
        </p:spPr>
        <p:txBody>
          <a:bodyPr wrap="square" lIns="0" tIns="0" rIns="0" bIns="0" rtlCol="0">
            <a:spAutoFit/>
          </a:bodyPr>
          <a:lstStyle/>
          <a:p>
            <a:pPr algn="l">
              <a:lnSpc>
                <a:spcPct val="110000"/>
              </a:lnSpc>
              <a:spcBef>
                <a:spcPts val="1100"/>
              </a:spcBef>
              <a:buClr>
                <a:srgbClr val="E0E0E0"/>
              </a:buClr>
              <a:buSzPct val="80000"/>
            </a:pPr>
            <a:r>
              <a:rPr lang="en-CH" sz="2000" b="1" dirty="0">
                <a:latin typeface="IBM Plex Sans" charset="0"/>
                <a:ea typeface="IBM Plex Sans" charset="0"/>
                <a:cs typeface="IBM Plex Sans" charset="0"/>
              </a:rPr>
              <a:t>Virtual Distillation:</a:t>
            </a:r>
          </a:p>
        </p:txBody>
      </p:sp>
      <p:sp>
        <p:nvSpPr>
          <p:cNvPr id="12" name="TextBox 11">
            <a:extLst>
              <a:ext uri="{FF2B5EF4-FFF2-40B4-BE49-F238E27FC236}">
                <a16:creationId xmlns:a16="http://schemas.microsoft.com/office/drawing/2014/main" id="{68847563-4F13-EFEA-0BE0-3B85660AD558}"/>
              </a:ext>
            </a:extLst>
          </p:cNvPr>
          <p:cNvSpPr txBox="1"/>
          <p:nvPr/>
        </p:nvSpPr>
        <p:spPr>
          <a:xfrm>
            <a:off x="3597909" y="6299853"/>
            <a:ext cx="3426061" cy="579839"/>
          </a:xfrm>
          <a:prstGeom prst="rect">
            <a:avLst/>
          </a:prstGeom>
          <a:noFill/>
        </p:spPr>
        <p:txBody>
          <a:bodyPr wrap="square" lIns="0" tIns="0" rIns="0" bIns="0" rtlCol="0">
            <a:spAutoFit/>
          </a:bodyPr>
          <a:lstStyle/>
          <a:p>
            <a:r>
              <a:rPr lang="en-GB" sz="1400" dirty="0"/>
              <a:t>Huggins, et al., Phys. Rev. X 11, 041036 (2021)</a:t>
            </a:r>
          </a:p>
          <a:p>
            <a:pPr algn="l">
              <a:lnSpc>
                <a:spcPct val="110000"/>
              </a:lnSpc>
              <a:spcBef>
                <a:spcPts val="1100"/>
              </a:spcBef>
              <a:buClr>
                <a:srgbClr val="E0E0E0"/>
              </a:buClr>
              <a:buSzPct val="80000"/>
            </a:pPr>
            <a:endParaRPr lang="en-CH" sz="1400" dirty="0" err="1">
              <a:latin typeface="IBM Plex Sans" charset="0"/>
              <a:ea typeface="IBM Plex Sans" charset="0"/>
              <a:cs typeface="IBM Plex Sans" charset="0"/>
            </a:endParaRPr>
          </a:p>
        </p:txBody>
      </p:sp>
      <p:sp>
        <p:nvSpPr>
          <p:cNvPr id="13" name="TextBox 12">
            <a:extLst>
              <a:ext uri="{FF2B5EF4-FFF2-40B4-BE49-F238E27FC236}">
                <a16:creationId xmlns:a16="http://schemas.microsoft.com/office/drawing/2014/main" id="{DB0E00F8-5EA0-C136-34B1-22267E82C232}"/>
              </a:ext>
            </a:extLst>
          </p:cNvPr>
          <p:cNvSpPr txBox="1"/>
          <p:nvPr/>
        </p:nvSpPr>
        <p:spPr>
          <a:xfrm flipH="1">
            <a:off x="571063" y="3881428"/>
            <a:ext cx="2403543" cy="1505925"/>
          </a:xfrm>
          <a:prstGeom prst="rect">
            <a:avLst/>
          </a:prstGeom>
          <a:noFill/>
        </p:spPr>
        <p:txBody>
          <a:bodyPr wrap="square" lIns="0" tIns="0" rIns="0" bIns="0" rtlCol="0">
            <a:spAutoFit/>
          </a:bodyPr>
          <a:lstStyle/>
          <a:p>
            <a:pPr algn="l">
              <a:lnSpc>
                <a:spcPct val="110000"/>
              </a:lnSpc>
              <a:spcBef>
                <a:spcPts val="1100"/>
              </a:spcBef>
              <a:buClr>
                <a:srgbClr val="E0E0E0"/>
              </a:buClr>
              <a:buSzPct val="80000"/>
            </a:pPr>
            <a:r>
              <a:rPr lang="en-CH" dirty="0">
                <a:latin typeface="IBM Plex Sans" charset="0"/>
                <a:ea typeface="IBM Plex Sans" charset="0"/>
                <a:cs typeface="IBM Plex Sans" charset="0"/>
              </a:rPr>
              <a:t>Uses  multiples copies to supress the non-dominating components exponentially fast.</a:t>
            </a:r>
          </a:p>
        </p:txBody>
      </p:sp>
      <p:sp>
        <p:nvSpPr>
          <p:cNvPr id="15" name="TextBox 14">
            <a:extLst>
              <a:ext uri="{FF2B5EF4-FFF2-40B4-BE49-F238E27FC236}">
                <a16:creationId xmlns:a16="http://schemas.microsoft.com/office/drawing/2014/main" id="{1E7BF8D9-0A43-E200-7BA5-5E6545B6D130}"/>
              </a:ext>
            </a:extLst>
          </p:cNvPr>
          <p:cNvSpPr txBox="1"/>
          <p:nvPr/>
        </p:nvSpPr>
        <p:spPr>
          <a:xfrm>
            <a:off x="8275897" y="3703971"/>
            <a:ext cx="3229338" cy="1646989"/>
          </a:xfrm>
          <a:prstGeom prst="rect">
            <a:avLst/>
          </a:prstGeom>
          <a:noFill/>
        </p:spPr>
        <p:txBody>
          <a:bodyPr wrap="square" lIns="0" tIns="0" rIns="0" bIns="0" rtlCol="0">
            <a:spAutoFit/>
          </a:bodyPr>
          <a:lstStyle/>
          <a:p>
            <a:pPr marL="285750" indent="-285750" algn="l">
              <a:lnSpc>
                <a:spcPct val="110000"/>
              </a:lnSpc>
              <a:spcBef>
                <a:spcPts val="1100"/>
              </a:spcBef>
              <a:buClr>
                <a:srgbClr val="E0E0E0"/>
              </a:buClr>
              <a:buSzPct val="80000"/>
              <a:buFont typeface="Arial" panose="020B0604020202020204" pitchFamily="34" charset="0"/>
              <a:buChar char="•"/>
            </a:pPr>
            <a:r>
              <a:rPr lang="en-CH" dirty="0">
                <a:latin typeface="IBM Plex Sans" charset="0"/>
                <a:ea typeface="IBM Plex Sans" charset="0"/>
                <a:cs typeface="IBM Plex Sans" charset="0"/>
              </a:rPr>
              <a:t>requires connectivity between every copies. </a:t>
            </a:r>
          </a:p>
          <a:p>
            <a:pPr marL="285750" indent="-285750" algn="l">
              <a:lnSpc>
                <a:spcPct val="110000"/>
              </a:lnSpc>
              <a:spcBef>
                <a:spcPts val="1100"/>
              </a:spcBef>
              <a:buClr>
                <a:srgbClr val="E0E0E0"/>
              </a:buClr>
              <a:buSzPct val="80000"/>
              <a:buFont typeface="Arial" panose="020B0604020202020204" pitchFamily="34" charset="0"/>
              <a:buChar char="•"/>
            </a:pPr>
            <a:r>
              <a:rPr lang="en-GB" dirty="0">
                <a:latin typeface="IBM Plex Sans" charset="0"/>
                <a:ea typeface="IBM Plex Sans" charset="0"/>
                <a:cs typeface="IBM Plex Sans" charset="0"/>
              </a:rPr>
              <a:t>T</a:t>
            </a:r>
            <a:r>
              <a:rPr lang="en-CH" dirty="0">
                <a:latin typeface="IBM Plex Sans" charset="0"/>
                <a:ea typeface="IBM Plex Sans" charset="0"/>
                <a:cs typeface="IBM Plex Sans" charset="0"/>
              </a:rPr>
              <a:t>he diagonalising gate can be challenging to implement in general.</a:t>
            </a:r>
          </a:p>
        </p:txBody>
      </p:sp>
    </p:spTree>
    <p:extLst>
      <p:ext uri="{BB962C8B-B14F-4D97-AF65-F5344CB8AC3E}">
        <p14:creationId xmlns:p14="http://schemas.microsoft.com/office/powerpoint/2010/main" val="24518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P spid="1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58E6B8-BADD-BBB8-CF5B-EE4DA2E019E0}"/>
              </a:ext>
            </a:extLst>
          </p:cNvPr>
          <p:cNvSpPr>
            <a:spLocks noGrp="1"/>
          </p:cNvSpPr>
          <p:nvPr>
            <p:ph type="ftr" sz="quarter" idx="10"/>
          </p:nvPr>
        </p:nvSpPr>
        <p:spPr/>
        <p:txBody>
          <a:bodyPr/>
          <a:lstStyle/>
          <a:p>
            <a:r>
              <a:rPr lang="en-US"/>
              <a:t>IBM Quantum / © 2021 IBM Corporation</a:t>
            </a:r>
            <a:endParaRPr lang="en-US" dirty="0"/>
          </a:p>
        </p:txBody>
      </p:sp>
      <p:sp>
        <p:nvSpPr>
          <p:cNvPr id="3" name="Title 2">
            <a:extLst>
              <a:ext uri="{FF2B5EF4-FFF2-40B4-BE49-F238E27FC236}">
                <a16:creationId xmlns:a16="http://schemas.microsoft.com/office/drawing/2014/main" id="{B7506877-FDCC-3599-B796-C1FB0D15E579}"/>
              </a:ext>
            </a:extLst>
          </p:cNvPr>
          <p:cNvSpPr>
            <a:spLocks noGrp="1"/>
          </p:cNvSpPr>
          <p:nvPr>
            <p:ph type="title"/>
          </p:nvPr>
        </p:nvSpPr>
        <p:spPr/>
        <p:txBody>
          <a:bodyPr/>
          <a:lstStyle/>
          <a:p>
            <a:r>
              <a:rPr lang="en-CH" sz="2800" b="1" dirty="0">
                <a:latin typeface="+mn-lt"/>
              </a:rPr>
              <a:t>Dual State Verification</a:t>
            </a:r>
          </a:p>
        </p:txBody>
      </p:sp>
      <p:pic>
        <p:nvPicPr>
          <p:cNvPr id="7" name="Picture 6" descr="Chart&#10;&#10;Description automatically generated">
            <a:extLst>
              <a:ext uri="{FF2B5EF4-FFF2-40B4-BE49-F238E27FC236}">
                <a16:creationId xmlns:a16="http://schemas.microsoft.com/office/drawing/2014/main" id="{D17F0655-D827-D3C5-31CC-D87AB395F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525" y="3080875"/>
            <a:ext cx="9005103" cy="3218958"/>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1F5F47E-7F32-5592-30A9-58578EFE0326}"/>
                  </a:ext>
                </a:extLst>
              </p:cNvPr>
              <p:cNvSpPr txBox="1"/>
              <p:nvPr/>
            </p:nvSpPr>
            <p:spPr>
              <a:xfrm>
                <a:off x="856525" y="1230139"/>
                <a:ext cx="10845479" cy="1766702"/>
              </a:xfrm>
              <a:prstGeom prst="rect">
                <a:avLst/>
              </a:prstGeom>
              <a:noFill/>
            </p:spPr>
            <p:txBody>
              <a:bodyPr wrap="square" lIns="0" tIns="0" rIns="0" bIns="0" rtlCol="0">
                <a:spAutoFit/>
              </a:bodyPr>
              <a:lstStyle/>
              <a:p>
                <a:pPr marL="342900" indent="-342900" algn="l">
                  <a:lnSpc>
                    <a:spcPct val="110000"/>
                  </a:lnSpc>
                  <a:spcBef>
                    <a:spcPts val="1100"/>
                  </a:spcBef>
                  <a:buClr>
                    <a:srgbClr val="E0E0E0"/>
                  </a:buClr>
                  <a:buSzPct val="80000"/>
                  <a:buFont typeface="+mj-lt"/>
                  <a:buAutoNum type="arabicPeriod"/>
                </a:pPr>
                <a:r>
                  <a:rPr lang="en-CH" sz="2000" dirty="0">
                    <a:latin typeface="IBM Plex Sans" charset="0"/>
                    <a:ea typeface="IBM Plex Sans" charset="0"/>
                    <a:cs typeface="IBM Plex Sans" charset="0"/>
                  </a:rPr>
                  <a:t>We need to convert the observable via </a:t>
                </a:r>
                <a14:m>
                  <m:oMath xmlns:m="http://schemas.openxmlformats.org/officeDocument/2006/math">
                    <m:r>
                      <a:rPr lang="en-US" sz="2000" b="0" i="1" smtClean="0">
                        <a:latin typeface="Cambria Math" panose="02040503050406030204" pitchFamily="18" charset="0"/>
                        <a:ea typeface="IBM Plex Sans" charset="0"/>
                        <a:cs typeface="IBM Plex Sans" charset="0"/>
                      </a:rPr>
                      <m:t>𝑂</m:t>
                    </m:r>
                    <m:r>
                      <a:rPr lang="en-US" sz="2000" b="0" i="1" smtClean="0">
                        <a:latin typeface="Cambria Math" panose="02040503050406030204" pitchFamily="18" charset="0"/>
                        <a:ea typeface="IBM Plex Sans" charset="0"/>
                        <a:cs typeface="IBM Plex Sans" charset="0"/>
                      </a:rPr>
                      <m:t>=</m:t>
                    </m:r>
                    <m:r>
                      <a:rPr lang="en-US" sz="2000" b="0" i="1" smtClean="0">
                        <a:latin typeface="Cambria Math" panose="02040503050406030204" pitchFamily="18" charset="0"/>
                        <a:ea typeface="IBM Plex Sans" charset="0"/>
                        <a:cs typeface="IBM Plex Sans" charset="0"/>
                      </a:rPr>
                      <m:t>𝐵</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1</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𝐵</m:t>
                        </m:r>
                      </m:e>
                      <m:sup>
                        <m:r>
                          <a:rPr lang="en-US" sz="2000" b="0" i="1" smtClean="0">
                            <a:latin typeface="Cambria Math" panose="02040503050406030204" pitchFamily="18" charset="0"/>
                            <a:ea typeface="Cambria Math" panose="02040503050406030204" pitchFamily="18" charset="0"/>
                          </a:rPr>
                          <m:t>†</m:t>
                        </m:r>
                      </m:sup>
                    </m:sSup>
                  </m:oMath>
                </a14:m>
                <a:r>
                  <a:rPr lang="en-CH" sz="2000" dirty="0">
                    <a:latin typeface="IBM Plex Sans" charset="0"/>
                    <a:ea typeface="IBM Plex Sans" charset="0"/>
                    <a:cs typeface="IBM Plex Sans" charset="0"/>
                  </a:rPr>
                  <a:t>.</a:t>
                </a:r>
              </a:p>
              <a:p>
                <a:pPr marL="342900" indent="-342900" algn="l">
                  <a:lnSpc>
                    <a:spcPct val="110000"/>
                  </a:lnSpc>
                  <a:spcBef>
                    <a:spcPts val="1100"/>
                  </a:spcBef>
                  <a:buClr>
                    <a:srgbClr val="E0E0E0"/>
                  </a:buClr>
                  <a:buSzPct val="80000"/>
                  <a:buFont typeface="+mj-lt"/>
                  <a:buAutoNum type="arabicPeriod"/>
                </a:pPr>
                <a:r>
                  <a:rPr lang="en-CH" sz="2000" dirty="0">
                    <a:latin typeface="IBM Plex Sans" charset="0"/>
                    <a:ea typeface="IBM Plex Sans" charset="0"/>
                    <a:cs typeface="IBM Plex Sans" charset="0"/>
                  </a:rPr>
                  <a:t>The expectation value is measured via a non-destructive measurement on an ancilla. </a:t>
                </a:r>
              </a:p>
              <a:p>
                <a:pPr marL="342900" indent="-342900" algn="l">
                  <a:lnSpc>
                    <a:spcPct val="110000"/>
                  </a:lnSpc>
                  <a:spcBef>
                    <a:spcPts val="1100"/>
                  </a:spcBef>
                  <a:buClr>
                    <a:srgbClr val="E0E0E0"/>
                  </a:buClr>
                  <a:buSzPct val="80000"/>
                  <a:buFont typeface="+mj-lt"/>
                  <a:buAutoNum type="arabicPeriod"/>
                </a:pPr>
                <a:r>
                  <a:rPr lang="en-CH" sz="2000" dirty="0">
                    <a:latin typeface="IBM Plex Sans" charset="0"/>
                    <a:ea typeface="IBM Plex Sans" charset="0"/>
                    <a:cs typeface="IBM Plex Sans" charset="0"/>
                  </a:rPr>
                  <a:t>In the noise-less regime, the ancilla sould be pure.</a:t>
                </a:r>
              </a:p>
              <a:p>
                <a:pPr marL="342900" indent="-342900" algn="l">
                  <a:lnSpc>
                    <a:spcPct val="110000"/>
                  </a:lnSpc>
                  <a:spcBef>
                    <a:spcPts val="1100"/>
                  </a:spcBef>
                  <a:buClr>
                    <a:srgbClr val="E0E0E0"/>
                  </a:buClr>
                  <a:buSzPct val="80000"/>
                  <a:buFont typeface="+mj-lt"/>
                  <a:buAutoNum type="arabicPeriod"/>
                </a:pPr>
                <a:r>
                  <a:rPr lang="en-CH" sz="2000" dirty="0">
                    <a:latin typeface="IBM Plex Sans" charset="0"/>
                    <a:ea typeface="IBM Plex Sans" charset="0"/>
                    <a:cs typeface="IBM Plex Sans" charset="0"/>
                  </a:rPr>
                  <a:t>We perform full tomogrphy to purify the ancilla qubit.</a:t>
                </a:r>
              </a:p>
            </p:txBody>
          </p:sp>
        </mc:Choice>
        <mc:Fallback>
          <p:sp>
            <p:nvSpPr>
              <p:cNvPr id="8" name="TextBox 7">
                <a:extLst>
                  <a:ext uri="{FF2B5EF4-FFF2-40B4-BE49-F238E27FC236}">
                    <a16:creationId xmlns:a16="http://schemas.microsoft.com/office/drawing/2014/main" id="{41F5F47E-7F32-5592-30A9-58578EFE0326}"/>
                  </a:ext>
                </a:extLst>
              </p:cNvPr>
              <p:cNvSpPr txBox="1">
                <a:spLocks noRot="1" noChangeAspect="1" noMove="1" noResize="1" noEditPoints="1" noAdjustHandles="1" noChangeArrowheads="1" noChangeShapeType="1" noTextEdit="1"/>
              </p:cNvSpPr>
              <p:nvPr/>
            </p:nvSpPr>
            <p:spPr>
              <a:xfrm>
                <a:off x="856525" y="1230139"/>
                <a:ext cx="10845479" cy="1766702"/>
              </a:xfrm>
              <a:prstGeom prst="rect">
                <a:avLst/>
              </a:prstGeom>
              <a:blipFill>
                <a:blip r:embed="rId3"/>
                <a:stretch>
                  <a:fillRect l="-1287" t="-3546" b="-7801"/>
                </a:stretch>
              </a:blipFill>
            </p:spPr>
            <p:txBody>
              <a:bodyPr/>
              <a:lstStyle/>
              <a:p>
                <a:r>
                  <a:rPr lang="en-CH">
                    <a:noFill/>
                  </a:rPr>
                  <a:t> </a:t>
                </a:r>
              </a:p>
            </p:txBody>
          </p:sp>
        </mc:Fallback>
      </mc:AlternateContent>
      <p:sp>
        <p:nvSpPr>
          <p:cNvPr id="9" name="TextBox 8">
            <a:extLst>
              <a:ext uri="{FF2B5EF4-FFF2-40B4-BE49-F238E27FC236}">
                <a16:creationId xmlns:a16="http://schemas.microsoft.com/office/drawing/2014/main" id="{29F8661B-9554-19A0-0B0B-D40316984D9B}"/>
              </a:ext>
            </a:extLst>
          </p:cNvPr>
          <p:cNvSpPr txBox="1"/>
          <p:nvPr/>
        </p:nvSpPr>
        <p:spPr>
          <a:xfrm>
            <a:off x="7828345" y="268227"/>
            <a:ext cx="4363655" cy="215444"/>
          </a:xfrm>
          <a:prstGeom prst="rect">
            <a:avLst/>
          </a:prstGeom>
          <a:noFill/>
        </p:spPr>
        <p:txBody>
          <a:bodyPr wrap="square" lIns="0" tIns="0" rIns="0" bIns="0" rtlCol="0">
            <a:spAutoFit/>
          </a:bodyPr>
          <a:lstStyle/>
          <a:p>
            <a:r>
              <a:rPr lang="en-GB" sz="1400" dirty="0"/>
              <a:t>Mingxia </a:t>
            </a:r>
            <a:r>
              <a:rPr lang="en-GB" sz="1400" dirty="0" err="1"/>
              <a:t>Huo</a:t>
            </a:r>
            <a:r>
              <a:rPr lang="en-GB" sz="1400" dirty="0"/>
              <a:t> and Ying Li Phys. Rev. A 105, 022427 (2022)</a:t>
            </a:r>
          </a:p>
        </p:txBody>
      </p:sp>
    </p:spTree>
    <p:extLst>
      <p:ext uri="{BB962C8B-B14F-4D97-AF65-F5344CB8AC3E}">
        <p14:creationId xmlns:p14="http://schemas.microsoft.com/office/powerpoint/2010/main" val="84694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6EBAE8-1500-BD0B-0D9A-EFE56B0442DC}"/>
              </a:ext>
            </a:extLst>
          </p:cNvPr>
          <p:cNvSpPr>
            <a:spLocks noGrp="1"/>
          </p:cNvSpPr>
          <p:nvPr>
            <p:ph type="ftr" sz="quarter" idx="10"/>
          </p:nvPr>
        </p:nvSpPr>
        <p:spPr/>
        <p:txBody>
          <a:bodyPr/>
          <a:lstStyle/>
          <a:p>
            <a:r>
              <a:rPr lang="en-US"/>
              <a:t>IBM Quantum / © 2021 IBM Corporation</a:t>
            </a:r>
            <a:endParaRPr lang="en-US" dirty="0"/>
          </a:p>
        </p:txBody>
      </p:sp>
      <p:sp>
        <p:nvSpPr>
          <p:cNvPr id="3" name="Title 2">
            <a:extLst>
              <a:ext uri="{FF2B5EF4-FFF2-40B4-BE49-F238E27FC236}">
                <a16:creationId xmlns:a16="http://schemas.microsoft.com/office/drawing/2014/main" id="{773C8784-B248-68F3-6E00-81F1CFC6C077}"/>
              </a:ext>
            </a:extLst>
          </p:cNvPr>
          <p:cNvSpPr>
            <a:spLocks noGrp="1"/>
          </p:cNvSpPr>
          <p:nvPr>
            <p:ph type="title"/>
          </p:nvPr>
        </p:nvSpPr>
        <p:spPr>
          <a:xfrm>
            <a:off x="280416" y="268227"/>
            <a:ext cx="11166945" cy="484808"/>
          </a:xfrm>
        </p:spPr>
        <p:txBody>
          <a:bodyPr/>
          <a:lstStyle/>
          <a:p>
            <a:r>
              <a:rPr lang="en-CH" sz="2800" b="1" dirty="0">
                <a:latin typeface="Calibri" panose="020F0502020204030204" pitchFamily="34" charset="0"/>
                <a:cs typeface="Calibri" panose="020F0502020204030204" pitchFamily="34" charset="0"/>
              </a:rPr>
              <a:t>Improving Virtual Distillation? Turn coherent errors to incoherent ones!</a:t>
            </a:r>
          </a:p>
        </p:txBody>
      </p:sp>
      <p:pic>
        <p:nvPicPr>
          <p:cNvPr id="1026" name="Picture 2" descr="DynamicalDecoupling — Qiskit 0.38.0 documentation">
            <a:extLst>
              <a:ext uri="{FF2B5EF4-FFF2-40B4-BE49-F238E27FC236}">
                <a16:creationId xmlns:a16="http://schemas.microsoft.com/office/drawing/2014/main" id="{BDC2160F-70BF-DCC3-7C18-44AA9B78A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88" y="3678506"/>
            <a:ext cx="4339498" cy="14289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D70276D-020C-3987-0FE1-7EB999993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326" y="2643996"/>
            <a:ext cx="3347855" cy="872907"/>
          </a:xfrm>
          <a:prstGeom prst="rect">
            <a:avLst/>
          </a:prstGeom>
        </p:spPr>
      </p:pic>
      <p:sp>
        <p:nvSpPr>
          <p:cNvPr id="11" name="TextBox 10">
            <a:extLst>
              <a:ext uri="{FF2B5EF4-FFF2-40B4-BE49-F238E27FC236}">
                <a16:creationId xmlns:a16="http://schemas.microsoft.com/office/drawing/2014/main" id="{98D5554A-442C-8CF9-D56A-FB4F58AFCA73}"/>
              </a:ext>
            </a:extLst>
          </p:cNvPr>
          <p:cNvSpPr txBox="1"/>
          <p:nvPr/>
        </p:nvSpPr>
        <p:spPr>
          <a:xfrm>
            <a:off x="1226916" y="1260132"/>
            <a:ext cx="3854370" cy="385939"/>
          </a:xfrm>
          <a:prstGeom prst="rect">
            <a:avLst/>
          </a:prstGeom>
          <a:noFill/>
        </p:spPr>
        <p:txBody>
          <a:bodyPr wrap="square" lIns="0" tIns="0" rIns="0" bIns="0" rtlCol="0">
            <a:spAutoFit/>
          </a:bodyPr>
          <a:lstStyle/>
          <a:p>
            <a:pPr algn="l">
              <a:lnSpc>
                <a:spcPct val="110000"/>
              </a:lnSpc>
              <a:spcBef>
                <a:spcPts val="1100"/>
              </a:spcBef>
              <a:buClr>
                <a:srgbClr val="E0E0E0"/>
              </a:buClr>
              <a:buSzPct val="80000"/>
            </a:pPr>
            <a:r>
              <a:rPr lang="en-CH" sz="2400" b="1" dirty="0">
                <a:latin typeface="Calibri" panose="020F0502020204030204" pitchFamily="34" charset="0"/>
                <a:ea typeface="IBM Plex Sans" charset="0"/>
                <a:cs typeface="Calibri" panose="020F0502020204030204" pitchFamily="34" charset="0"/>
              </a:rPr>
              <a:t>Dynamical Decoupling </a:t>
            </a:r>
          </a:p>
        </p:txBody>
      </p:sp>
      <p:sp>
        <p:nvSpPr>
          <p:cNvPr id="12" name="TextBox 11">
            <a:extLst>
              <a:ext uri="{FF2B5EF4-FFF2-40B4-BE49-F238E27FC236}">
                <a16:creationId xmlns:a16="http://schemas.microsoft.com/office/drawing/2014/main" id="{EAE30A5D-55AF-4D9D-90DE-40705908BF10}"/>
              </a:ext>
            </a:extLst>
          </p:cNvPr>
          <p:cNvSpPr txBox="1"/>
          <p:nvPr/>
        </p:nvSpPr>
        <p:spPr>
          <a:xfrm>
            <a:off x="8032831" y="1264570"/>
            <a:ext cx="2777924" cy="382797"/>
          </a:xfrm>
          <a:prstGeom prst="rect">
            <a:avLst/>
          </a:prstGeom>
          <a:noFill/>
        </p:spPr>
        <p:txBody>
          <a:bodyPr wrap="square" lIns="0" tIns="0" rIns="0" bIns="0" rtlCol="0">
            <a:spAutoFit/>
          </a:bodyPr>
          <a:lstStyle/>
          <a:p>
            <a:pPr algn="l">
              <a:lnSpc>
                <a:spcPct val="110000"/>
              </a:lnSpc>
              <a:spcBef>
                <a:spcPts val="1100"/>
              </a:spcBef>
              <a:buClr>
                <a:srgbClr val="E0E0E0"/>
              </a:buClr>
              <a:buSzPct val="80000"/>
            </a:pPr>
            <a:r>
              <a:rPr lang="en-CH" sz="2400" b="1" dirty="0">
                <a:latin typeface="Calibri" panose="020F0502020204030204" pitchFamily="34" charset="0"/>
                <a:ea typeface="IBM Plex Sans" charset="0"/>
                <a:cs typeface="Calibri" panose="020F0502020204030204" pitchFamily="34" charset="0"/>
              </a:rPr>
              <a:t>Pauli Twirling </a:t>
            </a:r>
          </a:p>
        </p:txBody>
      </p:sp>
      <p:sp>
        <p:nvSpPr>
          <p:cNvPr id="13" name="TextBox 12">
            <a:extLst>
              <a:ext uri="{FF2B5EF4-FFF2-40B4-BE49-F238E27FC236}">
                <a16:creationId xmlns:a16="http://schemas.microsoft.com/office/drawing/2014/main" id="{7BE0A216-117B-3CD2-1A6D-FDC9AC389EC7}"/>
              </a:ext>
            </a:extLst>
          </p:cNvPr>
          <p:cNvSpPr txBox="1"/>
          <p:nvPr/>
        </p:nvSpPr>
        <p:spPr>
          <a:xfrm>
            <a:off x="7090340" y="1822213"/>
            <a:ext cx="4467829" cy="660181"/>
          </a:xfrm>
          <a:prstGeom prst="rect">
            <a:avLst/>
          </a:prstGeom>
          <a:noFill/>
        </p:spPr>
        <p:txBody>
          <a:bodyPr wrap="square" lIns="0" tIns="0" rIns="0" bIns="0" rtlCol="0">
            <a:spAutoFit/>
          </a:bodyPr>
          <a:lstStyle/>
          <a:p>
            <a:pPr algn="l">
              <a:lnSpc>
                <a:spcPct val="110000"/>
              </a:lnSpc>
              <a:spcBef>
                <a:spcPts val="1100"/>
              </a:spcBef>
              <a:buClr>
                <a:srgbClr val="E0E0E0"/>
              </a:buClr>
              <a:buSzPct val="80000"/>
            </a:pPr>
            <a:r>
              <a:rPr lang="en-CH" sz="2000" dirty="0">
                <a:latin typeface="Calibri" panose="020F0502020204030204" pitchFamily="34" charset="0"/>
                <a:ea typeface="IBM Plex Sans" charset="0"/>
                <a:cs typeface="Calibri" panose="020F0502020204030204" pitchFamily="34" charset="0"/>
              </a:rPr>
              <a:t>Turn a noisy operator into a Pauli channel, via gate conjugation.</a:t>
            </a:r>
          </a:p>
        </p:txBody>
      </p:sp>
      <p:sp>
        <p:nvSpPr>
          <p:cNvPr id="15" name="TextBox 14">
            <a:extLst>
              <a:ext uri="{FF2B5EF4-FFF2-40B4-BE49-F238E27FC236}">
                <a16:creationId xmlns:a16="http://schemas.microsoft.com/office/drawing/2014/main" id="{AEFACBBF-B2B7-B1B9-1AD2-E8C50E64BC99}"/>
              </a:ext>
            </a:extLst>
          </p:cNvPr>
          <p:cNvSpPr txBox="1"/>
          <p:nvPr/>
        </p:nvSpPr>
        <p:spPr>
          <a:xfrm>
            <a:off x="797644" y="1904762"/>
            <a:ext cx="3958542" cy="1336713"/>
          </a:xfrm>
          <a:prstGeom prst="rect">
            <a:avLst/>
          </a:prstGeom>
          <a:noFill/>
        </p:spPr>
        <p:txBody>
          <a:bodyPr wrap="square" lIns="0" tIns="0" rIns="0" bIns="0" rtlCol="0">
            <a:spAutoFit/>
          </a:bodyPr>
          <a:lstStyle/>
          <a:p>
            <a:pPr algn="l">
              <a:lnSpc>
                <a:spcPct val="110000"/>
              </a:lnSpc>
              <a:spcBef>
                <a:spcPts val="1100"/>
              </a:spcBef>
              <a:buClr>
                <a:srgbClr val="E0E0E0"/>
              </a:buClr>
              <a:buSzPct val="80000"/>
            </a:pPr>
            <a:r>
              <a:rPr lang="en-GB" sz="2000" dirty="0"/>
              <a:t>Decrease decoherence by taking advantage of </a:t>
            </a:r>
            <a:r>
              <a:rPr lang="en-GB" sz="2000" b="1" dirty="0"/>
              <a:t>rapid, time-dependent control modulation</a:t>
            </a:r>
            <a:r>
              <a:rPr lang="en-GB" sz="2000" dirty="0"/>
              <a:t> when the qubits are idling.</a:t>
            </a:r>
            <a:endParaRPr lang="en-CH" sz="2000" dirty="0" err="1">
              <a:latin typeface="IBM Plex Sans" charset="0"/>
              <a:ea typeface="IBM Plex Sans" charset="0"/>
              <a:cs typeface="IBM Plex Sans" charset="0"/>
            </a:endParaRPr>
          </a:p>
        </p:txBody>
      </p:sp>
      <p:sp>
        <p:nvSpPr>
          <p:cNvPr id="16" name="TextBox 15">
            <a:extLst>
              <a:ext uri="{FF2B5EF4-FFF2-40B4-BE49-F238E27FC236}">
                <a16:creationId xmlns:a16="http://schemas.microsoft.com/office/drawing/2014/main" id="{AABDE9FE-A4E2-0320-AA47-8213E9D2C1B6}"/>
              </a:ext>
            </a:extLst>
          </p:cNvPr>
          <p:cNvSpPr txBox="1"/>
          <p:nvPr/>
        </p:nvSpPr>
        <p:spPr>
          <a:xfrm>
            <a:off x="643727" y="5438369"/>
            <a:ext cx="4861367" cy="801245"/>
          </a:xfrm>
          <a:prstGeom prst="rect">
            <a:avLst/>
          </a:prstGeom>
          <a:noFill/>
        </p:spPr>
        <p:txBody>
          <a:bodyPr wrap="square" lIns="0" tIns="0" rIns="0" bIns="0" rtlCol="0">
            <a:spAutoFit/>
          </a:bodyPr>
          <a:lstStyle/>
          <a:p>
            <a:pPr algn="ctr">
              <a:lnSpc>
                <a:spcPct val="110000"/>
              </a:lnSpc>
              <a:spcBef>
                <a:spcPts val="1100"/>
              </a:spcBef>
              <a:buClr>
                <a:srgbClr val="E0E0E0"/>
              </a:buClr>
              <a:buSzPct val="80000"/>
            </a:pPr>
            <a:r>
              <a:rPr lang="en-GB" sz="2000" dirty="0">
                <a:latin typeface="Calibri" panose="020F0502020204030204" pitchFamily="34" charset="0"/>
                <a:ea typeface="IBM Plex Sans" charset="0"/>
                <a:cs typeface="Calibri" panose="020F0502020204030204" pitchFamily="34" charset="0"/>
              </a:rPr>
              <a:t>W</a:t>
            </a:r>
            <a:r>
              <a:rPr lang="en-CH" sz="2000" dirty="0">
                <a:latin typeface="Calibri" panose="020F0502020204030204" pitchFamily="34" charset="0"/>
                <a:ea typeface="IBM Plex Sans" charset="0"/>
                <a:cs typeface="Calibri" panose="020F0502020204030204" pitchFamily="34" charset="0"/>
              </a:rPr>
              <a:t>hich pulses sequences should we use?</a:t>
            </a:r>
          </a:p>
          <a:p>
            <a:pPr algn="ctr">
              <a:lnSpc>
                <a:spcPct val="110000"/>
              </a:lnSpc>
              <a:spcBef>
                <a:spcPts val="1100"/>
              </a:spcBef>
              <a:buClr>
                <a:srgbClr val="E0E0E0"/>
              </a:buClr>
              <a:buSzPct val="80000"/>
            </a:pPr>
            <a:r>
              <a:rPr lang="en-CH" sz="2000" dirty="0">
                <a:latin typeface="Calibri" panose="020F0502020204030204" pitchFamily="34" charset="0"/>
                <a:ea typeface="IBM Plex Sans" charset="0"/>
                <a:cs typeface="Calibri" panose="020F0502020204030204" pitchFamily="34" charset="0"/>
              </a:rPr>
              <a:t>(XY8) </a:t>
            </a:r>
          </a:p>
        </p:txBody>
      </p:sp>
      <p:pic>
        <p:nvPicPr>
          <p:cNvPr id="5" name="Picture 4" descr="Calendar&#10;&#10;Description automatically generated">
            <a:extLst>
              <a:ext uri="{FF2B5EF4-FFF2-40B4-BE49-F238E27FC236}">
                <a16:creationId xmlns:a16="http://schemas.microsoft.com/office/drawing/2014/main" id="{6F13093A-373A-6862-D965-7F4425BAF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648" y="3678506"/>
            <a:ext cx="6681058" cy="1445609"/>
          </a:xfrm>
          <a:prstGeom prst="rect">
            <a:avLst/>
          </a:prstGeom>
        </p:spPr>
      </p:pic>
      <p:sp>
        <p:nvSpPr>
          <p:cNvPr id="6" name="TextBox 5">
            <a:extLst>
              <a:ext uri="{FF2B5EF4-FFF2-40B4-BE49-F238E27FC236}">
                <a16:creationId xmlns:a16="http://schemas.microsoft.com/office/drawing/2014/main" id="{21B59665-B158-3BD9-38CE-4C73519AD06A}"/>
              </a:ext>
            </a:extLst>
          </p:cNvPr>
          <p:cNvSpPr txBox="1"/>
          <p:nvPr/>
        </p:nvSpPr>
        <p:spPr>
          <a:xfrm>
            <a:off x="8744177" y="5438369"/>
            <a:ext cx="3340529" cy="224742"/>
          </a:xfrm>
          <a:prstGeom prst="rect">
            <a:avLst/>
          </a:prstGeom>
          <a:noFill/>
        </p:spPr>
        <p:txBody>
          <a:bodyPr wrap="square" lIns="0" tIns="0" rIns="0" bIns="0" rtlCol="0">
            <a:spAutoFit/>
          </a:bodyPr>
          <a:lstStyle/>
          <a:p>
            <a:pPr algn="l">
              <a:lnSpc>
                <a:spcPct val="110000"/>
              </a:lnSpc>
              <a:spcBef>
                <a:spcPts val="1100"/>
              </a:spcBef>
              <a:buClr>
                <a:srgbClr val="E0E0E0"/>
              </a:buClr>
              <a:buSzPct val="80000"/>
            </a:pPr>
            <a:r>
              <a:rPr lang="en-GB" sz="1400" dirty="0"/>
              <a:t>Fuchs, et al.,  </a:t>
            </a:r>
            <a:r>
              <a:rPr lang="en-GB" sz="1400" i="1" dirty="0"/>
              <a:t>Eur. Phys. J. Plus</a:t>
            </a:r>
            <a:r>
              <a:rPr lang="en-GB" sz="1400" dirty="0"/>
              <a:t> </a:t>
            </a:r>
            <a:r>
              <a:rPr lang="en-GB" sz="1400" b="1" dirty="0"/>
              <a:t>135</a:t>
            </a:r>
            <a:r>
              <a:rPr lang="en-GB" sz="1400" dirty="0"/>
              <a:t>, 353 (2020)</a:t>
            </a:r>
            <a:endParaRPr lang="en-CH" sz="14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54419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C1D8BA-2C45-37AB-B931-5E6FD5095AEA}"/>
              </a:ext>
            </a:extLst>
          </p:cNvPr>
          <p:cNvSpPr>
            <a:spLocks noGrp="1"/>
          </p:cNvSpPr>
          <p:nvPr>
            <p:ph type="ftr" sz="quarter" idx="10"/>
          </p:nvPr>
        </p:nvSpPr>
        <p:spPr/>
        <p:txBody>
          <a:bodyPr/>
          <a:lstStyle/>
          <a:p>
            <a:r>
              <a:rPr lang="en-US"/>
              <a:t>IBM Quantum / © 2021 IBM Corporation</a:t>
            </a:r>
            <a:endParaRPr lang="en-US" dirty="0"/>
          </a:p>
        </p:txBody>
      </p:sp>
      <p:sp>
        <p:nvSpPr>
          <p:cNvPr id="6" name="TextBox 5">
            <a:extLst>
              <a:ext uri="{FF2B5EF4-FFF2-40B4-BE49-F238E27FC236}">
                <a16:creationId xmlns:a16="http://schemas.microsoft.com/office/drawing/2014/main" id="{01E85898-B73C-25FE-7408-85A2B45CCDE4}"/>
              </a:ext>
            </a:extLst>
          </p:cNvPr>
          <p:cNvSpPr txBox="1"/>
          <p:nvPr/>
        </p:nvSpPr>
        <p:spPr>
          <a:xfrm>
            <a:off x="127030" y="304142"/>
            <a:ext cx="3746218" cy="446661"/>
          </a:xfrm>
          <a:prstGeom prst="rect">
            <a:avLst/>
          </a:prstGeom>
          <a:noFill/>
        </p:spPr>
        <p:txBody>
          <a:bodyPr wrap="none" lIns="0" tIns="0" rIns="0" bIns="0" rtlCol="0">
            <a:spAutoFit/>
          </a:bodyPr>
          <a:lstStyle/>
          <a:p>
            <a:pPr algn="l">
              <a:lnSpc>
                <a:spcPct val="110000"/>
              </a:lnSpc>
              <a:spcBef>
                <a:spcPts val="1100"/>
              </a:spcBef>
              <a:buClr>
                <a:srgbClr val="E0E0E0"/>
              </a:buClr>
              <a:buSzPct val="80000"/>
            </a:pPr>
            <a:r>
              <a:rPr lang="en-CH" sz="2400" b="1" dirty="0">
                <a:latin typeface="IBM Plex Sans" charset="0"/>
                <a:ea typeface="IBM Plex Sans" charset="0"/>
                <a:cs typeface="IBM Plex Sans" charset="0"/>
              </a:rPr>
              <a:t>Experiment</a:t>
            </a:r>
            <a:r>
              <a:rPr lang="en-CH" sz="2800" b="1" dirty="0">
                <a:latin typeface="IBM Plex Sans" charset="0"/>
                <a:ea typeface="IBM Plex Sans" charset="0"/>
                <a:cs typeface="IBM Plex Sans" charset="0"/>
              </a:rPr>
              <a:t> </a:t>
            </a:r>
            <a:r>
              <a:rPr lang="en-CH" sz="2000" b="1" dirty="0">
                <a:latin typeface="IBM Plex Sans" charset="0"/>
                <a:ea typeface="IBM Plex Sans" charset="0"/>
                <a:cs typeface="IBM Plex Sans" charset="0"/>
              </a:rPr>
              <a:t>(IBMQ_mumbai)</a:t>
            </a:r>
            <a:endParaRPr lang="en-CH" sz="2800" b="1" dirty="0">
              <a:latin typeface="IBM Plex Sans" charset="0"/>
              <a:ea typeface="IBM Plex Sans" charset="0"/>
              <a:cs typeface="IBM Plex Sans" charset="0"/>
            </a:endParaRPr>
          </a:p>
        </p:txBody>
      </p:sp>
      <p:sp>
        <p:nvSpPr>
          <p:cNvPr id="12" name="Rectangle 11">
            <a:extLst>
              <a:ext uri="{FF2B5EF4-FFF2-40B4-BE49-F238E27FC236}">
                <a16:creationId xmlns:a16="http://schemas.microsoft.com/office/drawing/2014/main" id="{42385B08-5A85-2893-DF27-F6B9AF7B65BD}"/>
              </a:ext>
            </a:extLst>
          </p:cNvPr>
          <p:cNvSpPr/>
          <p:nvPr/>
        </p:nvSpPr>
        <p:spPr bwMode="auto">
          <a:xfrm>
            <a:off x="4027990" y="16509"/>
            <a:ext cx="8164010" cy="62619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CH"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pic>
        <p:nvPicPr>
          <p:cNvPr id="13" name="Picture 12" descr="Diagram&#10;&#10;Description automatically generated">
            <a:extLst>
              <a:ext uri="{FF2B5EF4-FFF2-40B4-BE49-F238E27FC236}">
                <a16:creationId xmlns:a16="http://schemas.microsoft.com/office/drawing/2014/main" id="{D01C38A0-62C4-0F46-0135-FD75B7C4D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4483" y="0"/>
            <a:ext cx="7561712" cy="6261905"/>
          </a:xfrm>
          <a:prstGeom prst="rect">
            <a:avLst/>
          </a:prstGeom>
        </p:spPr>
      </p:pic>
      <p:pic>
        <p:nvPicPr>
          <p:cNvPr id="15" name="Picture 14" descr="Diagram&#10;&#10;Description automatically generated with medium confidence">
            <a:extLst>
              <a:ext uri="{FF2B5EF4-FFF2-40B4-BE49-F238E27FC236}">
                <a16:creationId xmlns:a16="http://schemas.microsoft.com/office/drawing/2014/main" id="{AA1C47CC-5899-485C-359D-A8C68957F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766" y="1402753"/>
            <a:ext cx="3487197" cy="736520"/>
          </a:xfrm>
          <a:prstGeom prst="rect">
            <a:avLst/>
          </a:prstGeom>
        </p:spPr>
      </p:pic>
      <p:sp>
        <p:nvSpPr>
          <p:cNvPr id="16" name="TextBox 15">
            <a:extLst>
              <a:ext uri="{FF2B5EF4-FFF2-40B4-BE49-F238E27FC236}">
                <a16:creationId xmlns:a16="http://schemas.microsoft.com/office/drawing/2014/main" id="{4025F018-2F7D-9726-899A-45888DF22908}"/>
              </a:ext>
            </a:extLst>
          </p:cNvPr>
          <p:cNvSpPr txBox="1"/>
          <p:nvPr/>
        </p:nvSpPr>
        <p:spPr>
          <a:xfrm>
            <a:off x="304889" y="2791223"/>
            <a:ext cx="3109687" cy="3253135"/>
          </a:xfrm>
          <a:prstGeom prst="rect">
            <a:avLst/>
          </a:prstGeom>
          <a:noFill/>
        </p:spPr>
        <p:txBody>
          <a:bodyPr wrap="square" lIns="0" tIns="0" rIns="0" bIns="0" rtlCol="0">
            <a:spAutoFit/>
          </a:bodyPr>
          <a:lstStyle/>
          <a:p>
            <a:pPr marL="285750" indent="-285750" algn="l">
              <a:lnSpc>
                <a:spcPct val="110000"/>
              </a:lnSpc>
              <a:spcBef>
                <a:spcPts val="1100"/>
              </a:spcBef>
              <a:buClr>
                <a:srgbClr val="E0E0E0"/>
              </a:buClr>
              <a:buSzPct val="80000"/>
              <a:buFont typeface="Arial" panose="020B0604020202020204" pitchFamily="34" charset="0"/>
              <a:buChar char="•"/>
            </a:pPr>
            <a:r>
              <a:rPr lang="en-CH" sz="2000" dirty="0">
                <a:latin typeface="IBM Plex Sans" charset="0"/>
                <a:ea typeface="IBM Plex Sans" charset="0"/>
                <a:cs typeface="IBM Plex Sans" charset="0"/>
              </a:rPr>
              <a:t>VD alone is not sufficient (needs purification).</a:t>
            </a:r>
          </a:p>
          <a:p>
            <a:pPr marL="285750" indent="-285750" algn="l">
              <a:lnSpc>
                <a:spcPct val="110000"/>
              </a:lnSpc>
              <a:spcBef>
                <a:spcPts val="1100"/>
              </a:spcBef>
              <a:buClr>
                <a:srgbClr val="E0E0E0"/>
              </a:buClr>
              <a:buSzPct val="80000"/>
              <a:buFont typeface="Arial" panose="020B0604020202020204" pitchFamily="34" charset="0"/>
              <a:buChar char="•"/>
            </a:pPr>
            <a:r>
              <a:rPr lang="en-CH" sz="2000" dirty="0">
                <a:latin typeface="IBM Plex Sans" charset="0"/>
                <a:ea typeface="IBM Plex Sans" charset="0"/>
                <a:cs typeface="IBM Plex Sans" charset="0"/>
              </a:rPr>
              <a:t>XY8 DD helps.</a:t>
            </a:r>
          </a:p>
          <a:p>
            <a:pPr marL="285750" indent="-285750" algn="l">
              <a:lnSpc>
                <a:spcPct val="110000"/>
              </a:lnSpc>
              <a:spcBef>
                <a:spcPts val="1100"/>
              </a:spcBef>
              <a:buClr>
                <a:srgbClr val="E0E0E0"/>
              </a:buClr>
              <a:buSzPct val="80000"/>
              <a:buFont typeface="Arial" panose="020B0604020202020204" pitchFamily="34" charset="0"/>
              <a:buChar char="•"/>
            </a:pPr>
            <a:r>
              <a:rPr lang="en-GB" sz="2000" dirty="0">
                <a:latin typeface="IBM Plex Sans" charset="0"/>
                <a:ea typeface="IBM Plex Sans" charset="0"/>
                <a:cs typeface="IBM Plex Sans" charset="0"/>
              </a:rPr>
              <a:t>T</a:t>
            </a:r>
            <a:r>
              <a:rPr lang="en-CH" sz="2000" dirty="0">
                <a:latin typeface="IBM Plex Sans" charset="0"/>
                <a:ea typeface="IBM Plex Sans" charset="0"/>
                <a:cs typeface="IBM Plex Sans" charset="0"/>
              </a:rPr>
              <a:t>wirling improves the purity.</a:t>
            </a:r>
          </a:p>
          <a:p>
            <a:pPr marL="285750" indent="-285750" algn="l">
              <a:lnSpc>
                <a:spcPct val="110000"/>
              </a:lnSpc>
              <a:spcBef>
                <a:spcPts val="1100"/>
              </a:spcBef>
              <a:buClr>
                <a:srgbClr val="E0E0E0"/>
              </a:buClr>
              <a:buSzPct val="80000"/>
              <a:buFont typeface="Arial" panose="020B0604020202020204" pitchFamily="34" charset="0"/>
              <a:buChar char="•"/>
            </a:pPr>
            <a:r>
              <a:rPr lang="en-CH" sz="2000" dirty="0">
                <a:latin typeface="IBM Plex Sans" charset="0"/>
                <a:ea typeface="IBM Plex Sans" charset="0"/>
                <a:cs typeface="IBM Plex Sans" charset="0"/>
              </a:rPr>
              <a:t>XY8 DD + Twirling + purified VD is the best.</a:t>
            </a:r>
          </a:p>
          <a:p>
            <a:pPr marL="285750" indent="-285750" algn="l">
              <a:lnSpc>
                <a:spcPct val="110000"/>
              </a:lnSpc>
              <a:spcBef>
                <a:spcPts val="1100"/>
              </a:spcBef>
              <a:buClr>
                <a:srgbClr val="E0E0E0"/>
              </a:buClr>
              <a:buSzPct val="80000"/>
              <a:buFont typeface="Arial" panose="020B0604020202020204" pitchFamily="34" charset="0"/>
              <a:buChar char="•"/>
            </a:pPr>
            <a:endParaRPr lang="en-CH" sz="2000" dirty="0">
              <a:latin typeface="IBM Plex Sans" charset="0"/>
              <a:ea typeface="IBM Plex Sans" charset="0"/>
              <a:cs typeface="IBM Plex Sans" charset="0"/>
            </a:endParaRPr>
          </a:p>
        </p:txBody>
      </p:sp>
    </p:spTree>
    <p:extLst>
      <p:ext uri="{BB962C8B-B14F-4D97-AF65-F5344CB8AC3E}">
        <p14:creationId xmlns:p14="http://schemas.microsoft.com/office/powerpoint/2010/main" val="415840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3091B1-EEC7-F9C8-21C8-20C1A6EB4CBC}"/>
              </a:ext>
            </a:extLst>
          </p:cNvPr>
          <p:cNvSpPr>
            <a:spLocks noGrp="1"/>
          </p:cNvSpPr>
          <p:nvPr>
            <p:ph type="ftr" sz="quarter" idx="10"/>
          </p:nvPr>
        </p:nvSpPr>
        <p:spPr/>
        <p:txBody>
          <a:bodyPr/>
          <a:lstStyle/>
          <a:p>
            <a:r>
              <a:rPr lang="en-US"/>
              <a:t>IBM Quantum / © 2021 IBM Corporation</a:t>
            </a:r>
            <a:endParaRPr lang="en-US" dirty="0"/>
          </a:p>
        </p:txBody>
      </p:sp>
      <p:sp>
        <p:nvSpPr>
          <p:cNvPr id="3" name="Title 2">
            <a:extLst>
              <a:ext uri="{FF2B5EF4-FFF2-40B4-BE49-F238E27FC236}">
                <a16:creationId xmlns:a16="http://schemas.microsoft.com/office/drawing/2014/main" id="{0AFA7097-D5EC-A2B0-1AC6-93E9E3BF9A92}"/>
              </a:ext>
            </a:extLst>
          </p:cNvPr>
          <p:cNvSpPr>
            <a:spLocks noGrp="1"/>
          </p:cNvSpPr>
          <p:nvPr>
            <p:ph type="title"/>
          </p:nvPr>
        </p:nvSpPr>
        <p:spPr/>
        <p:txBody>
          <a:bodyPr/>
          <a:lstStyle/>
          <a:p>
            <a:r>
              <a:rPr lang="en-CH" dirty="0"/>
              <a:t>Software demonstration</a:t>
            </a:r>
          </a:p>
        </p:txBody>
      </p:sp>
      <p:sp>
        <p:nvSpPr>
          <p:cNvPr id="8" name="TextBox 7">
            <a:extLst>
              <a:ext uri="{FF2B5EF4-FFF2-40B4-BE49-F238E27FC236}">
                <a16:creationId xmlns:a16="http://schemas.microsoft.com/office/drawing/2014/main" id="{4C887767-D0D0-0696-B54F-BA98ECAD6A05}"/>
              </a:ext>
            </a:extLst>
          </p:cNvPr>
          <p:cNvSpPr txBox="1"/>
          <p:nvPr/>
        </p:nvSpPr>
        <p:spPr>
          <a:xfrm>
            <a:off x="304890" y="1200650"/>
            <a:ext cx="5791110" cy="1624419"/>
          </a:xfrm>
          <a:prstGeom prst="rect">
            <a:avLst/>
          </a:prstGeom>
          <a:noFill/>
        </p:spPr>
        <p:txBody>
          <a:bodyPr wrap="square" lIns="0" tIns="0" rIns="0" bIns="0" rtlCol="0">
            <a:spAutoFit/>
          </a:bodyPr>
          <a:lstStyle/>
          <a:p>
            <a:pPr algn="l">
              <a:lnSpc>
                <a:spcPct val="110000"/>
              </a:lnSpc>
              <a:spcBef>
                <a:spcPts val="1100"/>
              </a:spcBef>
              <a:buClr>
                <a:srgbClr val="E0E0E0"/>
              </a:buClr>
              <a:buSzPct val="80000"/>
            </a:pPr>
            <a:r>
              <a:rPr lang="en-CH" dirty="0">
                <a:latin typeface="IBM Plex Sans" charset="0"/>
                <a:ea typeface="IBM Plex Sans" charset="0"/>
                <a:cs typeface="IBM Plex Sans" charset="0"/>
              </a:rPr>
              <a:t>Inputs:</a:t>
            </a:r>
          </a:p>
          <a:p>
            <a:pPr marL="285750" indent="-285750" algn="l">
              <a:lnSpc>
                <a:spcPct val="110000"/>
              </a:lnSpc>
              <a:spcBef>
                <a:spcPts val="1100"/>
              </a:spcBef>
              <a:buClr>
                <a:srgbClr val="E0E0E0"/>
              </a:buClr>
              <a:buSzPct val="80000"/>
              <a:buFont typeface="Arial" panose="020B0604020202020204" pitchFamily="34" charset="0"/>
              <a:buChar char="•"/>
            </a:pPr>
            <a:r>
              <a:rPr lang="en-GB" dirty="0" err="1">
                <a:latin typeface="IBM Plex Sans" charset="0"/>
                <a:ea typeface="IBM Plex Sans" charset="0"/>
                <a:cs typeface="IBM Plex Sans" charset="0"/>
              </a:rPr>
              <a:t>construct_circuit</a:t>
            </a:r>
            <a:r>
              <a:rPr lang="en-GB" dirty="0">
                <a:latin typeface="IBM Plex Sans" charset="0"/>
                <a:ea typeface="IBM Plex Sans" charset="0"/>
                <a:cs typeface="IBM Plex Sans" charset="0"/>
              </a:rPr>
              <a:t>(params): prepare your circuits</a:t>
            </a:r>
          </a:p>
          <a:p>
            <a:pPr marL="285750" indent="-285750" algn="l">
              <a:lnSpc>
                <a:spcPct val="110000"/>
              </a:lnSpc>
              <a:spcBef>
                <a:spcPts val="1100"/>
              </a:spcBef>
              <a:buClr>
                <a:srgbClr val="E0E0E0"/>
              </a:buClr>
              <a:buSzPct val="80000"/>
              <a:buFont typeface="Arial" panose="020B0604020202020204" pitchFamily="34" charset="0"/>
              <a:buChar char="•"/>
            </a:pPr>
            <a:r>
              <a:rPr lang="en-GB" dirty="0">
                <a:latin typeface="IBM Plex Sans" charset="0"/>
                <a:ea typeface="IBM Plex Sans" charset="0"/>
                <a:cs typeface="IBM Plex Sans" charset="0"/>
              </a:rPr>
              <a:t>m</a:t>
            </a:r>
            <a:r>
              <a:rPr lang="en-CH" dirty="0">
                <a:latin typeface="IBM Plex Sans" charset="0"/>
                <a:ea typeface="IBM Plex Sans" charset="0"/>
                <a:cs typeface="IBM Plex Sans" charset="0"/>
              </a:rPr>
              <a:t>easured_operator: pauli_string to be measured</a:t>
            </a:r>
          </a:p>
          <a:p>
            <a:pPr marL="285750" indent="-285750" algn="l">
              <a:lnSpc>
                <a:spcPct val="110000"/>
              </a:lnSpc>
              <a:spcBef>
                <a:spcPts val="1100"/>
              </a:spcBef>
              <a:buClr>
                <a:srgbClr val="E0E0E0"/>
              </a:buClr>
              <a:buSzPct val="80000"/>
              <a:buFont typeface="Arial" panose="020B0604020202020204" pitchFamily="34" charset="0"/>
              <a:buChar char="•"/>
            </a:pPr>
            <a:r>
              <a:rPr lang="en-GB" dirty="0">
                <a:latin typeface="IBM Plex Sans" charset="0"/>
                <a:ea typeface="IBM Plex Sans" charset="0"/>
                <a:cs typeface="IBM Plex Sans" charset="0"/>
              </a:rPr>
              <a:t>psi</a:t>
            </a:r>
            <a:r>
              <a:rPr lang="en-CH" dirty="0">
                <a:latin typeface="IBM Plex Sans" charset="0"/>
                <a:ea typeface="IBM Plex Sans" charset="0"/>
                <a:cs typeface="IBM Plex Sans" charset="0"/>
              </a:rPr>
              <a:t>: initial state</a:t>
            </a:r>
          </a:p>
        </p:txBody>
      </p:sp>
      <p:pic>
        <p:nvPicPr>
          <p:cNvPr id="10" name="Picture 9" descr="Graphical user interface, text, application, email&#10;&#10;Description automatically generated">
            <a:extLst>
              <a:ext uri="{FF2B5EF4-FFF2-40B4-BE49-F238E27FC236}">
                <a16:creationId xmlns:a16="http://schemas.microsoft.com/office/drawing/2014/main" id="{C0109E0F-1D4D-4427-F69A-2555BA34C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7" y="2888560"/>
            <a:ext cx="8459505" cy="3495308"/>
          </a:xfrm>
          <a:prstGeom prst="rect">
            <a:avLst/>
          </a:prstGeom>
        </p:spPr>
      </p:pic>
      <p:sp>
        <p:nvSpPr>
          <p:cNvPr id="11" name="TextBox 10">
            <a:extLst>
              <a:ext uri="{FF2B5EF4-FFF2-40B4-BE49-F238E27FC236}">
                <a16:creationId xmlns:a16="http://schemas.microsoft.com/office/drawing/2014/main" id="{4DA917B4-ADD8-91B1-1D0D-FECFAA78CB4B}"/>
              </a:ext>
            </a:extLst>
          </p:cNvPr>
          <p:cNvSpPr txBox="1"/>
          <p:nvPr/>
        </p:nvSpPr>
        <p:spPr>
          <a:xfrm>
            <a:off x="6713318" y="1200650"/>
            <a:ext cx="4888374" cy="1483355"/>
          </a:xfrm>
          <a:prstGeom prst="rect">
            <a:avLst/>
          </a:prstGeom>
          <a:noFill/>
        </p:spPr>
        <p:txBody>
          <a:bodyPr wrap="square" lIns="0" tIns="0" rIns="0" bIns="0" rtlCol="0">
            <a:spAutoFit/>
          </a:bodyPr>
          <a:lstStyle/>
          <a:p>
            <a:pPr algn="l">
              <a:lnSpc>
                <a:spcPct val="110000"/>
              </a:lnSpc>
              <a:spcBef>
                <a:spcPts val="1100"/>
              </a:spcBef>
              <a:buClr>
                <a:srgbClr val="E0E0E0"/>
              </a:buClr>
              <a:buSzPct val="80000"/>
            </a:pPr>
            <a:r>
              <a:rPr lang="en-CH" dirty="0">
                <a:latin typeface="IBM Plex Sans" charset="0"/>
                <a:ea typeface="IBM Plex Sans" charset="0"/>
                <a:cs typeface="IBM Plex Sans" charset="0"/>
              </a:rPr>
              <a:t>Outputs:</a:t>
            </a:r>
          </a:p>
          <a:p>
            <a:pPr marL="285750" indent="-285750" algn="l">
              <a:lnSpc>
                <a:spcPct val="110000"/>
              </a:lnSpc>
              <a:spcBef>
                <a:spcPts val="1100"/>
              </a:spcBef>
              <a:buClr>
                <a:srgbClr val="E0E0E0"/>
              </a:buClr>
              <a:buSzPct val="80000"/>
              <a:buFont typeface="Arial" panose="020B0604020202020204" pitchFamily="34" charset="0"/>
              <a:buChar char="•"/>
            </a:pPr>
            <a:r>
              <a:rPr lang="en-CH" dirty="0">
                <a:latin typeface="IBM Plex Sans" charset="0"/>
                <a:ea typeface="IBM Plex Sans" charset="0"/>
                <a:cs typeface="IBM Plex Sans" charset="0"/>
              </a:rPr>
              <a:t>Expectation value at each Trotter step for the raw, DSV and DSV purified circuits.</a:t>
            </a:r>
          </a:p>
          <a:p>
            <a:pPr marL="285750" indent="-285750" algn="l">
              <a:lnSpc>
                <a:spcPct val="110000"/>
              </a:lnSpc>
              <a:spcBef>
                <a:spcPts val="1100"/>
              </a:spcBef>
              <a:buClr>
                <a:srgbClr val="E0E0E0"/>
              </a:buClr>
              <a:buSzPct val="80000"/>
              <a:buFont typeface="Arial" panose="020B0604020202020204" pitchFamily="34" charset="0"/>
              <a:buChar char="•"/>
            </a:pPr>
            <a:r>
              <a:rPr lang="en-CH" dirty="0">
                <a:latin typeface="IBM Plex Sans" charset="0"/>
                <a:ea typeface="IBM Plex Sans" charset="0"/>
                <a:cs typeface="IBM Plex Sans" charset="0"/>
              </a:rPr>
              <a:t>Purity of the ancilla qubit.</a:t>
            </a:r>
          </a:p>
        </p:txBody>
      </p:sp>
      <p:sp>
        <p:nvSpPr>
          <p:cNvPr id="12" name="TextBox 11">
            <a:extLst>
              <a:ext uri="{FF2B5EF4-FFF2-40B4-BE49-F238E27FC236}">
                <a16:creationId xmlns:a16="http://schemas.microsoft.com/office/drawing/2014/main" id="{267992A8-F2E5-8DA8-D4EB-7B3CDA40B994}"/>
              </a:ext>
            </a:extLst>
          </p:cNvPr>
          <p:cNvSpPr txBox="1"/>
          <p:nvPr/>
        </p:nvSpPr>
        <p:spPr>
          <a:xfrm>
            <a:off x="6713318" y="370390"/>
            <a:ext cx="3680748" cy="223331"/>
          </a:xfrm>
          <a:prstGeom prst="rect">
            <a:avLst/>
          </a:prstGeom>
          <a:noFill/>
        </p:spPr>
        <p:txBody>
          <a:bodyPr wrap="square" lIns="0" tIns="0" rIns="0" bIns="0" rtlCol="0">
            <a:spAutoFit/>
          </a:bodyPr>
          <a:lstStyle/>
          <a:p>
            <a:pPr algn="l">
              <a:lnSpc>
                <a:spcPct val="110000"/>
              </a:lnSpc>
              <a:spcBef>
                <a:spcPts val="1100"/>
              </a:spcBef>
              <a:buClr>
                <a:srgbClr val="E0E0E0"/>
              </a:buClr>
              <a:buSzPct val="80000"/>
            </a:pPr>
            <a:r>
              <a:rPr lang="en-GB" sz="1400" dirty="0">
                <a:latin typeface="IBM Plex Sans" charset="0"/>
                <a:ea typeface="IBM Plex Sans" charset="0"/>
                <a:cs typeface="IBM Plex Sans" charset="0"/>
              </a:rPr>
              <a:t>L</a:t>
            </a:r>
            <a:r>
              <a:rPr lang="en-CH" sz="1400" dirty="0">
                <a:latin typeface="IBM Plex Sans" charset="0"/>
                <a:ea typeface="IBM Plex Sans" charset="0"/>
                <a:cs typeface="IBM Plex Sans" charset="0"/>
              </a:rPr>
              <a:t>ink to the repo</a:t>
            </a:r>
          </a:p>
        </p:txBody>
      </p:sp>
    </p:spTree>
    <p:extLst>
      <p:ext uri="{BB962C8B-B14F-4D97-AF65-F5344CB8AC3E}">
        <p14:creationId xmlns:p14="http://schemas.microsoft.com/office/powerpoint/2010/main" val="4052880365"/>
      </p:ext>
    </p:extLst>
  </p:cSld>
  <p:clrMapOvr>
    <a:masterClrMapping/>
  </p:clrMapOvr>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BM Quantum Master (Dark)">
  <a:themeElements>
    <a:clrScheme name="Custom 16">
      <a:dk1>
        <a:srgbClr val="161616"/>
      </a:dk1>
      <a:lt1>
        <a:srgbClr val="F4F4F4"/>
      </a:lt1>
      <a:dk2>
        <a:srgbClr val="262626"/>
      </a:dk2>
      <a:lt2>
        <a:srgbClr val="DFDFDF"/>
      </a:lt2>
      <a:accent1>
        <a:srgbClr val="0F61FE"/>
      </a:accent1>
      <a:accent2>
        <a:srgbClr val="33B1FF"/>
      </a:accent2>
      <a:accent3>
        <a:srgbClr val="002C9C"/>
      </a:accent3>
      <a:accent4>
        <a:srgbClr val="82CFFF"/>
      </a:accent4>
      <a:accent5>
        <a:srgbClr val="C6C6C6"/>
      </a:accent5>
      <a:accent6>
        <a:srgbClr val="383838"/>
      </a:accent6>
      <a:hlink>
        <a:srgbClr val="4589FF"/>
      </a:hlink>
      <a:folHlink>
        <a:srgbClr val="A6C8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buClr>
            <a:srgbClr val="E0E0E0"/>
          </a:buClr>
          <a:buSzPct val="80000"/>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Quantum_External_Presentation_2021_V02" id="{7587C014-D070-1B4A-9B51-1C92C95DC8C2}" vid="{C74204C4-D6C5-7349-BDB7-F18E85F9F1D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4027</TotalTime>
  <Words>364</Words>
  <Application>Microsoft Macintosh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vt:i4>
      </vt:variant>
    </vt:vector>
  </HeadingPairs>
  <TitlesOfParts>
    <vt:vector size="19" baseType="lpstr">
      <vt:lpstr>.AppleSystemUIFont</vt:lpstr>
      <vt:lpstr>Arial</vt:lpstr>
      <vt:lpstr>Arial Black</vt:lpstr>
      <vt:lpstr>Calibri</vt:lpstr>
      <vt:lpstr>Calibri,sans-serif</vt:lpstr>
      <vt:lpstr>Cambria Math</vt:lpstr>
      <vt:lpstr>HelvNeue Light for IBM</vt:lpstr>
      <vt:lpstr>IBM Plex Sans</vt:lpstr>
      <vt:lpstr>IBM Plex Sans Light</vt:lpstr>
      <vt:lpstr>IBM Plex Sans SemiBold</vt:lpstr>
      <vt:lpstr>System Font Regular</vt:lpstr>
      <vt:lpstr>Wingdings</vt:lpstr>
      <vt:lpstr>Conception personnalisée</vt:lpstr>
      <vt:lpstr>IBM Quantum Master (Dark)</vt:lpstr>
      <vt:lpstr>Implement virtual distillation, an error mitigation technique, in Qiskit</vt:lpstr>
      <vt:lpstr>Dual State Verification</vt:lpstr>
      <vt:lpstr>Improving Virtual Distillation? Turn coherent errors to incoherent ones!</vt:lpstr>
      <vt:lpstr>PowerPoint Presentation</vt:lpstr>
      <vt:lpstr>Software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Michele Grossi</dc:creator>
  <cp:lastModifiedBy>Oriel Orphee Moira Kiss</cp:lastModifiedBy>
  <cp:revision>17</cp:revision>
  <dcterms:created xsi:type="dcterms:W3CDTF">2021-11-29T10:58:03Z</dcterms:created>
  <dcterms:modified xsi:type="dcterms:W3CDTF">2022-12-01T13:32:35Z</dcterms:modified>
</cp:coreProperties>
</file>