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handoutMasterIdLst>
    <p:handoutMasterId r:id="rId22"/>
  </p:handoutMasterIdLst>
  <p:sldIdLst>
    <p:sldId id="290" r:id="rId2"/>
    <p:sldId id="433" r:id="rId3"/>
    <p:sldId id="474" r:id="rId4"/>
    <p:sldId id="476" r:id="rId5"/>
    <p:sldId id="489" r:id="rId6"/>
    <p:sldId id="477" r:id="rId7"/>
    <p:sldId id="483" r:id="rId8"/>
    <p:sldId id="478" r:id="rId9"/>
    <p:sldId id="484" r:id="rId10"/>
    <p:sldId id="485" r:id="rId11"/>
    <p:sldId id="486" r:id="rId12"/>
    <p:sldId id="490" r:id="rId13"/>
    <p:sldId id="480" r:id="rId14"/>
    <p:sldId id="491" r:id="rId15"/>
    <p:sldId id="492" r:id="rId16"/>
    <p:sldId id="481" r:id="rId17"/>
    <p:sldId id="494" r:id="rId18"/>
    <p:sldId id="493" r:id="rId19"/>
    <p:sldId id="488" r:id="rId20"/>
    <p:sldId id="482" r:id="rId21"/>
  </p:sldIdLst>
  <p:sldSz cx="10080625" cy="7740650"/>
  <p:notesSz cx="6797675" cy="9926638"/>
  <p:defaultTextStyle>
    <a:defPPr>
      <a:defRPr lang="es-MX"/>
    </a:defPPr>
    <a:lvl1pPr marL="0" algn="l" defTabSz="1018176" rtl="0" eaLnBrk="1" latinLnBrk="0" hangingPunct="1">
      <a:defRPr sz="2003" kern="1200">
        <a:solidFill>
          <a:schemeClr val="tx1"/>
        </a:solidFill>
        <a:latin typeface="+mn-lt"/>
        <a:ea typeface="+mn-ea"/>
        <a:cs typeface="+mn-cs"/>
      </a:defRPr>
    </a:lvl1pPr>
    <a:lvl2pPr marL="509088" algn="l" defTabSz="1018176" rtl="0" eaLnBrk="1" latinLnBrk="0" hangingPunct="1">
      <a:defRPr sz="2003" kern="1200">
        <a:solidFill>
          <a:schemeClr val="tx1"/>
        </a:solidFill>
        <a:latin typeface="+mn-lt"/>
        <a:ea typeface="+mn-ea"/>
        <a:cs typeface="+mn-cs"/>
      </a:defRPr>
    </a:lvl2pPr>
    <a:lvl3pPr marL="1018176" algn="l" defTabSz="1018176" rtl="0" eaLnBrk="1" latinLnBrk="0" hangingPunct="1">
      <a:defRPr sz="2003" kern="1200">
        <a:solidFill>
          <a:schemeClr val="tx1"/>
        </a:solidFill>
        <a:latin typeface="+mn-lt"/>
        <a:ea typeface="+mn-ea"/>
        <a:cs typeface="+mn-cs"/>
      </a:defRPr>
    </a:lvl3pPr>
    <a:lvl4pPr marL="1527263" algn="l" defTabSz="1018176" rtl="0" eaLnBrk="1" latinLnBrk="0" hangingPunct="1">
      <a:defRPr sz="2003" kern="1200">
        <a:solidFill>
          <a:schemeClr val="tx1"/>
        </a:solidFill>
        <a:latin typeface="+mn-lt"/>
        <a:ea typeface="+mn-ea"/>
        <a:cs typeface="+mn-cs"/>
      </a:defRPr>
    </a:lvl4pPr>
    <a:lvl5pPr marL="2036351" algn="l" defTabSz="1018176" rtl="0" eaLnBrk="1" latinLnBrk="0" hangingPunct="1">
      <a:defRPr sz="2003" kern="1200">
        <a:solidFill>
          <a:schemeClr val="tx1"/>
        </a:solidFill>
        <a:latin typeface="+mn-lt"/>
        <a:ea typeface="+mn-ea"/>
        <a:cs typeface="+mn-cs"/>
      </a:defRPr>
    </a:lvl5pPr>
    <a:lvl6pPr marL="2545439" algn="l" defTabSz="1018176" rtl="0" eaLnBrk="1" latinLnBrk="0" hangingPunct="1">
      <a:defRPr sz="2003" kern="1200">
        <a:solidFill>
          <a:schemeClr val="tx1"/>
        </a:solidFill>
        <a:latin typeface="+mn-lt"/>
        <a:ea typeface="+mn-ea"/>
        <a:cs typeface="+mn-cs"/>
      </a:defRPr>
    </a:lvl6pPr>
    <a:lvl7pPr marL="3054527" algn="l" defTabSz="1018176" rtl="0" eaLnBrk="1" latinLnBrk="0" hangingPunct="1">
      <a:defRPr sz="2003" kern="1200">
        <a:solidFill>
          <a:schemeClr val="tx1"/>
        </a:solidFill>
        <a:latin typeface="+mn-lt"/>
        <a:ea typeface="+mn-ea"/>
        <a:cs typeface="+mn-cs"/>
      </a:defRPr>
    </a:lvl7pPr>
    <a:lvl8pPr marL="3563614" algn="l" defTabSz="1018176" rtl="0" eaLnBrk="1" latinLnBrk="0" hangingPunct="1">
      <a:defRPr sz="2003" kern="1200">
        <a:solidFill>
          <a:schemeClr val="tx1"/>
        </a:solidFill>
        <a:latin typeface="+mn-lt"/>
        <a:ea typeface="+mn-ea"/>
        <a:cs typeface="+mn-cs"/>
      </a:defRPr>
    </a:lvl8pPr>
    <a:lvl9pPr marL="4072701" algn="l" defTabSz="1018176" rtl="0" eaLnBrk="1" latinLnBrk="0" hangingPunct="1">
      <a:defRPr sz="20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8">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9634" autoAdjust="0"/>
  </p:normalViewPr>
  <p:slideViewPr>
    <p:cSldViewPr snapToGrid="0">
      <p:cViewPr varScale="1">
        <p:scale>
          <a:sx n="62" d="100"/>
          <a:sy n="62" d="100"/>
        </p:scale>
        <p:origin x="1440" y="72"/>
      </p:cViewPr>
      <p:guideLst>
        <p:guide orient="horz" pos="2438"/>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Antonio Vazquez Flores" userId="e3a153c2-8811-4a57-ac27-7d8b691f87b4" providerId="ADAL" clId="{6BEB0FCF-D05B-4434-914F-3DF7DA16BDB1}"/>
    <pc:docChg chg="undo custSel addSld delSld">
      <pc:chgData name="Marco Antonio Vazquez Flores" userId="e3a153c2-8811-4a57-ac27-7d8b691f87b4" providerId="ADAL" clId="{6BEB0FCF-D05B-4434-914F-3DF7DA16BDB1}" dt="2024-11-14T17:30:36.349" v="7" actId="47"/>
      <pc:docMkLst>
        <pc:docMk/>
      </pc:docMkLst>
      <pc:sldChg chg="add del">
        <pc:chgData name="Marco Antonio Vazquez Flores" userId="e3a153c2-8811-4a57-ac27-7d8b691f87b4" providerId="ADAL" clId="{6BEB0FCF-D05B-4434-914F-3DF7DA16BDB1}" dt="2024-11-14T17:30:36.349" v="7" actId="47"/>
        <pc:sldMkLst>
          <pc:docMk/>
          <pc:sldMk cId="3960105073" sldId="476"/>
        </pc:sldMkLst>
      </pc:sldChg>
      <pc:sldChg chg="add del">
        <pc:chgData name="Marco Antonio Vazquez Flores" userId="e3a153c2-8811-4a57-ac27-7d8b691f87b4" providerId="ADAL" clId="{6BEB0FCF-D05B-4434-914F-3DF7DA16BDB1}" dt="2024-11-14T17:30:36.183" v="5" actId="47"/>
        <pc:sldMkLst>
          <pc:docMk/>
          <pc:sldMk cId="2548795015" sldId="484"/>
        </pc:sldMkLst>
      </pc:sldChg>
      <pc:sldChg chg="add del">
        <pc:chgData name="Marco Antonio Vazquez Flores" userId="e3a153c2-8811-4a57-ac27-7d8b691f87b4" providerId="ADAL" clId="{6BEB0FCF-D05B-4434-914F-3DF7DA16BDB1}" dt="2024-11-14T17:30:35.772" v="4" actId="47"/>
        <pc:sldMkLst>
          <pc:docMk/>
          <pc:sldMk cId="3752087108" sldId="485"/>
        </pc:sldMkLst>
      </pc:sldChg>
      <pc:sldChg chg="add del">
        <pc:chgData name="Marco Antonio Vazquez Flores" userId="e3a153c2-8811-4a57-ac27-7d8b691f87b4" providerId="ADAL" clId="{6BEB0FCF-D05B-4434-914F-3DF7DA16BDB1}" dt="2024-11-14T17:30:36.309" v="6" actId="47"/>
        <pc:sldMkLst>
          <pc:docMk/>
          <pc:sldMk cId="88197238" sldId="4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7"/>
            <a:ext cx="2945293" cy="496961"/>
          </a:xfrm>
          <a:prstGeom prst="rect">
            <a:avLst/>
          </a:prstGeom>
        </p:spPr>
        <p:txBody>
          <a:bodyPr vert="horz" lIns="90431" tIns="45216" rIns="90431" bIns="45216" rtlCol="0"/>
          <a:lstStyle>
            <a:lvl1pPr algn="l">
              <a:defRPr sz="1200"/>
            </a:lvl1pPr>
          </a:lstStyle>
          <a:p>
            <a:endParaRPr lang="es-MX"/>
          </a:p>
        </p:txBody>
      </p:sp>
      <p:sp>
        <p:nvSpPr>
          <p:cNvPr id="3" name="2 Marcador de fecha"/>
          <p:cNvSpPr>
            <a:spLocks noGrp="1"/>
          </p:cNvSpPr>
          <p:nvPr>
            <p:ph type="dt" sz="quarter" idx="1"/>
          </p:nvPr>
        </p:nvSpPr>
        <p:spPr>
          <a:xfrm>
            <a:off x="3850823" y="7"/>
            <a:ext cx="2945293" cy="496961"/>
          </a:xfrm>
          <a:prstGeom prst="rect">
            <a:avLst/>
          </a:prstGeom>
        </p:spPr>
        <p:txBody>
          <a:bodyPr vert="horz" lIns="90431" tIns="45216" rIns="90431" bIns="45216" rtlCol="0"/>
          <a:lstStyle>
            <a:lvl1pPr algn="r">
              <a:defRPr sz="1200"/>
            </a:lvl1pPr>
          </a:lstStyle>
          <a:p>
            <a:fld id="{595949F9-AB7C-4AC9-8A76-F2229D6FA4DD}" type="datetimeFigureOut">
              <a:rPr lang="es-MX" smtClean="0"/>
              <a:t>14/11/2024</a:t>
            </a:fld>
            <a:endParaRPr lang="es-MX"/>
          </a:p>
        </p:txBody>
      </p:sp>
      <p:sp>
        <p:nvSpPr>
          <p:cNvPr id="4" name="3 Marcador de pie de página"/>
          <p:cNvSpPr>
            <a:spLocks noGrp="1"/>
          </p:cNvSpPr>
          <p:nvPr>
            <p:ph type="ftr" sz="quarter" idx="2"/>
          </p:nvPr>
        </p:nvSpPr>
        <p:spPr>
          <a:xfrm>
            <a:off x="0" y="9428107"/>
            <a:ext cx="2945293" cy="496961"/>
          </a:xfrm>
          <a:prstGeom prst="rect">
            <a:avLst/>
          </a:prstGeom>
        </p:spPr>
        <p:txBody>
          <a:bodyPr vert="horz" lIns="90431" tIns="45216" rIns="90431" bIns="45216"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50823" y="9428107"/>
            <a:ext cx="2945293" cy="496961"/>
          </a:xfrm>
          <a:prstGeom prst="rect">
            <a:avLst/>
          </a:prstGeom>
        </p:spPr>
        <p:txBody>
          <a:bodyPr vert="horz" lIns="90431" tIns="45216" rIns="90431" bIns="45216" rtlCol="0" anchor="b"/>
          <a:lstStyle>
            <a:lvl1pPr algn="r">
              <a:defRPr sz="1200"/>
            </a:lvl1pPr>
          </a:lstStyle>
          <a:p>
            <a:fld id="{79A3E125-5581-43C9-8E0D-8D8A6E65C908}" type="slidenum">
              <a:rPr lang="es-MX" smtClean="0"/>
              <a:t>‹Nº›</a:t>
            </a:fld>
            <a:endParaRPr lang="es-MX"/>
          </a:p>
        </p:txBody>
      </p:sp>
    </p:spTree>
    <p:extLst>
      <p:ext uri="{BB962C8B-B14F-4D97-AF65-F5344CB8AC3E}">
        <p14:creationId xmlns:p14="http://schemas.microsoft.com/office/powerpoint/2010/main" val="42455843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266815"/>
            <a:ext cx="8568531" cy="2694893"/>
          </a:xfrm>
        </p:spPr>
        <p:txBody>
          <a:bodyPr anchor="b"/>
          <a:lstStyle>
            <a:lvl1pPr algn="ctr">
              <a:defRPr sz="6614"/>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0078" y="4065633"/>
            <a:ext cx="7560469" cy="1868865"/>
          </a:xfrm>
        </p:spPr>
        <p:txBody>
          <a:bodyPr/>
          <a:lstStyle>
            <a:lvl1pPr marL="0" indent="0" algn="ctr">
              <a:buNone/>
              <a:defRPr sz="2646"/>
            </a:lvl1pPr>
            <a:lvl2pPr marL="504017" indent="0" algn="ctr">
              <a:buNone/>
              <a:defRPr sz="2205"/>
            </a:lvl2pPr>
            <a:lvl3pPr marL="1008035" indent="0" algn="ctr">
              <a:buNone/>
              <a:defRPr sz="1984"/>
            </a:lvl3pPr>
            <a:lvl4pPr marL="1512052" indent="0" algn="ctr">
              <a:buNone/>
              <a:defRPr sz="1764"/>
            </a:lvl4pPr>
            <a:lvl5pPr marL="2016069" indent="0" algn="ctr">
              <a:buNone/>
              <a:defRPr sz="1764"/>
            </a:lvl5pPr>
            <a:lvl6pPr marL="2520086" indent="0" algn="ctr">
              <a:buNone/>
              <a:defRPr sz="1764"/>
            </a:lvl6pPr>
            <a:lvl7pPr marL="3024104" indent="0" algn="ctr">
              <a:buNone/>
              <a:defRPr sz="1764"/>
            </a:lvl7pPr>
            <a:lvl8pPr marL="3528121" indent="0" algn="ctr">
              <a:buNone/>
              <a:defRPr sz="1764"/>
            </a:lvl8pPr>
            <a:lvl9pPr marL="4032138" indent="0" algn="ctr">
              <a:buNone/>
              <a:defRPr sz="1764"/>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0FB1BE4-469F-4E0E-966C-2D35185855DA}" type="datetimeFigureOut">
              <a:rPr lang="es-MX" smtClean="0"/>
              <a:t>14/11/2024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91835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B1BE4-469F-4E0E-966C-2D35185855DA}" type="datetimeFigureOut">
              <a:rPr lang="es-MX" smtClean="0"/>
              <a:t>14/11/2024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241924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8" y="412118"/>
            <a:ext cx="2173635" cy="655984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3044" y="412118"/>
            <a:ext cx="6394896" cy="655984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B1BE4-469F-4E0E-966C-2D35185855DA}" type="datetimeFigureOut">
              <a:rPr lang="es-MX" smtClean="0"/>
              <a:t>14/11/2024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207867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0FB1BE4-469F-4E0E-966C-2D35185855DA}" type="datetimeFigureOut">
              <a:rPr lang="es-MX" smtClean="0"/>
              <a:t>14/11/2024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971142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7793" y="1929789"/>
            <a:ext cx="8694539" cy="3219895"/>
          </a:xfrm>
        </p:spPr>
        <p:txBody>
          <a:bodyPr anchor="b"/>
          <a:lstStyle>
            <a:lvl1pPr>
              <a:defRPr sz="6614"/>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7793" y="5180145"/>
            <a:ext cx="8694539" cy="1693267"/>
          </a:xfrm>
        </p:spPr>
        <p:txBody>
          <a:bodyPr/>
          <a:lstStyle>
            <a:lvl1pPr marL="0" indent="0">
              <a:buNone/>
              <a:defRPr sz="2646">
                <a:solidFill>
                  <a:schemeClr val="tx1"/>
                </a:solidFill>
              </a:defRPr>
            </a:lvl1pPr>
            <a:lvl2pPr marL="504017" indent="0">
              <a:buNone/>
              <a:defRPr sz="2205">
                <a:solidFill>
                  <a:schemeClr val="tx1">
                    <a:tint val="75000"/>
                  </a:schemeClr>
                </a:solidFill>
              </a:defRPr>
            </a:lvl2pPr>
            <a:lvl3pPr marL="1008035" indent="0">
              <a:buNone/>
              <a:defRPr sz="1984">
                <a:solidFill>
                  <a:schemeClr val="tx1">
                    <a:tint val="75000"/>
                  </a:schemeClr>
                </a:solidFill>
              </a:defRPr>
            </a:lvl3pPr>
            <a:lvl4pPr marL="1512052" indent="0">
              <a:buNone/>
              <a:defRPr sz="1764">
                <a:solidFill>
                  <a:schemeClr val="tx1">
                    <a:tint val="75000"/>
                  </a:schemeClr>
                </a:solidFill>
              </a:defRPr>
            </a:lvl4pPr>
            <a:lvl5pPr marL="2016069" indent="0">
              <a:buNone/>
              <a:defRPr sz="1764">
                <a:solidFill>
                  <a:schemeClr val="tx1">
                    <a:tint val="75000"/>
                  </a:schemeClr>
                </a:solidFill>
              </a:defRPr>
            </a:lvl5pPr>
            <a:lvl6pPr marL="2520086" indent="0">
              <a:buNone/>
              <a:defRPr sz="1764">
                <a:solidFill>
                  <a:schemeClr val="tx1">
                    <a:tint val="75000"/>
                  </a:schemeClr>
                </a:solidFill>
              </a:defRPr>
            </a:lvl6pPr>
            <a:lvl7pPr marL="3024104" indent="0">
              <a:buNone/>
              <a:defRPr sz="1764">
                <a:solidFill>
                  <a:schemeClr val="tx1">
                    <a:tint val="75000"/>
                  </a:schemeClr>
                </a:solidFill>
              </a:defRPr>
            </a:lvl7pPr>
            <a:lvl8pPr marL="3528121" indent="0">
              <a:buNone/>
              <a:defRPr sz="1764">
                <a:solidFill>
                  <a:schemeClr val="tx1">
                    <a:tint val="75000"/>
                  </a:schemeClr>
                </a:solidFill>
              </a:defRPr>
            </a:lvl8pPr>
            <a:lvl9pPr marL="4032138" indent="0">
              <a:buNone/>
              <a:defRPr sz="1764">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0FB1BE4-469F-4E0E-966C-2D35185855DA}" type="datetimeFigureOut">
              <a:rPr lang="es-MX" smtClean="0"/>
              <a:t>14/11/2024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28691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3043" y="2060590"/>
            <a:ext cx="4284266" cy="491137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03316" y="2060590"/>
            <a:ext cx="4284266" cy="491137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0FB1BE4-469F-4E0E-966C-2D35185855DA}" type="datetimeFigureOut">
              <a:rPr lang="es-MX" smtClean="0"/>
              <a:t>14/11/2024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349056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4356" y="412120"/>
            <a:ext cx="8694539" cy="14961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4357" y="1897535"/>
            <a:ext cx="4264576" cy="929953"/>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
              <a:t>Haga clic para modificar el estilo de texto del patrón</a:t>
            </a:r>
          </a:p>
        </p:txBody>
      </p:sp>
      <p:sp>
        <p:nvSpPr>
          <p:cNvPr id="4" name="Content Placeholder 3"/>
          <p:cNvSpPr>
            <a:spLocks noGrp="1"/>
          </p:cNvSpPr>
          <p:nvPr>
            <p:ph sz="half" idx="2"/>
          </p:nvPr>
        </p:nvSpPr>
        <p:spPr>
          <a:xfrm>
            <a:off x="694357" y="2827487"/>
            <a:ext cx="4264576" cy="41588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03317" y="1897535"/>
            <a:ext cx="4285579" cy="929953"/>
          </a:xfrm>
        </p:spPr>
        <p:txBody>
          <a:bodyPr anchor="b"/>
          <a:lstStyle>
            <a:lvl1pPr marL="0" indent="0">
              <a:buNone/>
              <a:defRPr sz="2646" b="1"/>
            </a:lvl1pPr>
            <a:lvl2pPr marL="504017" indent="0">
              <a:buNone/>
              <a:defRPr sz="2205" b="1"/>
            </a:lvl2pPr>
            <a:lvl3pPr marL="1008035" indent="0">
              <a:buNone/>
              <a:defRPr sz="1984" b="1"/>
            </a:lvl3pPr>
            <a:lvl4pPr marL="1512052" indent="0">
              <a:buNone/>
              <a:defRPr sz="1764" b="1"/>
            </a:lvl4pPr>
            <a:lvl5pPr marL="2016069" indent="0">
              <a:buNone/>
              <a:defRPr sz="1764" b="1"/>
            </a:lvl5pPr>
            <a:lvl6pPr marL="2520086" indent="0">
              <a:buNone/>
              <a:defRPr sz="1764" b="1"/>
            </a:lvl6pPr>
            <a:lvl7pPr marL="3024104" indent="0">
              <a:buNone/>
              <a:defRPr sz="1764" b="1"/>
            </a:lvl7pPr>
            <a:lvl8pPr marL="3528121" indent="0">
              <a:buNone/>
              <a:defRPr sz="1764" b="1"/>
            </a:lvl8pPr>
            <a:lvl9pPr marL="4032138" indent="0">
              <a:buNone/>
              <a:defRPr sz="1764" b="1"/>
            </a:lvl9pPr>
          </a:lstStyle>
          <a:p>
            <a:pPr lvl="0"/>
            <a:r>
              <a:rPr lang="es-ES"/>
              <a:t>Haga clic para modificar el estilo de texto del patrón</a:t>
            </a:r>
          </a:p>
        </p:txBody>
      </p:sp>
      <p:sp>
        <p:nvSpPr>
          <p:cNvPr id="6" name="Content Placeholder 5"/>
          <p:cNvSpPr>
            <a:spLocks noGrp="1"/>
          </p:cNvSpPr>
          <p:nvPr>
            <p:ph sz="quarter" idx="4"/>
          </p:nvPr>
        </p:nvSpPr>
        <p:spPr>
          <a:xfrm>
            <a:off x="5103317" y="2827487"/>
            <a:ext cx="4285579" cy="415880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0FB1BE4-469F-4E0E-966C-2D35185855DA}" type="datetimeFigureOut">
              <a:rPr lang="es-MX" smtClean="0"/>
              <a:t>14/11/2024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26901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0FB1BE4-469F-4E0E-966C-2D35185855DA}" type="datetimeFigureOut">
              <a:rPr lang="es-MX" smtClean="0"/>
              <a:t>14/11/2024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394271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B1BE4-469F-4E0E-966C-2D35185855DA}" type="datetimeFigureOut">
              <a:rPr lang="es-MX" smtClean="0"/>
              <a:t>14/11/2024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315527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4356" y="516043"/>
            <a:ext cx="3251264" cy="1806152"/>
          </a:xfrm>
        </p:spPr>
        <p:txBody>
          <a:bodyPr anchor="b"/>
          <a:lstStyle>
            <a:lvl1pPr>
              <a:defRPr sz="3528"/>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85579" y="1114512"/>
            <a:ext cx="5103316" cy="5500879"/>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4356" y="2322195"/>
            <a:ext cx="3251264" cy="4302153"/>
          </a:xfrm>
        </p:spPr>
        <p:txBody>
          <a:bodyPr/>
          <a:lstStyle>
            <a:lvl1pPr marL="0" indent="0">
              <a:buNone/>
              <a:defRPr sz="1764"/>
            </a:lvl1pPr>
            <a:lvl2pPr marL="504017" indent="0">
              <a:buNone/>
              <a:defRPr sz="1543"/>
            </a:lvl2pPr>
            <a:lvl3pPr marL="1008035" indent="0">
              <a:buNone/>
              <a:defRPr sz="1323"/>
            </a:lvl3pPr>
            <a:lvl4pPr marL="1512052" indent="0">
              <a:buNone/>
              <a:defRPr sz="1102"/>
            </a:lvl4pPr>
            <a:lvl5pPr marL="2016069" indent="0">
              <a:buNone/>
              <a:defRPr sz="1102"/>
            </a:lvl5pPr>
            <a:lvl6pPr marL="2520086" indent="0">
              <a:buNone/>
              <a:defRPr sz="1102"/>
            </a:lvl6pPr>
            <a:lvl7pPr marL="3024104" indent="0">
              <a:buNone/>
              <a:defRPr sz="1102"/>
            </a:lvl7pPr>
            <a:lvl8pPr marL="3528121" indent="0">
              <a:buNone/>
              <a:defRPr sz="1102"/>
            </a:lvl8pPr>
            <a:lvl9pPr marL="4032138" indent="0">
              <a:buNone/>
              <a:defRPr sz="1102"/>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0FB1BE4-469F-4E0E-966C-2D35185855DA}" type="datetimeFigureOut">
              <a:rPr lang="es-MX" smtClean="0"/>
              <a:t>14/11/2024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398110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4356" y="516043"/>
            <a:ext cx="3251264" cy="1806152"/>
          </a:xfrm>
        </p:spPr>
        <p:txBody>
          <a:bodyPr anchor="b"/>
          <a:lstStyle>
            <a:lvl1pPr>
              <a:defRPr sz="3528"/>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85579" y="1114512"/>
            <a:ext cx="5103316" cy="5500879"/>
          </a:xfrm>
        </p:spPr>
        <p:txBody>
          <a:bodyPr anchor="t"/>
          <a:lstStyle>
            <a:lvl1pPr marL="0" indent="0">
              <a:buNone/>
              <a:defRPr sz="3528"/>
            </a:lvl1pPr>
            <a:lvl2pPr marL="504017" indent="0">
              <a:buNone/>
              <a:defRPr sz="3087"/>
            </a:lvl2pPr>
            <a:lvl3pPr marL="1008035" indent="0">
              <a:buNone/>
              <a:defRPr sz="2646"/>
            </a:lvl3pPr>
            <a:lvl4pPr marL="1512052" indent="0">
              <a:buNone/>
              <a:defRPr sz="2205"/>
            </a:lvl4pPr>
            <a:lvl5pPr marL="2016069" indent="0">
              <a:buNone/>
              <a:defRPr sz="2205"/>
            </a:lvl5pPr>
            <a:lvl6pPr marL="2520086" indent="0">
              <a:buNone/>
              <a:defRPr sz="2205"/>
            </a:lvl6pPr>
            <a:lvl7pPr marL="3024104" indent="0">
              <a:buNone/>
              <a:defRPr sz="2205"/>
            </a:lvl7pPr>
            <a:lvl8pPr marL="3528121" indent="0">
              <a:buNone/>
              <a:defRPr sz="2205"/>
            </a:lvl8pPr>
            <a:lvl9pPr marL="4032138" indent="0">
              <a:buNone/>
              <a:defRPr sz="220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4356" y="2322195"/>
            <a:ext cx="3251264" cy="4302153"/>
          </a:xfrm>
        </p:spPr>
        <p:txBody>
          <a:bodyPr/>
          <a:lstStyle>
            <a:lvl1pPr marL="0" indent="0">
              <a:buNone/>
              <a:defRPr sz="1764"/>
            </a:lvl1pPr>
            <a:lvl2pPr marL="504017" indent="0">
              <a:buNone/>
              <a:defRPr sz="1543"/>
            </a:lvl2pPr>
            <a:lvl3pPr marL="1008035" indent="0">
              <a:buNone/>
              <a:defRPr sz="1323"/>
            </a:lvl3pPr>
            <a:lvl4pPr marL="1512052" indent="0">
              <a:buNone/>
              <a:defRPr sz="1102"/>
            </a:lvl4pPr>
            <a:lvl5pPr marL="2016069" indent="0">
              <a:buNone/>
              <a:defRPr sz="1102"/>
            </a:lvl5pPr>
            <a:lvl6pPr marL="2520086" indent="0">
              <a:buNone/>
              <a:defRPr sz="1102"/>
            </a:lvl6pPr>
            <a:lvl7pPr marL="3024104" indent="0">
              <a:buNone/>
              <a:defRPr sz="1102"/>
            </a:lvl7pPr>
            <a:lvl8pPr marL="3528121" indent="0">
              <a:buNone/>
              <a:defRPr sz="1102"/>
            </a:lvl8pPr>
            <a:lvl9pPr marL="4032138" indent="0">
              <a:buNone/>
              <a:defRPr sz="1102"/>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0FB1BE4-469F-4E0E-966C-2D35185855DA}" type="datetimeFigureOut">
              <a:rPr lang="es-MX" smtClean="0"/>
              <a:t>14/11/2024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633E74B-C312-474D-BBF9-4BEF4A1ED7EF}" type="slidenum">
              <a:rPr lang="es-MX" smtClean="0"/>
              <a:t>‹Nº›</a:t>
            </a:fld>
            <a:endParaRPr lang="es-MX"/>
          </a:p>
        </p:txBody>
      </p:sp>
    </p:spTree>
    <p:extLst>
      <p:ext uri="{BB962C8B-B14F-4D97-AF65-F5344CB8AC3E}">
        <p14:creationId xmlns:p14="http://schemas.microsoft.com/office/powerpoint/2010/main" val="21945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12120"/>
            <a:ext cx="8694539" cy="149616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043" y="2060590"/>
            <a:ext cx="8694539" cy="491137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3043" y="7174437"/>
            <a:ext cx="2268141" cy="412118"/>
          </a:xfrm>
          <a:prstGeom prst="rect">
            <a:avLst/>
          </a:prstGeom>
        </p:spPr>
        <p:txBody>
          <a:bodyPr vert="horz" lIns="91440" tIns="45720" rIns="91440" bIns="45720" rtlCol="0" anchor="ctr"/>
          <a:lstStyle>
            <a:lvl1pPr algn="l">
              <a:defRPr sz="1323">
                <a:solidFill>
                  <a:schemeClr val="tx1">
                    <a:tint val="75000"/>
                  </a:schemeClr>
                </a:solidFill>
              </a:defRPr>
            </a:lvl1pPr>
          </a:lstStyle>
          <a:p>
            <a:fld id="{B0FB1BE4-469F-4E0E-966C-2D35185855DA}" type="datetimeFigureOut">
              <a:rPr lang="es-MX" smtClean="0"/>
              <a:t>14/11/2024</a:t>
            </a:fld>
            <a:endParaRPr lang="es-MX"/>
          </a:p>
        </p:txBody>
      </p:sp>
      <p:sp>
        <p:nvSpPr>
          <p:cNvPr id="5" name="Footer Placeholder 4"/>
          <p:cNvSpPr>
            <a:spLocks noGrp="1"/>
          </p:cNvSpPr>
          <p:nvPr>
            <p:ph type="ftr" sz="quarter" idx="3"/>
          </p:nvPr>
        </p:nvSpPr>
        <p:spPr>
          <a:xfrm>
            <a:off x="3339207" y="7174437"/>
            <a:ext cx="3402211" cy="412118"/>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7119441" y="7174437"/>
            <a:ext cx="2268141" cy="412118"/>
          </a:xfrm>
          <a:prstGeom prst="rect">
            <a:avLst/>
          </a:prstGeom>
        </p:spPr>
        <p:txBody>
          <a:bodyPr vert="horz" lIns="91440" tIns="45720" rIns="91440" bIns="45720" rtlCol="0" anchor="ctr"/>
          <a:lstStyle>
            <a:lvl1pPr algn="r">
              <a:defRPr sz="1323">
                <a:solidFill>
                  <a:schemeClr val="tx1">
                    <a:tint val="75000"/>
                  </a:schemeClr>
                </a:solidFill>
              </a:defRPr>
            </a:lvl1pPr>
          </a:lstStyle>
          <a:p>
            <a:fld id="{C633E74B-C312-474D-BBF9-4BEF4A1ED7EF}" type="slidenum">
              <a:rPr lang="es-MX" smtClean="0"/>
              <a:t>‹Nº›</a:t>
            </a:fld>
            <a:endParaRPr lang="es-MX"/>
          </a:p>
        </p:txBody>
      </p:sp>
    </p:spTree>
    <p:extLst>
      <p:ext uri="{BB962C8B-B14F-4D97-AF65-F5344CB8AC3E}">
        <p14:creationId xmlns:p14="http://schemas.microsoft.com/office/powerpoint/2010/main" val="398645476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08035"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09" indent="-252009" algn="l" defTabSz="1008035" rtl="0" eaLnBrk="1" latinLnBrk="0" hangingPunct="1">
        <a:lnSpc>
          <a:spcPct val="90000"/>
        </a:lnSpc>
        <a:spcBef>
          <a:spcPts val="1102"/>
        </a:spcBef>
        <a:buFont typeface="Arial" panose="020B0604020202020204" pitchFamily="34" charset="0"/>
        <a:buChar char="•"/>
        <a:defRPr sz="3087" kern="1200">
          <a:solidFill>
            <a:schemeClr val="tx1"/>
          </a:solidFill>
          <a:latin typeface="+mn-lt"/>
          <a:ea typeface="+mn-ea"/>
          <a:cs typeface="+mn-cs"/>
        </a:defRPr>
      </a:lvl1pPr>
      <a:lvl2pPr marL="756026" indent="-252009" algn="l" defTabSz="1008035"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043" indent="-252009" algn="l" defTabSz="1008035"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060"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8078"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2095"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6112"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80130"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4147" indent="-252009" algn="l" defTabSz="1008035"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8035" rtl="0" eaLnBrk="1" latinLnBrk="0" hangingPunct="1">
        <a:defRPr sz="1984" kern="1200">
          <a:solidFill>
            <a:schemeClr val="tx1"/>
          </a:solidFill>
          <a:latin typeface="+mn-lt"/>
          <a:ea typeface="+mn-ea"/>
          <a:cs typeface="+mn-cs"/>
        </a:defRPr>
      </a:lvl1pPr>
      <a:lvl2pPr marL="504017" algn="l" defTabSz="1008035" rtl="0" eaLnBrk="1" latinLnBrk="0" hangingPunct="1">
        <a:defRPr sz="1984" kern="1200">
          <a:solidFill>
            <a:schemeClr val="tx1"/>
          </a:solidFill>
          <a:latin typeface="+mn-lt"/>
          <a:ea typeface="+mn-ea"/>
          <a:cs typeface="+mn-cs"/>
        </a:defRPr>
      </a:lvl2pPr>
      <a:lvl3pPr marL="1008035" algn="l" defTabSz="1008035" rtl="0" eaLnBrk="1" latinLnBrk="0" hangingPunct="1">
        <a:defRPr sz="1984" kern="1200">
          <a:solidFill>
            <a:schemeClr val="tx1"/>
          </a:solidFill>
          <a:latin typeface="+mn-lt"/>
          <a:ea typeface="+mn-ea"/>
          <a:cs typeface="+mn-cs"/>
        </a:defRPr>
      </a:lvl3pPr>
      <a:lvl4pPr marL="1512052" algn="l" defTabSz="1008035" rtl="0" eaLnBrk="1" latinLnBrk="0" hangingPunct="1">
        <a:defRPr sz="1984" kern="1200">
          <a:solidFill>
            <a:schemeClr val="tx1"/>
          </a:solidFill>
          <a:latin typeface="+mn-lt"/>
          <a:ea typeface="+mn-ea"/>
          <a:cs typeface="+mn-cs"/>
        </a:defRPr>
      </a:lvl4pPr>
      <a:lvl5pPr marL="2016069" algn="l" defTabSz="1008035" rtl="0" eaLnBrk="1" latinLnBrk="0" hangingPunct="1">
        <a:defRPr sz="1984" kern="1200">
          <a:solidFill>
            <a:schemeClr val="tx1"/>
          </a:solidFill>
          <a:latin typeface="+mn-lt"/>
          <a:ea typeface="+mn-ea"/>
          <a:cs typeface="+mn-cs"/>
        </a:defRPr>
      </a:lvl5pPr>
      <a:lvl6pPr marL="2520086" algn="l" defTabSz="1008035" rtl="0" eaLnBrk="1" latinLnBrk="0" hangingPunct="1">
        <a:defRPr sz="1984" kern="1200">
          <a:solidFill>
            <a:schemeClr val="tx1"/>
          </a:solidFill>
          <a:latin typeface="+mn-lt"/>
          <a:ea typeface="+mn-ea"/>
          <a:cs typeface="+mn-cs"/>
        </a:defRPr>
      </a:lvl6pPr>
      <a:lvl7pPr marL="3024104" algn="l" defTabSz="1008035" rtl="0" eaLnBrk="1" latinLnBrk="0" hangingPunct="1">
        <a:defRPr sz="1984" kern="1200">
          <a:solidFill>
            <a:schemeClr val="tx1"/>
          </a:solidFill>
          <a:latin typeface="+mn-lt"/>
          <a:ea typeface="+mn-ea"/>
          <a:cs typeface="+mn-cs"/>
        </a:defRPr>
      </a:lvl7pPr>
      <a:lvl8pPr marL="3528121" algn="l" defTabSz="1008035" rtl="0" eaLnBrk="1" latinLnBrk="0" hangingPunct="1">
        <a:defRPr sz="1984" kern="1200">
          <a:solidFill>
            <a:schemeClr val="tx1"/>
          </a:solidFill>
          <a:latin typeface="+mn-lt"/>
          <a:ea typeface="+mn-ea"/>
          <a:cs typeface="+mn-cs"/>
        </a:defRPr>
      </a:lvl8pPr>
      <a:lvl9pPr marL="4032138" algn="l" defTabSz="1008035"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p:cNvSpPr txBox="1"/>
          <p:nvPr/>
        </p:nvSpPr>
        <p:spPr>
          <a:xfrm>
            <a:off x="0" y="7266077"/>
            <a:ext cx="10080625" cy="461665"/>
          </a:xfrm>
          <a:prstGeom prst="rect">
            <a:avLst/>
          </a:prstGeom>
          <a:noFill/>
        </p:spPr>
        <p:txBody>
          <a:bodyPr wrap="square" rtlCol="0">
            <a:spAutoFit/>
          </a:bodyPr>
          <a:lstStyle/>
          <a:p>
            <a:pPr algn="ctr"/>
            <a:r>
              <a:rPr lang="es-MX" sz="1200" dirty="0" err="1">
                <a:solidFill>
                  <a:prstClr val="black"/>
                </a:solidFill>
                <a:latin typeface="HelveticaNeueLT Std Med"/>
                <a:ea typeface="Calibri" panose="020F0502020204030204" pitchFamily="34" charset="0"/>
                <a:cs typeface="Times New Roman" panose="02020603050405020304" pitchFamily="18" charset="0"/>
              </a:rPr>
              <a:t>Av</a:t>
            </a:r>
            <a:r>
              <a:rPr lang="es-MX" sz="1200" dirty="0">
                <a:solidFill>
                  <a:prstClr val="black"/>
                </a:solidFill>
                <a:latin typeface="HelveticaNeueLT Std Med"/>
                <a:ea typeface="Calibri" panose="020F0502020204030204" pitchFamily="34" charset="0"/>
                <a:cs typeface="Times New Roman" panose="02020603050405020304" pitchFamily="18" charset="0"/>
              </a:rPr>
              <a:t> Juárez No. 55, Barrio Belem, Papalotla, Estado de México.</a:t>
            </a:r>
            <a:endParaRPr lang="es-MX" sz="1200" dirty="0">
              <a:solidFill>
                <a:prstClr val="black"/>
              </a:solidFill>
              <a:ea typeface="Calibri" panose="020F0502020204030204" pitchFamily="34" charset="0"/>
              <a:cs typeface="Times New Roman" panose="02020603050405020304" pitchFamily="18" charset="0"/>
            </a:endParaRPr>
          </a:p>
          <a:p>
            <a:pPr algn="ctr"/>
            <a:r>
              <a:rPr lang="es-MX" sz="1200" dirty="0">
                <a:solidFill>
                  <a:prstClr val="black"/>
                </a:solidFill>
                <a:latin typeface="HelveticaNeueLT Std Med"/>
                <a:ea typeface="Calibri" panose="020F0502020204030204" pitchFamily="34" charset="0"/>
                <a:cs typeface="Times New Roman" panose="02020603050405020304" pitchFamily="18" charset="0"/>
              </a:rPr>
              <a:t>Tel:  (595) 9538900 e-mail: epo47@edugem.gob.mx</a:t>
            </a:r>
            <a:endParaRPr lang="es-MX" sz="1200" dirty="0">
              <a:solidFill>
                <a:prstClr val="black"/>
              </a:solidFill>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6A7259E6-1345-41D4-B8C1-669A163A7B7E}"/>
              </a:ext>
            </a:extLst>
          </p:cNvPr>
          <p:cNvSpPr txBox="1"/>
          <p:nvPr/>
        </p:nvSpPr>
        <p:spPr>
          <a:xfrm>
            <a:off x="7295369" y="5808173"/>
            <a:ext cx="2464677" cy="1200329"/>
          </a:xfrm>
          <a:prstGeom prst="rect">
            <a:avLst/>
          </a:prstGeom>
          <a:noFill/>
        </p:spPr>
        <p:txBody>
          <a:bodyPr wrap="square" rtlCol="0">
            <a:spAutoFit/>
          </a:bodyPr>
          <a:lstStyle/>
          <a:p>
            <a:pPr algn="r"/>
            <a:r>
              <a:rPr lang="es-ES" sz="800" dirty="0">
                <a:solidFill>
                  <a:prstClr val="black"/>
                </a:solidFill>
              </a:rPr>
              <a:t>SECRETARÍA DE EDUCACIÓN</a:t>
            </a:r>
          </a:p>
          <a:p>
            <a:pPr algn="r"/>
            <a:r>
              <a:rPr lang="es-ES" sz="800" dirty="0">
                <a:solidFill>
                  <a:prstClr val="black"/>
                </a:solidFill>
              </a:rPr>
              <a:t>SUBSECRETARÍA DE EDUCACIÓN MEDIA SUPERIOR Y SUPERIOR</a:t>
            </a:r>
          </a:p>
          <a:p>
            <a:pPr algn="r"/>
            <a:r>
              <a:rPr lang="es-ES" sz="800" dirty="0">
                <a:solidFill>
                  <a:prstClr val="black"/>
                </a:solidFill>
              </a:rPr>
              <a:t>DIRECCIÓN GENERAL DE EDUCACIÓN MEDIA SUPERIOR</a:t>
            </a:r>
          </a:p>
          <a:p>
            <a:pPr algn="r"/>
            <a:r>
              <a:rPr lang="es-ES" sz="800" dirty="0">
                <a:solidFill>
                  <a:prstClr val="black"/>
                </a:solidFill>
              </a:rPr>
              <a:t>SUBDIRECCIÓN DE BACHILLERATO GENERAL</a:t>
            </a:r>
          </a:p>
          <a:p>
            <a:pPr algn="r"/>
            <a:r>
              <a:rPr lang="es-ES" sz="800" dirty="0">
                <a:solidFill>
                  <a:prstClr val="black"/>
                </a:solidFill>
              </a:rPr>
              <a:t>SUPERVISIÓN BG039</a:t>
            </a:r>
          </a:p>
          <a:p>
            <a:pPr algn="r"/>
            <a:r>
              <a:rPr lang="es-ES" sz="800" dirty="0">
                <a:solidFill>
                  <a:prstClr val="black"/>
                </a:solidFill>
              </a:rPr>
              <a:t>ESCUELA PREPARATORIA OFICIAL NUM 47</a:t>
            </a:r>
          </a:p>
          <a:p>
            <a:pPr algn="r"/>
            <a:r>
              <a:rPr lang="es-ES" sz="800" dirty="0">
                <a:solidFill>
                  <a:prstClr val="black"/>
                </a:solidFill>
              </a:rPr>
              <a:t>CCT:15EBH0113R</a:t>
            </a:r>
          </a:p>
          <a:p>
            <a:pPr algn="r"/>
            <a:r>
              <a:rPr lang="es-ES" sz="800" dirty="0">
                <a:solidFill>
                  <a:prstClr val="black"/>
                </a:solidFill>
              </a:rPr>
              <a:t>CCT: 15EBH0519H</a:t>
            </a:r>
          </a:p>
        </p:txBody>
      </p:sp>
      <p:sp>
        <p:nvSpPr>
          <p:cNvPr id="18" name="17 CuadroTexto"/>
          <p:cNvSpPr txBox="1"/>
          <p:nvPr/>
        </p:nvSpPr>
        <p:spPr>
          <a:xfrm>
            <a:off x="952045" y="2733116"/>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21" name="20 Rectángulo"/>
          <p:cNvSpPr/>
          <p:nvPr/>
        </p:nvSpPr>
        <p:spPr>
          <a:xfrm>
            <a:off x="5040312" y="1199031"/>
            <a:ext cx="5654105" cy="353971"/>
          </a:xfrm>
          <a:prstGeom prst="rect">
            <a:avLst/>
          </a:prstGeom>
        </p:spPr>
        <p:txBody>
          <a:bodyPr wrap="square" lIns="101818" tIns="50909" rIns="101818" bIns="50909">
            <a:spAutoFit/>
          </a:bodyPr>
          <a:lstStyle/>
          <a:p>
            <a:pPr algn="ctr">
              <a:lnSpc>
                <a:spcPct val="107000"/>
              </a:lnSpc>
              <a:spcAft>
                <a:spcPts val="891"/>
              </a:spcAft>
            </a:pPr>
            <a:r>
              <a:rPr lang="es-MX" sz="1600" b="1" dirty="0">
                <a:solidFill>
                  <a:prstClr val="black"/>
                </a:solidFill>
                <a:latin typeface="Script MT Bold"/>
                <a:ea typeface="Calibri"/>
              </a:rPr>
              <a:t>“Educar  al  hombre para  engrandecer el  espíritu” </a:t>
            </a:r>
            <a:endParaRPr lang="es-MX" sz="1400" dirty="0">
              <a:solidFill>
                <a:prstClr val="black"/>
              </a:solidFill>
              <a:ea typeface="Calibri"/>
            </a:endParaRPr>
          </a:p>
        </p:txBody>
      </p:sp>
      <p:sp>
        <p:nvSpPr>
          <p:cNvPr id="22" name="21 CuadroTexto"/>
          <p:cNvSpPr txBox="1"/>
          <p:nvPr/>
        </p:nvSpPr>
        <p:spPr>
          <a:xfrm>
            <a:off x="5341052" y="809733"/>
            <a:ext cx="4739573"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algn="ctr" defTabSz="914400"/>
            <a:r>
              <a:rPr lang="es-MX" sz="2000" b="1" i="1" kern="0" dirty="0">
                <a:ln w="1905"/>
                <a:solidFill>
                  <a:prstClr val="black"/>
                </a:solidFill>
                <a:effectLst>
                  <a:innerShdw blurRad="69850" dist="43180" dir="5400000">
                    <a:srgbClr val="000000">
                      <a:alpha val="65000"/>
                    </a:srgbClr>
                  </a:innerShdw>
                </a:effectLst>
              </a:rPr>
              <a:t>Escuela Preparatoria Oficial Núm. 47</a:t>
            </a:r>
            <a:endParaRPr lang="es-MX" sz="2000" i="1" kern="0" dirty="0">
              <a:solidFill>
                <a:prstClr val="black"/>
              </a:solidFill>
            </a:endParaRPr>
          </a:p>
        </p:txBody>
      </p:sp>
      <p:sp>
        <p:nvSpPr>
          <p:cNvPr id="4" name="4 Rectángulo">
            <a:extLst>
              <a:ext uri="{FF2B5EF4-FFF2-40B4-BE49-F238E27FC236}">
                <a16:creationId xmlns:a16="http://schemas.microsoft.com/office/drawing/2014/main" id="{C2AD1B87-C695-7970-8CB8-B04F79A2ECB2}"/>
              </a:ext>
            </a:extLst>
          </p:cNvPr>
          <p:cNvSpPr/>
          <p:nvPr/>
        </p:nvSpPr>
        <p:spPr>
          <a:xfrm>
            <a:off x="1540203" y="3417694"/>
            <a:ext cx="7231203" cy="304698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1" i="1" u="none" strike="noStrike" kern="1200" cap="none" spc="0" normalizeH="0" baseline="0" noProof="0" dirty="0">
                <a:ln/>
                <a:solidFill>
                  <a:schemeClr val="accent2">
                    <a:lumMod val="50000"/>
                  </a:schemeClr>
                </a:solidFill>
                <a:effectLst/>
                <a:uLnTx/>
                <a:uFillTx/>
                <a:latin typeface="Georgia"/>
                <a:ea typeface="+mn-ea"/>
                <a:cs typeface="+mn-cs"/>
              </a:rPr>
              <a:t>Celebración de día de muertos </a:t>
            </a:r>
            <a:endParaRPr kumimoji="0" lang="es-ES" sz="3600" b="1" i="0" u="none" strike="noStrike" kern="1200" cap="none" spc="0" normalizeH="0" baseline="0" noProof="0" dirty="0">
              <a:ln/>
              <a:solidFill>
                <a:schemeClr val="accent2">
                  <a:lumMod val="50000"/>
                </a:schemeClr>
              </a:solidFill>
              <a:effectLst/>
              <a:uLnTx/>
              <a:uFillTx/>
              <a:latin typeface="Georg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3600" b="1" i="0" u="none" strike="noStrike" kern="1200" cap="none" spc="0" normalizeH="0" baseline="0" noProof="0" dirty="0">
              <a:ln/>
              <a:solidFill>
                <a:schemeClr val="accent2">
                  <a:lumMod val="50000"/>
                </a:schemeClr>
              </a:solidFill>
              <a:effectLst/>
              <a:uLnTx/>
              <a:uFillTx/>
              <a:latin typeface="Georg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1" i="0" u="none" strike="noStrike" kern="1200" cap="none" spc="0" normalizeH="0" baseline="0" noProof="0" dirty="0">
                <a:ln/>
                <a:solidFill>
                  <a:schemeClr val="accent2">
                    <a:lumMod val="50000"/>
                  </a:schemeClr>
                </a:solidFill>
                <a:effectLst/>
                <a:uLnTx/>
                <a:uFillTx/>
                <a:latin typeface="Georgia"/>
                <a:ea typeface="+mn-ea"/>
                <a:cs typeface="+mn-cs"/>
              </a:rPr>
              <a:t>2024</a:t>
            </a:r>
          </a:p>
          <a:p>
            <a:pPr algn="ctr" defTabSz="914400"/>
            <a:endParaRPr lang="es-ES" sz="4800" b="1" dirty="0">
              <a:ln/>
              <a:solidFill>
                <a:schemeClr val="accent4">
                  <a:lumMod val="50000"/>
                </a:schemeClr>
              </a:solidFill>
              <a:latin typeface="Georgia"/>
            </a:endParaRPr>
          </a:p>
        </p:txBody>
      </p:sp>
      <p:pic>
        <p:nvPicPr>
          <p:cNvPr id="5" name="Imagen 4">
            <a:extLst>
              <a:ext uri="{FF2B5EF4-FFF2-40B4-BE49-F238E27FC236}">
                <a16:creationId xmlns:a16="http://schemas.microsoft.com/office/drawing/2014/main" id="{E408F2A3-0D84-7696-D73A-89CBDD40EFC7}"/>
              </a:ext>
            </a:extLst>
          </p:cNvPr>
          <p:cNvPicPr>
            <a:picLocks noChangeAspect="1"/>
          </p:cNvPicPr>
          <p:nvPr/>
        </p:nvPicPr>
        <p:blipFill>
          <a:blip r:embed="rId2"/>
          <a:stretch>
            <a:fillRect/>
          </a:stretch>
        </p:blipFill>
        <p:spPr>
          <a:xfrm>
            <a:off x="268268" y="235110"/>
            <a:ext cx="5602710" cy="2108708"/>
          </a:xfrm>
          <a:prstGeom prst="rect">
            <a:avLst/>
          </a:prstGeom>
        </p:spPr>
      </p:pic>
      <p:pic>
        <p:nvPicPr>
          <p:cNvPr id="6" name="Imagen 5">
            <a:extLst>
              <a:ext uri="{FF2B5EF4-FFF2-40B4-BE49-F238E27FC236}">
                <a16:creationId xmlns:a16="http://schemas.microsoft.com/office/drawing/2014/main" id="{36A59A2D-C5EA-FED4-E924-DC158219B634}"/>
              </a:ext>
            </a:extLst>
          </p:cNvPr>
          <p:cNvPicPr>
            <a:picLocks noChangeAspect="1"/>
          </p:cNvPicPr>
          <p:nvPr/>
        </p:nvPicPr>
        <p:blipFill>
          <a:blip r:embed="rId3"/>
          <a:stretch>
            <a:fillRect/>
          </a:stretch>
        </p:blipFill>
        <p:spPr>
          <a:xfrm>
            <a:off x="536028" y="6958338"/>
            <a:ext cx="9239555" cy="307739"/>
          </a:xfrm>
          <a:prstGeom prst="rect">
            <a:avLst/>
          </a:prstGeom>
        </p:spPr>
      </p:pic>
      <p:pic>
        <p:nvPicPr>
          <p:cNvPr id="3" name="Imagen 2" descr="Un dibujo de un perro&#10;&#10;Descripción generada automáticamente con confianza media">
            <a:extLst>
              <a:ext uri="{FF2B5EF4-FFF2-40B4-BE49-F238E27FC236}">
                <a16:creationId xmlns:a16="http://schemas.microsoft.com/office/drawing/2014/main" id="{ED92FB88-972B-F3D3-0DB8-86E11F8A8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90" y="4178561"/>
            <a:ext cx="1724025" cy="1409700"/>
          </a:xfrm>
          <a:prstGeom prst="rect">
            <a:avLst/>
          </a:prstGeom>
        </p:spPr>
      </p:pic>
      <p:pic>
        <p:nvPicPr>
          <p:cNvPr id="9" name="Imagen 8" descr="Dibujo animado de un personaje con la boca abierta&#10;&#10;Descripción generada automáticamente con confianza baja">
            <a:extLst>
              <a:ext uri="{FF2B5EF4-FFF2-40B4-BE49-F238E27FC236}">
                <a16:creationId xmlns:a16="http://schemas.microsoft.com/office/drawing/2014/main" id="{84E9F0DC-72C9-FDBE-A532-8EB5BB476E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7545" y="2558975"/>
            <a:ext cx="1685925" cy="1409700"/>
          </a:xfrm>
          <a:prstGeom prst="rect">
            <a:avLst/>
          </a:prstGeom>
        </p:spPr>
      </p:pic>
    </p:spTree>
    <p:extLst>
      <p:ext uri="{BB962C8B-B14F-4D97-AF65-F5344CB8AC3E}">
        <p14:creationId xmlns:p14="http://schemas.microsoft.com/office/powerpoint/2010/main" val="49718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graphicFrame>
        <p:nvGraphicFramePr>
          <p:cNvPr id="2" name="4 Marcador de contenido">
            <a:extLst>
              <a:ext uri="{FF2B5EF4-FFF2-40B4-BE49-F238E27FC236}">
                <a16:creationId xmlns:a16="http://schemas.microsoft.com/office/drawing/2014/main" id="{DEA88766-ACDC-4053-5EBC-43880A8775ED}"/>
              </a:ext>
            </a:extLst>
          </p:cNvPr>
          <p:cNvGraphicFramePr>
            <a:graphicFrameLocks/>
          </p:cNvGraphicFramePr>
          <p:nvPr>
            <p:extLst>
              <p:ext uri="{D42A27DB-BD31-4B8C-83A1-F6EECF244321}">
                <p14:modId xmlns:p14="http://schemas.microsoft.com/office/powerpoint/2010/main" val="1468014595"/>
              </p:ext>
            </p:extLst>
          </p:nvPr>
        </p:nvGraphicFramePr>
        <p:xfrm>
          <a:off x="530830" y="2482412"/>
          <a:ext cx="9018954" cy="4450080"/>
        </p:xfrm>
        <a:graphic>
          <a:graphicData uri="http://schemas.openxmlformats.org/drawingml/2006/table">
            <a:tbl>
              <a:tblPr firstRow="1" bandRow="1">
                <a:tableStyleId>{5DA37D80-6434-44D0-A028-1B22A696006F}</a:tableStyleId>
              </a:tblPr>
              <a:tblGrid>
                <a:gridCol w="4748986">
                  <a:extLst>
                    <a:ext uri="{9D8B030D-6E8A-4147-A177-3AD203B41FA5}">
                      <a16:colId xmlns:a16="http://schemas.microsoft.com/office/drawing/2014/main" val="20000"/>
                    </a:ext>
                  </a:extLst>
                </a:gridCol>
                <a:gridCol w="4269968">
                  <a:extLst>
                    <a:ext uri="{9D8B030D-6E8A-4147-A177-3AD203B41FA5}">
                      <a16:colId xmlns:a16="http://schemas.microsoft.com/office/drawing/2014/main" val="20001"/>
                    </a:ext>
                  </a:extLst>
                </a:gridCol>
              </a:tblGrid>
              <a:tr h="268039">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400" dirty="0">
                          <a:solidFill>
                            <a:schemeClr val="tx1"/>
                          </a:solidFill>
                        </a:rPr>
                        <a:t>ACTIVIDAD </a:t>
                      </a:r>
                      <a:endParaRPr lang="es-MX" sz="14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400" dirty="0">
                          <a:solidFill>
                            <a:schemeClr val="tx1"/>
                          </a:solidFill>
                        </a:rPr>
                        <a:t>RESPONSABLE </a:t>
                      </a:r>
                      <a:endParaRPr lang="es-MX" sz="14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0"/>
                  </a:ext>
                </a:extLst>
              </a:tr>
              <a:tr h="3914070">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ctr"/>
                      <a:r>
                        <a:rPr lang="es-MX" sz="2800" dirty="0">
                          <a:solidFill>
                            <a:schemeClr val="tx1"/>
                          </a:solidFill>
                        </a:rPr>
                        <a:t>Orden y disciplina </a:t>
                      </a:r>
                      <a:endParaRPr lang="es-MX" sz="2800" i="1" dirty="0">
                        <a:solidFill>
                          <a:schemeClr val="tx1"/>
                        </a:solidFill>
                        <a:latin typeface="Arial" pitchFamily="34" charset="0"/>
                        <a:cs typeface="Arial" pitchFamily="34" charset="0"/>
                      </a:endParaRPr>
                    </a:p>
                  </a:txBody>
                  <a:tcPr anchor="ct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400" baseline="0" dirty="0">
                          <a:solidFill>
                            <a:schemeClr val="tx1"/>
                          </a:solidFill>
                        </a:rPr>
                        <a:t>Nydia Delgadillo Diaz</a:t>
                      </a:r>
                    </a:p>
                    <a:p>
                      <a:pPr algn="just"/>
                      <a:r>
                        <a:rPr lang="es-MX" sz="1400" baseline="0" dirty="0">
                          <a:solidFill>
                            <a:schemeClr val="tx1"/>
                          </a:solidFill>
                        </a:rPr>
                        <a:t>Luz María Ruiz González</a:t>
                      </a:r>
                    </a:p>
                    <a:p>
                      <a:pPr algn="just"/>
                      <a:r>
                        <a:rPr lang="es-MX" sz="1400" baseline="0" dirty="0">
                          <a:solidFill>
                            <a:schemeClr val="tx1"/>
                          </a:solidFill>
                        </a:rPr>
                        <a:t>Acosta Pérez María Delfina </a:t>
                      </a:r>
                    </a:p>
                    <a:p>
                      <a:pPr algn="just"/>
                      <a:r>
                        <a:rPr lang="es-MX" sz="1400" baseline="0" dirty="0">
                          <a:solidFill>
                            <a:schemeClr val="tx1"/>
                          </a:solidFill>
                        </a:rPr>
                        <a:t>Leonor Oliva de la Rosa </a:t>
                      </a:r>
                    </a:p>
                    <a:p>
                      <a:pPr algn="just"/>
                      <a:r>
                        <a:rPr lang="es-MX" sz="1400" baseline="0" dirty="0">
                          <a:solidFill>
                            <a:schemeClr val="tx1"/>
                          </a:solidFill>
                        </a:rPr>
                        <a:t>Cid Cerón Mireya Eugenia Marlenne</a:t>
                      </a:r>
                    </a:p>
                    <a:p>
                      <a:pPr algn="just"/>
                      <a:r>
                        <a:rPr lang="es-MX" sz="1400" baseline="0" dirty="0">
                          <a:solidFill>
                            <a:schemeClr val="tx1"/>
                          </a:solidFill>
                        </a:rPr>
                        <a:t>Luz del Carmen Flores González</a:t>
                      </a:r>
                    </a:p>
                    <a:p>
                      <a:pPr algn="just"/>
                      <a:r>
                        <a:rPr lang="es-MX" sz="1400" baseline="0" dirty="0">
                          <a:solidFill>
                            <a:schemeClr val="tx1"/>
                          </a:solidFill>
                        </a:rPr>
                        <a:t>Álvarez Pineda Alfonso  </a:t>
                      </a:r>
                    </a:p>
                    <a:p>
                      <a:pPr algn="just"/>
                      <a:r>
                        <a:rPr lang="es-MX" sz="1400" baseline="0" dirty="0">
                          <a:solidFill>
                            <a:schemeClr val="tx1"/>
                          </a:solidFill>
                        </a:rPr>
                        <a:t>Corona Meraz Fernando </a:t>
                      </a:r>
                    </a:p>
                    <a:p>
                      <a:pPr algn="just"/>
                      <a:r>
                        <a:rPr lang="es-MX" sz="1400" baseline="0" dirty="0">
                          <a:solidFill>
                            <a:schemeClr val="tx1"/>
                          </a:solidFill>
                        </a:rPr>
                        <a:t>María Carolina Pérez Hernández</a:t>
                      </a:r>
                    </a:p>
                    <a:p>
                      <a:pPr algn="just"/>
                      <a:r>
                        <a:rPr lang="es-MX" sz="1400" baseline="0" dirty="0">
                          <a:solidFill>
                            <a:schemeClr val="tx1"/>
                          </a:solidFill>
                        </a:rPr>
                        <a:t>Oscar Abraham Santamaria Arroyo </a:t>
                      </a:r>
                    </a:p>
                    <a:p>
                      <a:pPr algn="just"/>
                      <a:r>
                        <a:rPr lang="es-MX" sz="1400" baseline="0" dirty="0">
                          <a:solidFill>
                            <a:schemeClr val="tx1"/>
                          </a:solidFill>
                        </a:rPr>
                        <a:t>Elizabeth García Yáñez</a:t>
                      </a:r>
                    </a:p>
                    <a:p>
                      <a:pPr algn="just"/>
                      <a:r>
                        <a:rPr lang="es-MX" sz="1400" baseline="0" dirty="0">
                          <a:solidFill>
                            <a:schemeClr val="tx1"/>
                          </a:solidFill>
                        </a:rPr>
                        <a:t>María Guadalupe Meneses Enríquez</a:t>
                      </a:r>
                    </a:p>
                    <a:p>
                      <a:pPr algn="just"/>
                      <a:r>
                        <a:rPr lang="es-MX" sz="1400" baseline="0" dirty="0">
                          <a:solidFill>
                            <a:schemeClr val="tx1"/>
                          </a:solidFill>
                        </a:rPr>
                        <a:t>Carlos Ernesto Sánchez Gonzales  </a:t>
                      </a:r>
                    </a:p>
                    <a:p>
                      <a:pPr algn="just"/>
                      <a:r>
                        <a:rPr lang="es-MX" sz="1400" baseline="0" dirty="0">
                          <a:solidFill>
                            <a:schemeClr val="tx1"/>
                          </a:solidFill>
                        </a:rPr>
                        <a:t>Rosa Isela Sánchez Linares</a:t>
                      </a:r>
                    </a:p>
                    <a:p>
                      <a:pPr algn="just"/>
                      <a:r>
                        <a:rPr lang="es-MX" sz="1400" baseline="0" dirty="0">
                          <a:solidFill>
                            <a:schemeClr val="tx1"/>
                          </a:solidFill>
                        </a:rPr>
                        <a:t>María Gabriela Calderón Arce</a:t>
                      </a:r>
                    </a:p>
                    <a:p>
                      <a:pPr algn="just"/>
                      <a:r>
                        <a:rPr lang="es-MX" sz="1400" baseline="0" dirty="0">
                          <a:solidFill>
                            <a:schemeClr val="tx1"/>
                          </a:solidFill>
                        </a:rPr>
                        <a:t>Claudia Ivette Robles Briones</a:t>
                      </a:r>
                    </a:p>
                    <a:p>
                      <a:pPr algn="just"/>
                      <a:r>
                        <a:rPr lang="es-MX" sz="1400" baseline="0" dirty="0">
                          <a:solidFill>
                            <a:schemeClr val="tx1"/>
                          </a:solidFill>
                        </a:rPr>
                        <a:t>Rafael López Palacios </a:t>
                      </a:r>
                    </a:p>
                    <a:p>
                      <a:pPr algn="just"/>
                      <a:r>
                        <a:rPr lang="es-MX" sz="1400" baseline="0" dirty="0">
                          <a:solidFill>
                            <a:schemeClr val="tx1"/>
                          </a:solidFill>
                        </a:rPr>
                        <a:t>Roberto Erick Herrera Maldonado</a:t>
                      </a:r>
                    </a:p>
                    <a:p>
                      <a:pPr marL="0" marR="0" lvl="0" indent="0" algn="just" defTabSz="1008035" rtl="0" eaLnBrk="1" fontAlgn="auto" latinLnBrk="0" hangingPunct="1">
                        <a:lnSpc>
                          <a:spcPct val="100000"/>
                        </a:lnSpc>
                        <a:spcBef>
                          <a:spcPts val="0"/>
                        </a:spcBef>
                        <a:spcAft>
                          <a:spcPts val="0"/>
                        </a:spcAft>
                        <a:buClrTx/>
                        <a:buSzTx/>
                        <a:buFontTx/>
                        <a:buNone/>
                        <a:tabLst/>
                        <a:defRPr/>
                      </a:pPr>
                      <a:r>
                        <a:rPr lang="es-MX" sz="1400" dirty="0" err="1"/>
                        <a:t>Heriberta</a:t>
                      </a:r>
                      <a:r>
                        <a:rPr lang="es-MX" sz="1400" dirty="0"/>
                        <a:t> Martínez </a:t>
                      </a:r>
                      <a:r>
                        <a:rPr lang="es-MX" sz="1400" dirty="0" err="1"/>
                        <a:t>Cotonieto</a:t>
                      </a:r>
                      <a:endParaRPr lang="es-MX" sz="14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1"/>
                  </a:ext>
                </a:extLst>
              </a:tr>
            </a:tbl>
          </a:graphicData>
        </a:graphic>
      </p:graphicFrame>
      <p:sp>
        <p:nvSpPr>
          <p:cNvPr id="3" name="15 Rectángulo">
            <a:extLst>
              <a:ext uri="{FF2B5EF4-FFF2-40B4-BE49-F238E27FC236}">
                <a16:creationId xmlns:a16="http://schemas.microsoft.com/office/drawing/2014/main" id="{316CF914-A980-0952-AC42-F00B6FB43765}"/>
              </a:ext>
            </a:extLst>
          </p:cNvPr>
          <p:cNvSpPr/>
          <p:nvPr/>
        </p:nvSpPr>
        <p:spPr>
          <a:xfrm>
            <a:off x="7859519" y="1913618"/>
            <a:ext cx="292696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Comisiones</a:t>
            </a:r>
            <a:endParaRPr lang="es-ES" sz="2800" b="1" dirty="0">
              <a:ln/>
              <a:latin typeface="Georgia"/>
            </a:endParaRPr>
          </a:p>
        </p:txBody>
      </p:sp>
    </p:spTree>
    <p:extLst>
      <p:ext uri="{BB962C8B-B14F-4D97-AF65-F5344CB8AC3E}">
        <p14:creationId xmlns:p14="http://schemas.microsoft.com/office/powerpoint/2010/main" val="375208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3" name="15 Rectángulo">
            <a:extLst>
              <a:ext uri="{FF2B5EF4-FFF2-40B4-BE49-F238E27FC236}">
                <a16:creationId xmlns:a16="http://schemas.microsoft.com/office/drawing/2014/main" id="{316CF914-A980-0952-AC42-F00B6FB43765}"/>
              </a:ext>
            </a:extLst>
          </p:cNvPr>
          <p:cNvSpPr/>
          <p:nvPr/>
        </p:nvSpPr>
        <p:spPr>
          <a:xfrm>
            <a:off x="7859519" y="1913618"/>
            <a:ext cx="292696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Rubrica</a:t>
            </a:r>
            <a:endParaRPr lang="es-ES" sz="2800" b="1" dirty="0">
              <a:ln/>
              <a:latin typeface="Georgia"/>
            </a:endParaRPr>
          </a:p>
        </p:txBody>
      </p:sp>
      <p:graphicFrame>
        <p:nvGraphicFramePr>
          <p:cNvPr id="6" name="Tabla 5">
            <a:extLst>
              <a:ext uri="{FF2B5EF4-FFF2-40B4-BE49-F238E27FC236}">
                <a16:creationId xmlns:a16="http://schemas.microsoft.com/office/drawing/2014/main" id="{50F11AE2-368C-624E-698C-2B7D2FBB062D}"/>
              </a:ext>
            </a:extLst>
          </p:cNvPr>
          <p:cNvGraphicFramePr>
            <a:graphicFrameLocks noGrp="1"/>
          </p:cNvGraphicFramePr>
          <p:nvPr>
            <p:extLst>
              <p:ext uri="{D42A27DB-BD31-4B8C-83A1-F6EECF244321}">
                <p14:modId xmlns:p14="http://schemas.microsoft.com/office/powerpoint/2010/main" val="1540409743"/>
              </p:ext>
            </p:extLst>
          </p:nvPr>
        </p:nvGraphicFramePr>
        <p:xfrm>
          <a:off x="693731" y="2393564"/>
          <a:ext cx="8693151" cy="4662551"/>
        </p:xfrm>
        <a:graphic>
          <a:graphicData uri="http://schemas.openxmlformats.org/drawingml/2006/table">
            <a:tbl>
              <a:tblPr firstRow="1" firstCol="1" bandRow="1">
                <a:tableStyleId>{0E3FDE45-AF77-4B5C-9715-49D594BDF05E}</a:tableStyleId>
              </a:tblPr>
              <a:tblGrid>
                <a:gridCol w="2421428">
                  <a:extLst>
                    <a:ext uri="{9D8B030D-6E8A-4147-A177-3AD203B41FA5}">
                      <a16:colId xmlns:a16="http://schemas.microsoft.com/office/drawing/2014/main" val="2257125314"/>
                    </a:ext>
                  </a:extLst>
                </a:gridCol>
                <a:gridCol w="4138041">
                  <a:extLst>
                    <a:ext uri="{9D8B030D-6E8A-4147-A177-3AD203B41FA5}">
                      <a16:colId xmlns:a16="http://schemas.microsoft.com/office/drawing/2014/main" val="2702640589"/>
                    </a:ext>
                  </a:extLst>
                </a:gridCol>
                <a:gridCol w="2133682">
                  <a:extLst>
                    <a:ext uri="{9D8B030D-6E8A-4147-A177-3AD203B41FA5}">
                      <a16:colId xmlns:a16="http://schemas.microsoft.com/office/drawing/2014/main" val="3498897979"/>
                    </a:ext>
                  </a:extLst>
                </a:gridCol>
              </a:tblGrid>
              <a:tr h="190500">
                <a:tc>
                  <a:txBody>
                    <a:bodyPr/>
                    <a:lstStyle/>
                    <a:p>
                      <a:pPr algn="ctr">
                        <a:lnSpc>
                          <a:spcPct val="107000"/>
                        </a:lnSpc>
                        <a:spcAft>
                          <a:spcPts val="800"/>
                        </a:spcAft>
                      </a:pPr>
                      <a:r>
                        <a:rPr lang="es-MX" sz="1600" kern="100" dirty="0">
                          <a:effectLst/>
                        </a:rPr>
                        <a:t>Criterio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600" kern="100" dirty="0">
                          <a:effectLst/>
                        </a:rPr>
                        <a:t>Descripción</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600" kern="100" dirty="0">
                          <a:effectLst/>
                        </a:rPr>
                        <a:t>Escala de Puntuación</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31688322"/>
                  </a:ext>
                </a:extLst>
              </a:tr>
              <a:tr h="549275">
                <a:tc>
                  <a:txBody>
                    <a:bodyPr/>
                    <a:lstStyle/>
                    <a:p>
                      <a:pPr algn="ctr">
                        <a:lnSpc>
                          <a:spcPct val="107000"/>
                        </a:lnSpc>
                        <a:spcAft>
                          <a:spcPts val="800"/>
                        </a:spcAft>
                      </a:pPr>
                      <a:r>
                        <a:rPr lang="es-MX" sz="1200" kern="100" dirty="0">
                          <a:effectLst/>
                        </a:rPr>
                        <a:t>Originalidad</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a:effectLst/>
                        </a:rPr>
                        <a:t>Evalúa la creatividad y la capacidad de pensar fuera de lo convencional al elegir y diseñar el disfraz.</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8114267"/>
                  </a:ext>
                </a:extLst>
              </a:tr>
              <a:tr h="549275">
                <a:tc>
                  <a:txBody>
                    <a:bodyPr/>
                    <a:lstStyle/>
                    <a:p>
                      <a:pPr algn="ctr">
                        <a:lnSpc>
                          <a:spcPct val="107000"/>
                        </a:lnSpc>
                        <a:spcAft>
                          <a:spcPts val="800"/>
                        </a:spcAft>
                      </a:pPr>
                      <a:r>
                        <a:rPr lang="es-MX" sz="1200" kern="100" dirty="0">
                          <a:effectLst/>
                        </a:rPr>
                        <a:t>Construcción del Disfraz</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a:effectLst/>
                        </a:rPr>
                        <a:t>Evalúa la habilidad para construir el disfraz de manera precisa y detallada, utilizando diferentes materiales y técnicas.</a:t>
                      </a:r>
                      <a:endParaRPr lang="es-MX"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98753674"/>
                  </a:ext>
                </a:extLst>
              </a:tr>
              <a:tr h="549275">
                <a:tc>
                  <a:txBody>
                    <a:bodyPr/>
                    <a:lstStyle/>
                    <a:p>
                      <a:pPr algn="ctr">
                        <a:lnSpc>
                          <a:spcPct val="107000"/>
                        </a:lnSpc>
                        <a:spcAft>
                          <a:spcPts val="800"/>
                        </a:spcAft>
                      </a:pPr>
                      <a:r>
                        <a:rPr lang="es-MX" sz="1200" kern="100" dirty="0">
                          <a:effectLst/>
                        </a:rPr>
                        <a:t>Coherencia con el Tema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la capacidad de transmitir la idea o el personaje a través del disfraz, manteniendo la coherencia con el tema del concurso.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5981161"/>
                  </a:ext>
                </a:extLst>
              </a:tr>
              <a:tr h="549275">
                <a:tc>
                  <a:txBody>
                    <a:bodyPr/>
                    <a:lstStyle/>
                    <a:p>
                      <a:pPr algn="ctr">
                        <a:lnSpc>
                          <a:spcPct val="107000"/>
                        </a:lnSpc>
                        <a:spcAft>
                          <a:spcPts val="800"/>
                        </a:spcAft>
                      </a:pPr>
                      <a:r>
                        <a:rPr lang="es-MX" sz="1200" kern="100" dirty="0">
                          <a:effectLst/>
                        </a:rPr>
                        <a:t>Presentación y Puesta en Escena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la capacidad de presentar el disfraz de manera efectiva, demostrando seguridad, expresividad y actitud en el escenario.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1707"/>
                  </a:ext>
                </a:extLst>
              </a:tr>
              <a:tr h="549275">
                <a:tc>
                  <a:txBody>
                    <a:bodyPr/>
                    <a:lstStyle/>
                    <a:p>
                      <a:pPr algn="ctr">
                        <a:lnSpc>
                          <a:spcPct val="107000"/>
                        </a:lnSpc>
                        <a:spcAft>
                          <a:spcPts val="800"/>
                        </a:spcAft>
                      </a:pPr>
                      <a:r>
                        <a:rPr lang="es-MX" sz="1200" kern="100" dirty="0">
                          <a:effectLst/>
                        </a:rPr>
                        <a:t>Originalidad del Maquillaje y Accesorios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la creatividad y originalidad en el maquillaje y la elección de accesorios complementarios al disfraz.</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09688208"/>
                  </a:ext>
                </a:extLst>
              </a:tr>
              <a:tr h="549275">
                <a:tc>
                  <a:txBody>
                    <a:bodyPr/>
                    <a:lstStyle/>
                    <a:p>
                      <a:pPr algn="ctr">
                        <a:lnSpc>
                          <a:spcPct val="107000"/>
                        </a:lnSpc>
                        <a:spcAft>
                          <a:spcPts val="800"/>
                        </a:spcAft>
                      </a:pPr>
                      <a:r>
                        <a:rPr lang="es-MX" sz="1200" kern="100" dirty="0">
                          <a:effectLst/>
                        </a:rPr>
                        <a:t>Coherencia en el Uso de Colores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la habilidad para seleccionar y utilizar los colores de manera coherente y armónica en el disfraz y el maquillaje.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0358533"/>
                  </a:ext>
                </a:extLst>
              </a:tr>
              <a:tr h="549275">
                <a:tc>
                  <a:txBody>
                    <a:bodyPr/>
                    <a:lstStyle/>
                    <a:p>
                      <a:pPr algn="ctr">
                        <a:lnSpc>
                          <a:spcPct val="107000"/>
                        </a:lnSpc>
                        <a:spcAft>
                          <a:spcPts val="800"/>
                        </a:spcAft>
                      </a:pPr>
                      <a:r>
                        <a:rPr lang="es-MX" sz="1200" kern="100" dirty="0">
                          <a:effectLst/>
                        </a:rPr>
                        <a:t>Actitud y Participación</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la participación activa, el entusiasmo y el trabajo en equipo durante el proceso de preparación y presentación del disfraz.</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23718"/>
                  </a:ext>
                </a:extLst>
              </a:tr>
              <a:tr h="549275">
                <a:tc>
                  <a:txBody>
                    <a:bodyPr/>
                    <a:lstStyle/>
                    <a:p>
                      <a:pPr algn="ctr">
                        <a:lnSpc>
                          <a:spcPct val="107000"/>
                        </a:lnSpc>
                        <a:spcAft>
                          <a:spcPts val="800"/>
                        </a:spcAft>
                      </a:pPr>
                      <a:r>
                        <a:rPr lang="es-MX" sz="1200" kern="100" dirty="0">
                          <a:effectLst/>
                        </a:rPr>
                        <a:t>Impacto Visual</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MX" sz="1200" kern="100" dirty="0">
                          <a:effectLst/>
                        </a:rPr>
                        <a:t>Evalúa el impacto visual general del disfraz, considerando la estética, la originalidad y la atención al detalle.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MX" sz="1200" kern="100" dirty="0">
                          <a:effectLst/>
                        </a:rPr>
                        <a:t>1-5</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6222293"/>
                  </a:ext>
                </a:extLst>
              </a:tr>
            </a:tbl>
          </a:graphicData>
        </a:graphic>
      </p:graphicFrame>
    </p:spTree>
    <p:extLst>
      <p:ext uri="{BB962C8B-B14F-4D97-AF65-F5344CB8AC3E}">
        <p14:creationId xmlns:p14="http://schemas.microsoft.com/office/powerpoint/2010/main" val="2123758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42C7A-D92E-DCA6-EF02-77011E7DB0F4}"/>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3AEE7F18-290B-0FA7-C8B2-B84EB88BA0B2}"/>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097177E0-F339-8B47-3338-1E022A39985D}"/>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609E1F69-641E-9E13-FD7E-F2FFFB3728C4}"/>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983D5CBA-0EBA-9253-B66D-492EEA07E22C}"/>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CC088625-DF42-893E-B68E-E24E4AB29B3A}"/>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33D500B3-919D-5E62-D506-81B719081B41}"/>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6A7476F2-ED64-2392-50F0-EDC149FE3215}"/>
              </a:ext>
            </a:extLst>
          </p:cNvPr>
          <p:cNvSpPr txBox="1"/>
          <p:nvPr/>
        </p:nvSpPr>
        <p:spPr>
          <a:xfrm>
            <a:off x="952041" y="2098284"/>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3" name="15 Rectángulo">
            <a:extLst>
              <a:ext uri="{FF2B5EF4-FFF2-40B4-BE49-F238E27FC236}">
                <a16:creationId xmlns:a16="http://schemas.microsoft.com/office/drawing/2014/main" id="{05F3B35E-9EF6-67E7-8CE4-F8EFA7563448}"/>
              </a:ext>
            </a:extLst>
          </p:cNvPr>
          <p:cNvSpPr/>
          <p:nvPr/>
        </p:nvSpPr>
        <p:spPr>
          <a:xfrm>
            <a:off x="7859519" y="1913618"/>
            <a:ext cx="292696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1" u="none" strike="noStrike" kern="1200" cap="none" spc="0" normalizeH="0" baseline="0" noProof="0" dirty="0">
                <a:ln/>
                <a:solidFill>
                  <a:srgbClr val="ED7D31">
                    <a:lumMod val="50000"/>
                  </a:srgbClr>
                </a:solidFill>
                <a:effectLst/>
                <a:uLnTx/>
                <a:uFillTx/>
                <a:latin typeface="Georgia"/>
                <a:ea typeface="+mn-ea"/>
                <a:cs typeface="+mn-cs"/>
              </a:rPr>
              <a:t>Rubrica</a:t>
            </a:r>
            <a:endParaRPr kumimoji="0" lang="es-ES" sz="2800" b="1" i="0" u="none" strike="noStrike" kern="1200" cap="none" spc="0" normalizeH="0" baseline="0" noProof="0" dirty="0">
              <a:ln/>
              <a:solidFill>
                <a:prstClr val="black"/>
              </a:solidFill>
              <a:effectLst/>
              <a:uLnTx/>
              <a:uFillTx/>
              <a:latin typeface="Georgia"/>
              <a:ea typeface="+mn-ea"/>
              <a:cs typeface="+mn-cs"/>
            </a:endParaRPr>
          </a:p>
        </p:txBody>
      </p:sp>
      <p:sp>
        <p:nvSpPr>
          <p:cNvPr id="2" name="CuadroTexto 1">
            <a:extLst>
              <a:ext uri="{FF2B5EF4-FFF2-40B4-BE49-F238E27FC236}">
                <a16:creationId xmlns:a16="http://schemas.microsoft.com/office/drawing/2014/main" id="{0FAC62BE-4EB3-20CA-D981-CE0C1D63CC5D}"/>
              </a:ext>
            </a:extLst>
          </p:cNvPr>
          <p:cNvSpPr txBox="1"/>
          <p:nvPr/>
        </p:nvSpPr>
        <p:spPr>
          <a:xfrm>
            <a:off x="793230" y="2524956"/>
            <a:ext cx="8649159" cy="1693669"/>
          </a:xfrm>
          <a:prstGeom prst="rect">
            <a:avLst/>
          </a:prstGeom>
          <a:noFill/>
        </p:spPr>
        <p:txBody>
          <a:bodyPr wrap="square" rtlCol="0">
            <a:spAutoFit/>
          </a:bodyPr>
          <a:lstStyle/>
          <a:p>
            <a:pPr algn="just"/>
            <a:r>
              <a:rPr lang="es-MX" b="1" i="1" dirty="0">
                <a:latin typeface="Arial" panose="020B0604020202020204" pitchFamily="34" charset="0"/>
                <a:cs typeface="Arial" panose="020B0604020202020204" pitchFamily="34" charset="0"/>
              </a:rPr>
              <a:t>Nota.</a:t>
            </a:r>
          </a:p>
          <a:p>
            <a:pPr algn="just"/>
            <a:endParaRPr lang="es-MX" i="1" dirty="0">
              <a:latin typeface="Arial" panose="020B0604020202020204" pitchFamily="34" charset="0"/>
              <a:cs typeface="Arial" panose="020B0604020202020204" pitchFamily="34" charset="0"/>
            </a:endParaRPr>
          </a:p>
          <a:p>
            <a:pPr algn="just"/>
            <a:r>
              <a:rPr lang="es-MX" sz="1600" i="1" dirty="0">
                <a:latin typeface="Arial" panose="020B0604020202020204" pitchFamily="34" charset="0"/>
                <a:cs typeface="Arial" panose="020B0604020202020204" pitchFamily="34" charset="0"/>
              </a:rPr>
              <a:t>El estímulo de un punto sobre la calificación del segundo parcial para los ganadores será negociado por el departamento de orientación con docentes de las UAC con afinidad al proyecto y los aprendizajes de trayectoria, en la jornada de acompañamiento en su fase ordinaria del mes de octubre.</a:t>
            </a:r>
          </a:p>
        </p:txBody>
      </p:sp>
    </p:spTree>
    <p:extLst>
      <p:ext uri="{BB962C8B-B14F-4D97-AF65-F5344CB8AC3E}">
        <p14:creationId xmlns:p14="http://schemas.microsoft.com/office/powerpoint/2010/main" val="297966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2" name="14 CuadroTexto">
            <a:extLst>
              <a:ext uri="{FF2B5EF4-FFF2-40B4-BE49-F238E27FC236}">
                <a16:creationId xmlns:a16="http://schemas.microsoft.com/office/drawing/2014/main" id="{7953E38A-299A-6D2A-F953-64E8235C523E}"/>
              </a:ext>
            </a:extLst>
          </p:cNvPr>
          <p:cNvSpPr txBox="1"/>
          <p:nvPr/>
        </p:nvSpPr>
        <p:spPr>
          <a:xfrm>
            <a:off x="648610" y="3661568"/>
            <a:ext cx="7823504" cy="2308324"/>
          </a:xfrm>
          <a:prstGeom prst="rect">
            <a:avLst/>
          </a:prstGeom>
          <a:noFill/>
        </p:spPr>
        <p:txBody>
          <a:bodyPr wrap="square" rtlCol="0">
            <a:spAutoFit/>
          </a:bodyPr>
          <a:lstStyle/>
          <a:p>
            <a:pPr marL="342900" indent="-342900" defTabSz="914400">
              <a:buFontTx/>
              <a:buAutoNum type="arabicPeriod"/>
            </a:pPr>
            <a:r>
              <a:rPr lang="es-MX" sz="1600" i="1" dirty="0">
                <a:solidFill>
                  <a:prstClr val="black"/>
                </a:solidFill>
                <a:latin typeface="Arial" pitchFamily="34" charset="0"/>
                <a:cs typeface="Arial" pitchFamily="34" charset="0"/>
              </a:rPr>
              <a:t>Presentación del Presídium</a:t>
            </a:r>
          </a:p>
          <a:p>
            <a:pPr marL="342900" indent="-342900" defTabSz="914400">
              <a:buFontTx/>
              <a:buAutoNum type="arabicPeriod" startAt="3"/>
            </a:pPr>
            <a:r>
              <a:rPr lang="es-MX" sz="1600" i="1" dirty="0">
                <a:solidFill>
                  <a:prstClr val="black"/>
                </a:solidFill>
                <a:latin typeface="Arial" pitchFamily="34" charset="0"/>
                <a:cs typeface="Arial" pitchFamily="34" charset="0"/>
              </a:rPr>
              <a:t>Mensaje alusivo </a:t>
            </a:r>
          </a:p>
          <a:p>
            <a:pPr marL="342900" indent="-342900" defTabSz="914400">
              <a:buFontTx/>
              <a:buAutoNum type="arabicPeriod" startAt="3"/>
            </a:pPr>
            <a:r>
              <a:rPr lang="es-MX" sz="1600" i="1" dirty="0">
                <a:solidFill>
                  <a:prstClr val="black"/>
                </a:solidFill>
                <a:latin typeface="Arial" pitchFamily="34" charset="0"/>
                <a:cs typeface="Arial" pitchFamily="34" charset="0"/>
              </a:rPr>
              <a:t>Discurso del C. Director</a:t>
            </a:r>
          </a:p>
          <a:p>
            <a:pPr marL="342900" indent="-342900" defTabSz="914400">
              <a:buFontTx/>
              <a:buAutoNum type="arabicPeriod" startAt="3"/>
            </a:pPr>
            <a:r>
              <a:rPr lang="es-MX" sz="1600" i="1" dirty="0">
                <a:solidFill>
                  <a:prstClr val="black"/>
                </a:solidFill>
                <a:latin typeface="Arial" pitchFamily="34" charset="0"/>
                <a:cs typeface="Arial" pitchFamily="34" charset="0"/>
              </a:rPr>
              <a:t>Presentación de participantes del concurso de disfraces </a:t>
            </a:r>
          </a:p>
          <a:p>
            <a:pPr marL="342900" indent="-342900" defTabSz="914400">
              <a:buFontTx/>
              <a:buAutoNum type="arabicPeriod" startAt="6"/>
            </a:pPr>
            <a:r>
              <a:rPr lang="es-MX" sz="1600" i="1" dirty="0">
                <a:solidFill>
                  <a:prstClr val="black"/>
                </a:solidFill>
                <a:latin typeface="Arial" pitchFamily="34" charset="0"/>
                <a:cs typeface="Arial" pitchFamily="34" charset="0"/>
              </a:rPr>
              <a:t>Anuncio de ganadores y entrega de premios.</a:t>
            </a:r>
          </a:p>
          <a:p>
            <a:pPr marL="342900" indent="-342900" defTabSz="914400">
              <a:buFontTx/>
              <a:buAutoNum type="arabicPeriod" startAt="6"/>
            </a:pPr>
            <a:r>
              <a:rPr lang="es-MX" sz="1600" i="1" dirty="0">
                <a:solidFill>
                  <a:prstClr val="black"/>
                </a:solidFill>
                <a:latin typeface="Arial" pitchFamily="34" charset="0"/>
                <a:cs typeface="Arial" pitchFamily="34" charset="0"/>
              </a:rPr>
              <a:t>Convivencia de estudiantes (alimentos y baile) a partir de las 11.30 </a:t>
            </a:r>
            <a:r>
              <a:rPr lang="es-MX" sz="1600" i="1" dirty="0" err="1">
                <a:solidFill>
                  <a:prstClr val="black"/>
                </a:solidFill>
                <a:latin typeface="Arial" pitchFamily="34" charset="0"/>
                <a:cs typeface="Arial" pitchFamily="34" charset="0"/>
              </a:rPr>
              <a:t>hrs</a:t>
            </a:r>
            <a:r>
              <a:rPr lang="es-MX" sz="1600" i="1" dirty="0">
                <a:solidFill>
                  <a:prstClr val="black"/>
                </a:solidFill>
                <a:latin typeface="Arial" pitchFamily="34" charset="0"/>
                <a:cs typeface="Arial" pitchFamily="34" charset="0"/>
              </a:rPr>
              <a:t>. amenizada por la banda “</a:t>
            </a:r>
            <a:r>
              <a:rPr lang="es-MX" sz="1600" i="1" dirty="0" err="1">
                <a:solidFill>
                  <a:prstClr val="black"/>
                </a:solidFill>
                <a:latin typeface="Arial" pitchFamily="34" charset="0"/>
                <a:cs typeface="Arial" pitchFamily="34" charset="0"/>
              </a:rPr>
              <a:t>Zima</a:t>
            </a:r>
            <a:r>
              <a:rPr lang="es-MX" sz="1600" i="1" dirty="0">
                <a:solidFill>
                  <a:prstClr val="black"/>
                </a:solidFill>
                <a:latin typeface="Arial" pitchFamily="34" charset="0"/>
                <a:cs typeface="Arial" pitchFamily="34" charset="0"/>
              </a:rPr>
              <a:t> Norteña”</a:t>
            </a:r>
          </a:p>
          <a:p>
            <a:pPr defTabSz="914400"/>
            <a:endParaRPr lang="es-MX" sz="1600" i="1" dirty="0">
              <a:solidFill>
                <a:prstClr val="black"/>
              </a:solidFill>
              <a:latin typeface="Arial" pitchFamily="34" charset="0"/>
              <a:cs typeface="Arial" pitchFamily="34" charset="0"/>
            </a:endParaRPr>
          </a:p>
          <a:p>
            <a:pPr marL="285750" indent="-285750" defTabSz="914400">
              <a:buFont typeface="Wingdings" pitchFamily="2" charset="2"/>
              <a:buChar char="Ø"/>
            </a:pPr>
            <a:endParaRPr lang="es-MX" sz="1600" i="1" dirty="0">
              <a:solidFill>
                <a:prstClr val="black"/>
              </a:solidFill>
              <a:latin typeface="Georgia"/>
            </a:endParaRPr>
          </a:p>
        </p:txBody>
      </p:sp>
      <p:sp>
        <p:nvSpPr>
          <p:cNvPr id="3" name="15 Rectángulo">
            <a:extLst>
              <a:ext uri="{FF2B5EF4-FFF2-40B4-BE49-F238E27FC236}">
                <a16:creationId xmlns:a16="http://schemas.microsoft.com/office/drawing/2014/main" id="{0EAE7A7D-1411-76A4-18F6-19B5A9686ACD}"/>
              </a:ext>
            </a:extLst>
          </p:cNvPr>
          <p:cNvSpPr/>
          <p:nvPr/>
        </p:nvSpPr>
        <p:spPr>
          <a:xfrm>
            <a:off x="648610" y="2865713"/>
            <a:ext cx="6798450"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2400" b="1" i="1" dirty="0">
                <a:ln/>
                <a:solidFill>
                  <a:schemeClr val="accent2">
                    <a:lumMod val="50000"/>
                  </a:schemeClr>
                </a:solidFill>
                <a:latin typeface="Georgia"/>
              </a:rPr>
              <a:t>Programa</a:t>
            </a:r>
            <a:r>
              <a:rPr lang="es-ES" sz="2400" b="1" i="1" dirty="0">
                <a:ln/>
                <a:solidFill>
                  <a:srgbClr val="8FB08C">
                    <a:lumMod val="50000"/>
                  </a:srgbClr>
                </a:solidFill>
                <a:latin typeface="Georgia"/>
              </a:rPr>
              <a:t>:</a:t>
            </a:r>
          </a:p>
        </p:txBody>
      </p:sp>
    </p:spTree>
    <p:extLst>
      <p:ext uri="{BB962C8B-B14F-4D97-AF65-F5344CB8AC3E}">
        <p14:creationId xmlns:p14="http://schemas.microsoft.com/office/powerpoint/2010/main" val="155215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ADE2F-2A75-9EB0-E525-180F752A783C}"/>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B519C7DD-EB6E-4F0C-B234-FFBB862C24A7}"/>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E6F522AE-11E0-72CE-BE8E-FA5A341673DC}"/>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CD629514-21BC-A3E3-E2B0-E54A3A3240CC}"/>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DF8C2F2D-DEF3-C3D1-49C7-9F306E5D8783}"/>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936DFD91-445D-B3E5-AB6D-3D5101B38870}"/>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E61375EB-BCF1-22E7-6EF7-4BAC21A0B18C}"/>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B0D63163-8888-35AA-6F17-AB89065AC29B}"/>
              </a:ext>
            </a:extLst>
          </p:cNvPr>
          <p:cNvSpPr txBox="1"/>
          <p:nvPr/>
        </p:nvSpPr>
        <p:spPr>
          <a:xfrm>
            <a:off x="952041" y="1912511"/>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3" name="15 Rectángulo">
            <a:extLst>
              <a:ext uri="{FF2B5EF4-FFF2-40B4-BE49-F238E27FC236}">
                <a16:creationId xmlns:a16="http://schemas.microsoft.com/office/drawing/2014/main" id="{CBEDD8FE-2159-ADF2-F83D-57CCD539CB69}"/>
              </a:ext>
            </a:extLst>
          </p:cNvPr>
          <p:cNvSpPr/>
          <p:nvPr/>
        </p:nvSpPr>
        <p:spPr>
          <a:xfrm>
            <a:off x="496642" y="2098056"/>
            <a:ext cx="6798450"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1" u="none" strike="noStrike" kern="1200" cap="none" spc="0" normalizeH="0" baseline="0" noProof="0" dirty="0">
                <a:ln/>
                <a:solidFill>
                  <a:srgbClr val="ED7D31">
                    <a:lumMod val="50000"/>
                  </a:srgbClr>
                </a:solidFill>
                <a:effectLst/>
                <a:uLnTx/>
                <a:uFillTx/>
                <a:latin typeface="Georgia"/>
                <a:ea typeface="+mn-ea"/>
                <a:cs typeface="+mn-cs"/>
              </a:rPr>
              <a:t>Alimentos:</a:t>
            </a:r>
            <a:endParaRPr kumimoji="0" lang="es-ES" sz="2400" b="1" i="1" u="none" strike="noStrike" kern="1200" cap="none" spc="0" normalizeH="0" baseline="0" noProof="0" dirty="0">
              <a:ln/>
              <a:solidFill>
                <a:srgbClr val="8FB08C">
                  <a:lumMod val="50000"/>
                </a:srgbClr>
              </a:solidFill>
              <a:effectLst/>
              <a:uLnTx/>
              <a:uFillTx/>
              <a:latin typeface="Georgia"/>
              <a:ea typeface="+mn-ea"/>
              <a:cs typeface="+mn-cs"/>
            </a:endParaRPr>
          </a:p>
        </p:txBody>
      </p:sp>
      <p:graphicFrame>
        <p:nvGraphicFramePr>
          <p:cNvPr id="6" name="Tabla 5">
            <a:extLst>
              <a:ext uri="{FF2B5EF4-FFF2-40B4-BE49-F238E27FC236}">
                <a16:creationId xmlns:a16="http://schemas.microsoft.com/office/drawing/2014/main" id="{30C4DD6B-0DCE-4A16-742B-51EFA30802D3}"/>
              </a:ext>
            </a:extLst>
          </p:cNvPr>
          <p:cNvGraphicFramePr>
            <a:graphicFrameLocks noGrp="1"/>
          </p:cNvGraphicFramePr>
          <p:nvPr>
            <p:extLst>
              <p:ext uri="{D42A27DB-BD31-4B8C-83A1-F6EECF244321}">
                <p14:modId xmlns:p14="http://schemas.microsoft.com/office/powerpoint/2010/main" val="1252416815"/>
              </p:ext>
            </p:extLst>
          </p:nvPr>
        </p:nvGraphicFramePr>
        <p:xfrm>
          <a:off x="810023" y="2789831"/>
          <a:ext cx="8460567" cy="3938270"/>
        </p:xfrm>
        <a:graphic>
          <a:graphicData uri="http://schemas.openxmlformats.org/drawingml/2006/table">
            <a:tbl>
              <a:tblPr firstRow="1" bandRow="1">
                <a:tableStyleId>{5DA37D80-6434-44D0-A028-1B22A696006F}</a:tableStyleId>
              </a:tblPr>
              <a:tblGrid>
                <a:gridCol w="2090766">
                  <a:extLst>
                    <a:ext uri="{9D8B030D-6E8A-4147-A177-3AD203B41FA5}">
                      <a16:colId xmlns:a16="http://schemas.microsoft.com/office/drawing/2014/main" val="1358023559"/>
                    </a:ext>
                  </a:extLst>
                </a:gridCol>
                <a:gridCol w="6369801">
                  <a:extLst>
                    <a:ext uri="{9D8B030D-6E8A-4147-A177-3AD203B41FA5}">
                      <a16:colId xmlns:a16="http://schemas.microsoft.com/office/drawing/2014/main" val="392229911"/>
                    </a:ext>
                  </a:extLst>
                </a:gridCol>
              </a:tblGrid>
              <a:tr h="370840">
                <a:tc>
                  <a:txBody>
                    <a:bodyPr/>
                    <a:lstStyle/>
                    <a:p>
                      <a:r>
                        <a:rPr lang="es-MX" dirty="0"/>
                        <a:t>Grado / Grupo</a:t>
                      </a:r>
                    </a:p>
                  </a:txBody>
                  <a:tcPr/>
                </a:tc>
                <a:tc>
                  <a:txBody>
                    <a:bodyPr/>
                    <a:lstStyle/>
                    <a:p>
                      <a:r>
                        <a:rPr lang="es-MX" dirty="0"/>
                        <a:t>Propuesta de alimentos</a:t>
                      </a:r>
                    </a:p>
                  </a:txBody>
                  <a:tcPr/>
                </a:tc>
                <a:extLst>
                  <a:ext uri="{0D108BD9-81ED-4DB2-BD59-A6C34878D82A}">
                    <a16:rowId xmlns:a16="http://schemas.microsoft.com/office/drawing/2014/main" val="569151301"/>
                  </a:ext>
                </a:extLst>
              </a:tr>
              <a:tr h="370840">
                <a:tc>
                  <a:txBody>
                    <a:bodyPr/>
                    <a:lstStyle/>
                    <a:p>
                      <a:r>
                        <a:rPr lang="es-MX" dirty="0"/>
                        <a:t>Turno matutino</a:t>
                      </a:r>
                    </a:p>
                  </a:txBody>
                  <a:tcPr/>
                </a:tc>
                <a:tc>
                  <a:txBody>
                    <a:bodyPr/>
                    <a:lstStyle/>
                    <a:p>
                      <a:endParaRPr lang="es-MX" dirty="0"/>
                    </a:p>
                  </a:txBody>
                  <a:tcPr/>
                </a:tc>
                <a:extLst>
                  <a:ext uri="{0D108BD9-81ED-4DB2-BD59-A6C34878D82A}">
                    <a16:rowId xmlns:a16="http://schemas.microsoft.com/office/drawing/2014/main" val="2325264002"/>
                  </a:ext>
                </a:extLst>
              </a:tr>
              <a:tr h="370840">
                <a:tc>
                  <a:txBody>
                    <a:bodyPr/>
                    <a:lstStyle/>
                    <a:p>
                      <a:r>
                        <a:rPr lang="es-MX" dirty="0"/>
                        <a:t>1°1</a:t>
                      </a:r>
                    </a:p>
                  </a:txBody>
                  <a:tcPr/>
                </a:tc>
                <a:tc>
                  <a:txBody>
                    <a:bodyPr/>
                    <a:lstStyle/>
                    <a:p>
                      <a:r>
                        <a:rPr lang="es-MX" dirty="0"/>
                        <a:t>Cafetería escolar</a:t>
                      </a:r>
                    </a:p>
                  </a:txBody>
                  <a:tcPr/>
                </a:tc>
                <a:extLst>
                  <a:ext uri="{0D108BD9-81ED-4DB2-BD59-A6C34878D82A}">
                    <a16:rowId xmlns:a16="http://schemas.microsoft.com/office/drawing/2014/main" val="3655986306"/>
                  </a:ext>
                </a:extLst>
              </a:tr>
              <a:tr h="370840">
                <a:tc>
                  <a:txBody>
                    <a:bodyPr/>
                    <a:lstStyle/>
                    <a:p>
                      <a:r>
                        <a:rPr lang="es-MX" dirty="0"/>
                        <a:t>1°2</a:t>
                      </a:r>
                    </a:p>
                  </a:txBody>
                  <a:tcPr/>
                </a:tc>
                <a:tc>
                  <a:txBody>
                    <a:bodyPr/>
                    <a:lstStyle/>
                    <a:p>
                      <a:r>
                        <a:rPr lang="es-MX" dirty="0"/>
                        <a:t>Cafetería escolar</a:t>
                      </a:r>
                    </a:p>
                  </a:txBody>
                  <a:tcPr/>
                </a:tc>
                <a:extLst>
                  <a:ext uri="{0D108BD9-81ED-4DB2-BD59-A6C34878D82A}">
                    <a16:rowId xmlns:a16="http://schemas.microsoft.com/office/drawing/2014/main" val="2556024688"/>
                  </a:ext>
                </a:extLst>
              </a:tr>
              <a:tr h="370840">
                <a:tc>
                  <a:txBody>
                    <a:bodyPr/>
                    <a:lstStyle/>
                    <a:p>
                      <a:r>
                        <a:rPr lang="es-MX" dirty="0"/>
                        <a:t>1°3</a:t>
                      </a:r>
                    </a:p>
                  </a:txBody>
                  <a:tcPr/>
                </a:tc>
                <a:tc>
                  <a:txBody>
                    <a:bodyPr/>
                    <a:lstStyle/>
                    <a:p>
                      <a:r>
                        <a:rPr lang="es-MX" dirty="0"/>
                        <a:t>Variados por equipo</a:t>
                      </a:r>
                    </a:p>
                  </a:txBody>
                  <a:tcPr/>
                </a:tc>
                <a:extLst>
                  <a:ext uri="{0D108BD9-81ED-4DB2-BD59-A6C34878D82A}">
                    <a16:rowId xmlns:a16="http://schemas.microsoft.com/office/drawing/2014/main" val="1532913490"/>
                  </a:ext>
                </a:extLst>
              </a:tr>
              <a:tr h="370840">
                <a:tc>
                  <a:txBody>
                    <a:bodyPr/>
                    <a:lstStyle/>
                    <a:p>
                      <a:r>
                        <a:rPr lang="es-MX" dirty="0"/>
                        <a:t>1°4</a:t>
                      </a:r>
                    </a:p>
                  </a:txBody>
                  <a:tcPr/>
                </a:tc>
                <a:tc>
                  <a:txBody>
                    <a:bodyPr/>
                    <a:lstStyle/>
                    <a:p>
                      <a:r>
                        <a:rPr lang="es-MX" dirty="0"/>
                        <a:t>Variados por equipo</a:t>
                      </a:r>
                    </a:p>
                  </a:txBody>
                  <a:tcPr/>
                </a:tc>
                <a:extLst>
                  <a:ext uri="{0D108BD9-81ED-4DB2-BD59-A6C34878D82A}">
                    <a16:rowId xmlns:a16="http://schemas.microsoft.com/office/drawing/2014/main" val="726857818"/>
                  </a:ext>
                </a:extLst>
              </a:tr>
              <a:tr h="370840">
                <a:tc>
                  <a:txBody>
                    <a:bodyPr/>
                    <a:lstStyle/>
                    <a:p>
                      <a:r>
                        <a:rPr lang="es-MX" dirty="0"/>
                        <a:t>2°1</a:t>
                      </a:r>
                    </a:p>
                  </a:txBody>
                  <a:tcPr/>
                </a:tc>
                <a:tc>
                  <a:txBody>
                    <a:bodyPr/>
                    <a:lstStyle/>
                    <a:p>
                      <a:r>
                        <a:rPr lang="es-MX" dirty="0"/>
                        <a:t>Tacos</a:t>
                      </a:r>
                    </a:p>
                  </a:txBody>
                  <a:tcPr/>
                </a:tc>
                <a:extLst>
                  <a:ext uri="{0D108BD9-81ED-4DB2-BD59-A6C34878D82A}">
                    <a16:rowId xmlns:a16="http://schemas.microsoft.com/office/drawing/2014/main" val="4086802176"/>
                  </a:ext>
                </a:extLst>
              </a:tr>
              <a:tr h="370840">
                <a:tc>
                  <a:txBody>
                    <a:bodyPr/>
                    <a:lstStyle/>
                    <a:p>
                      <a:r>
                        <a:rPr lang="es-MX" dirty="0"/>
                        <a:t>2°2</a:t>
                      </a:r>
                    </a:p>
                  </a:txBody>
                  <a:tcPr/>
                </a:tc>
                <a:tc>
                  <a:txBody>
                    <a:bodyPr/>
                    <a:lstStyle/>
                    <a:p>
                      <a:r>
                        <a:rPr lang="es-MX" dirty="0"/>
                        <a:t>Hamburguesas </a:t>
                      </a:r>
                    </a:p>
                  </a:txBody>
                  <a:tcPr/>
                </a:tc>
                <a:extLst>
                  <a:ext uri="{0D108BD9-81ED-4DB2-BD59-A6C34878D82A}">
                    <a16:rowId xmlns:a16="http://schemas.microsoft.com/office/drawing/2014/main" val="1565780700"/>
                  </a:ext>
                </a:extLst>
              </a:tr>
              <a:tr h="370840">
                <a:tc>
                  <a:txBody>
                    <a:bodyPr/>
                    <a:lstStyle/>
                    <a:p>
                      <a:r>
                        <a:rPr lang="es-MX" dirty="0"/>
                        <a:t>2°3</a:t>
                      </a:r>
                    </a:p>
                  </a:txBody>
                  <a:tcPr/>
                </a:tc>
                <a:tc>
                  <a:txBody>
                    <a:bodyPr/>
                    <a:lstStyle/>
                    <a:p>
                      <a:r>
                        <a:rPr lang="es-MX" dirty="0"/>
                        <a:t>Tacos</a:t>
                      </a:r>
                    </a:p>
                  </a:txBody>
                  <a:tcPr/>
                </a:tc>
                <a:extLst>
                  <a:ext uri="{0D108BD9-81ED-4DB2-BD59-A6C34878D82A}">
                    <a16:rowId xmlns:a16="http://schemas.microsoft.com/office/drawing/2014/main" val="3782941259"/>
                  </a:ext>
                </a:extLst>
              </a:tr>
              <a:tr h="370840">
                <a:tc>
                  <a:txBody>
                    <a:bodyPr/>
                    <a:lstStyle/>
                    <a:p>
                      <a:r>
                        <a:rPr lang="es-MX" dirty="0"/>
                        <a:t>2°4</a:t>
                      </a:r>
                    </a:p>
                  </a:txBody>
                  <a:tcPr/>
                </a:tc>
                <a:tc>
                  <a:txBody>
                    <a:bodyPr/>
                    <a:lstStyle/>
                    <a:p>
                      <a:r>
                        <a:rPr lang="es-MX" dirty="0"/>
                        <a:t>Tacos y hamburguesas</a:t>
                      </a:r>
                    </a:p>
                  </a:txBody>
                  <a:tcPr/>
                </a:tc>
                <a:extLst>
                  <a:ext uri="{0D108BD9-81ED-4DB2-BD59-A6C34878D82A}">
                    <a16:rowId xmlns:a16="http://schemas.microsoft.com/office/drawing/2014/main" val="1270738651"/>
                  </a:ext>
                </a:extLst>
              </a:tr>
            </a:tbl>
          </a:graphicData>
        </a:graphic>
      </p:graphicFrame>
    </p:spTree>
    <p:extLst>
      <p:ext uri="{BB962C8B-B14F-4D97-AF65-F5344CB8AC3E}">
        <p14:creationId xmlns:p14="http://schemas.microsoft.com/office/powerpoint/2010/main" val="247586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1BF8A-048F-8BF3-4683-8F7314248A99}"/>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8BD47D54-0F10-6353-7EAB-5A92D150D683}"/>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C97E42DA-E06C-2B97-83CA-88B31B50239B}"/>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EE87A809-809F-731B-43C2-C7A069948F6A}"/>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C457B0F0-CD1B-5B1B-B5E8-B9AF65BA58F3}"/>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34EDFED1-7FA5-647F-F3D5-3A72B4185333}"/>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A826DFB4-D3AF-3957-9416-DACC4C61A913}"/>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AC34FFA6-AD6B-716F-CB7D-0762126E4E28}"/>
              </a:ext>
            </a:extLst>
          </p:cNvPr>
          <p:cNvSpPr txBox="1"/>
          <p:nvPr/>
        </p:nvSpPr>
        <p:spPr>
          <a:xfrm>
            <a:off x="952041" y="1912511"/>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3" name="15 Rectángulo">
            <a:extLst>
              <a:ext uri="{FF2B5EF4-FFF2-40B4-BE49-F238E27FC236}">
                <a16:creationId xmlns:a16="http://schemas.microsoft.com/office/drawing/2014/main" id="{4398AA3A-D149-696F-AE62-4748BDC6312C}"/>
              </a:ext>
            </a:extLst>
          </p:cNvPr>
          <p:cNvSpPr/>
          <p:nvPr/>
        </p:nvSpPr>
        <p:spPr>
          <a:xfrm>
            <a:off x="496642" y="2098056"/>
            <a:ext cx="6798450"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1" i="1" u="none" strike="noStrike" kern="1200" cap="none" spc="0" normalizeH="0" baseline="0" noProof="0" dirty="0">
                <a:ln/>
                <a:solidFill>
                  <a:srgbClr val="ED7D31">
                    <a:lumMod val="50000"/>
                  </a:srgbClr>
                </a:solidFill>
                <a:effectLst/>
                <a:uLnTx/>
                <a:uFillTx/>
                <a:latin typeface="Georgia"/>
                <a:ea typeface="+mn-ea"/>
                <a:cs typeface="+mn-cs"/>
              </a:rPr>
              <a:t>Alimentos:</a:t>
            </a:r>
            <a:endParaRPr kumimoji="0" lang="es-ES" sz="2400" b="1" i="1" u="none" strike="noStrike" kern="1200" cap="none" spc="0" normalizeH="0" baseline="0" noProof="0" dirty="0">
              <a:ln/>
              <a:solidFill>
                <a:srgbClr val="8FB08C">
                  <a:lumMod val="50000"/>
                </a:srgbClr>
              </a:solidFill>
              <a:effectLst/>
              <a:uLnTx/>
              <a:uFillTx/>
              <a:latin typeface="Georgia"/>
              <a:ea typeface="+mn-ea"/>
              <a:cs typeface="+mn-cs"/>
            </a:endParaRPr>
          </a:p>
        </p:txBody>
      </p:sp>
      <p:graphicFrame>
        <p:nvGraphicFramePr>
          <p:cNvPr id="6" name="Tabla 5">
            <a:extLst>
              <a:ext uri="{FF2B5EF4-FFF2-40B4-BE49-F238E27FC236}">
                <a16:creationId xmlns:a16="http://schemas.microsoft.com/office/drawing/2014/main" id="{B75B8F94-A94B-72F8-0ECD-164FE4FC59AD}"/>
              </a:ext>
            </a:extLst>
          </p:cNvPr>
          <p:cNvGraphicFramePr>
            <a:graphicFrameLocks noGrp="1"/>
          </p:cNvGraphicFramePr>
          <p:nvPr>
            <p:extLst>
              <p:ext uri="{D42A27DB-BD31-4B8C-83A1-F6EECF244321}">
                <p14:modId xmlns:p14="http://schemas.microsoft.com/office/powerpoint/2010/main" val="3815840540"/>
              </p:ext>
            </p:extLst>
          </p:nvPr>
        </p:nvGraphicFramePr>
        <p:xfrm>
          <a:off x="496642" y="2789831"/>
          <a:ext cx="8631932" cy="2187645"/>
        </p:xfrm>
        <a:graphic>
          <a:graphicData uri="http://schemas.openxmlformats.org/drawingml/2006/table">
            <a:tbl>
              <a:tblPr firstRow="1" bandRow="1">
                <a:tableStyleId>{5DA37D80-6434-44D0-A028-1B22A696006F}</a:tableStyleId>
              </a:tblPr>
              <a:tblGrid>
                <a:gridCol w="2842580">
                  <a:extLst>
                    <a:ext uri="{9D8B030D-6E8A-4147-A177-3AD203B41FA5}">
                      <a16:colId xmlns:a16="http://schemas.microsoft.com/office/drawing/2014/main" val="1358023559"/>
                    </a:ext>
                  </a:extLst>
                </a:gridCol>
                <a:gridCol w="5789352">
                  <a:extLst>
                    <a:ext uri="{9D8B030D-6E8A-4147-A177-3AD203B41FA5}">
                      <a16:colId xmlns:a16="http://schemas.microsoft.com/office/drawing/2014/main" val="392229911"/>
                    </a:ext>
                  </a:extLst>
                </a:gridCol>
              </a:tblGrid>
              <a:tr h="437529">
                <a:tc>
                  <a:txBody>
                    <a:bodyPr/>
                    <a:lstStyle/>
                    <a:p>
                      <a:r>
                        <a:rPr lang="es-MX" dirty="0"/>
                        <a:t>Grado / Grupo</a:t>
                      </a:r>
                    </a:p>
                  </a:txBody>
                  <a:tcPr/>
                </a:tc>
                <a:tc>
                  <a:txBody>
                    <a:bodyPr/>
                    <a:lstStyle/>
                    <a:p>
                      <a:r>
                        <a:rPr lang="es-MX" dirty="0"/>
                        <a:t>Propuesta de alimentos</a:t>
                      </a:r>
                    </a:p>
                  </a:txBody>
                  <a:tcPr/>
                </a:tc>
                <a:extLst>
                  <a:ext uri="{0D108BD9-81ED-4DB2-BD59-A6C34878D82A}">
                    <a16:rowId xmlns:a16="http://schemas.microsoft.com/office/drawing/2014/main" val="569151301"/>
                  </a:ext>
                </a:extLst>
              </a:tr>
              <a:tr h="437529">
                <a:tc>
                  <a:txBody>
                    <a:bodyPr/>
                    <a:lstStyle/>
                    <a:p>
                      <a:r>
                        <a:rPr lang="es-MX" dirty="0"/>
                        <a:t>3°1</a:t>
                      </a:r>
                    </a:p>
                  </a:txBody>
                  <a:tcPr/>
                </a:tc>
                <a:tc>
                  <a:txBody>
                    <a:bodyPr/>
                    <a:lstStyle/>
                    <a:p>
                      <a:r>
                        <a:rPr lang="es-MX" dirty="0"/>
                        <a:t>Variado por equipo</a:t>
                      </a:r>
                    </a:p>
                  </a:txBody>
                  <a:tcPr/>
                </a:tc>
                <a:extLst>
                  <a:ext uri="{0D108BD9-81ED-4DB2-BD59-A6C34878D82A}">
                    <a16:rowId xmlns:a16="http://schemas.microsoft.com/office/drawing/2014/main" val="3655986306"/>
                  </a:ext>
                </a:extLst>
              </a:tr>
              <a:tr h="437529">
                <a:tc>
                  <a:txBody>
                    <a:bodyPr/>
                    <a:lstStyle/>
                    <a:p>
                      <a:r>
                        <a:rPr lang="es-MX" dirty="0"/>
                        <a:t>3°2</a:t>
                      </a:r>
                    </a:p>
                  </a:txBody>
                  <a:tcPr/>
                </a:tc>
                <a:tc>
                  <a:txBody>
                    <a:bodyPr/>
                    <a:lstStyle/>
                    <a:p>
                      <a:pPr marL="0" marR="0" lvl="0" indent="0" algn="l" defTabSz="1008035" rtl="0" eaLnBrk="1" fontAlgn="auto" latinLnBrk="0" hangingPunct="1">
                        <a:lnSpc>
                          <a:spcPct val="100000"/>
                        </a:lnSpc>
                        <a:spcBef>
                          <a:spcPts val="0"/>
                        </a:spcBef>
                        <a:spcAft>
                          <a:spcPts val="0"/>
                        </a:spcAft>
                        <a:buClrTx/>
                        <a:buSzTx/>
                        <a:buFontTx/>
                        <a:buNone/>
                        <a:tabLst/>
                        <a:defRPr/>
                      </a:pPr>
                      <a:r>
                        <a:rPr kumimoji="0" lang="es-MX" sz="1984" b="0" i="0" u="none" strike="noStrike" kern="1200" cap="none" spc="0" normalizeH="0" baseline="0" noProof="0">
                          <a:ln>
                            <a:noFill/>
                          </a:ln>
                          <a:solidFill>
                            <a:prstClr val="black"/>
                          </a:solidFill>
                          <a:effectLst/>
                          <a:uLnTx/>
                          <a:uFillTx/>
                          <a:latin typeface="Calibri"/>
                          <a:ea typeface="+mn-ea"/>
                          <a:cs typeface="+mn-cs"/>
                        </a:rPr>
                        <a:t>Variado por equipo</a:t>
                      </a:r>
                      <a:endParaRPr kumimoji="0" lang="es-MX" sz="1984"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2556024688"/>
                  </a:ext>
                </a:extLst>
              </a:tr>
              <a:tr h="437529">
                <a:tc>
                  <a:txBody>
                    <a:bodyPr/>
                    <a:lstStyle/>
                    <a:p>
                      <a:r>
                        <a:rPr lang="es-MX" dirty="0"/>
                        <a:t>3°3</a:t>
                      </a:r>
                    </a:p>
                  </a:txBody>
                  <a:tcPr/>
                </a:tc>
                <a:tc>
                  <a:txBody>
                    <a:bodyPr/>
                    <a:lstStyle/>
                    <a:p>
                      <a:pPr marL="0" marR="0" lvl="0" indent="0" algn="l" defTabSz="1008035" rtl="0" eaLnBrk="1" fontAlgn="auto" latinLnBrk="0" hangingPunct="1">
                        <a:lnSpc>
                          <a:spcPct val="100000"/>
                        </a:lnSpc>
                        <a:spcBef>
                          <a:spcPts val="0"/>
                        </a:spcBef>
                        <a:spcAft>
                          <a:spcPts val="0"/>
                        </a:spcAft>
                        <a:buClrTx/>
                        <a:buSzTx/>
                        <a:buFontTx/>
                        <a:buNone/>
                        <a:tabLst/>
                        <a:defRPr/>
                      </a:pPr>
                      <a:r>
                        <a:rPr kumimoji="0" lang="es-MX" sz="1984" b="0" i="0" u="none" strike="noStrike" kern="1200" cap="none" spc="0" normalizeH="0" baseline="0" noProof="0">
                          <a:ln>
                            <a:noFill/>
                          </a:ln>
                          <a:solidFill>
                            <a:prstClr val="black"/>
                          </a:solidFill>
                          <a:effectLst/>
                          <a:uLnTx/>
                          <a:uFillTx/>
                          <a:latin typeface="Calibri"/>
                          <a:ea typeface="+mn-ea"/>
                          <a:cs typeface="+mn-cs"/>
                        </a:rPr>
                        <a:t>Variado por equipo</a:t>
                      </a:r>
                      <a:endParaRPr kumimoji="0" lang="es-MX" sz="1984" b="0"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1532913490"/>
                  </a:ext>
                </a:extLst>
              </a:tr>
              <a:tr h="437529">
                <a:tc>
                  <a:txBody>
                    <a:bodyPr/>
                    <a:lstStyle/>
                    <a:p>
                      <a:r>
                        <a:rPr lang="es-MX" dirty="0"/>
                        <a:t>3°4</a:t>
                      </a:r>
                    </a:p>
                  </a:txBody>
                  <a:tcPr/>
                </a:tc>
                <a:tc>
                  <a:txBody>
                    <a:bodyPr/>
                    <a:lstStyle/>
                    <a:p>
                      <a:pPr marL="0" marR="0" lvl="0" indent="0" algn="l" defTabSz="1008035" rtl="0" eaLnBrk="1" fontAlgn="auto" latinLnBrk="0" hangingPunct="1">
                        <a:lnSpc>
                          <a:spcPct val="100000"/>
                        </a:lnSpc>
                        <a:spcBef>
                          <a:spcPts val="0"/>
                        </a:spcBef>
                        <a:spcAft>
                          <a:spcPts val="0"/>
                        </a:spcAft>
                        <a:buClrTx/>
                        <a:buSzTx/>
                        <a:buFontTx/>
                        <a:buNone/>
                        <a:tabLst/>
                        <a:defRPr/>
                      </a:pPr>
                      <a:r>
                        <a:rPr kumimoji="0" lang="es-MX" sz="1984" b="0" i="0" u="none" strike="noStrike" kern="1200" cap="none" spc="0" normalizeH="0" baseline="0" noProof="0" dirty="0">
                          <a:ln>
                            <a:noFill/>
                          </a:ln>
                          <a:solidFill>
                            <a:prstClr val="black"/>
                          </a:solidFill>
                          <a:effectLst/>
                          <a:uLnTx/>
                          <a:uFillTx/>
                          <a:latin typeface="Calibri"/>
                          <a:ea typeface="+mn-ea"/>
                          <a:cs typeface="+mn-cs"/>
                        </a:rPr>
                        <a:t>Variado por equipo</a:t>
                      </a:r>
                    </a:p>
                  </a:txBody>
                  <a:tcPr/>
                </a:tc>
                <a:extLst>
                  <a:ext uri="{0D108BD9-81ED-4DB2-BD59-A6C34878D82A}">
                    <a16:rowId xmlns:a16="http://schemas.microsoft.com/office/drawing/2014/main" val="726857818"/>
                  </a:ext>
                </a:extLst>
              </a:tr>
            </a:tbl>
          </a:graphicData>
        </a:graphic>
      </p:graphicFrame>
    </p:spTree>
    <p:extLst>
      <p:ext uri="{BB962C8B-B14F-4D97-AF65-F5344CB8AC3E}">
        <p14:creationId xmlns:p14="http://schemas.microsoft.com/office/powerpoint/2010/main" val="2685844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6" name="15 Rectángulo">
            <a:extLst>
              <a:ext uri="{FF2B5EF4-FFF2-40B4-BE49-F238E27FC236}">
                <a16:creationId xmlns:a16="http://schemas.microsoft.com/office/drawing/2014/main" id="{710AB0B6-1DD1-D99C-A46A-444F23A0DAF9}"/>
              </a:ext>
            </a:extLst>
          </p:cNvPr>
          <p:cNvSpPr/>
          <p:nvPr/>
        </p:nvSpPr>
        <p:spPr>
          <a:xfrm>
            <a:off x="673408" y="3345493"/>
            <a:ext cx="6759829" cy="67710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Presídium:</a:t>
            </a:r>
          </a:p>
          <a:p>
            <a:pPr defTabSz="914400"/>
            <a:endParaRPr lang="es-ES" sz="2000" b="1" i="1" dirty="0">
              <a:ln/>
              <a:solidFill>
                <a:schemeClr val="accent2">
                  <a:lumMod val="50000"/>
                </a:schemeClr>
              </a:solidFill>
              <a:latin typeface="Georgia"/>
            </a:endParaRPr>
          </a:p>
        </p:txBody>
      </p:sp>
      <p:sp>
        <p:nvSpPr>
          <p:cNvPr id="9" name="14 CuadroTexto">
            <a:extLst>
              <a:ext uri="{FF2B5EF4-FFF2-40B4-BE49-F238E27FC236}">
                <a16:creationId xmlns:a16="http://schemas.microsoft.com/office/drawing/2014/main" id="{7F56FD86-8227-F251-F526-C9C6051E0E28}"/>
              </a:ext>
            </a:extLst>
          </p:cNvPr>
          <p:cNvSpPr txBox="1"/>
          <p:nvPr/>
        </p:nvSpPr>
        <p:spPr>
          <a:xfrm>
            <a:off x="749556" y="3690203"/>
            <a:ext cx="8736507" cy="1569660"/>
          </a:xfrm>
          <a:prstGeom prst="rect">
            <a:avLst/>
          </a:prstGeom>
          <a:noFill/>
        </p:spPr>
        <p:txBody>
          <a:bodyPr wrap="square" rtlCol="0">
            <a:spAutoFit/>
          </a:bodyPr>
          <a:lstStyle/>
          <a:p>
            <a:pPr defTabSz="914400"/>
            <a:endParaRPr lang="pt-BR" sz="1600" i="1" dirty="0">
              <a:solidFill>
                <a:prstClr val="black"/>
              </a:solidFill>
              <a:latin typeface="Arial" pitchFamily="34" charset="0"/>
              <a:cs typeface="Arial" pitchFamily="34" charset="0"/>
            </a:endParaRPr>
          </a:p>
          <a:p>
            <a:pPr marL="342900" indent="-342900" defTabSz="914400">
              <a:buFontTx/>
              <a:buAutoNum type="arabicPeriod"/>
            </a:pPr>
            <a:endParaRPr lang="pt-BR" sz="1600" i="1" dirty="0">
              <a:solidFill>
                <a:prstClr val="black"/>
              </a:solidFill>
              <a:latin typeface="Arial" pitchFamily="34" charset="0"/>
              <a:cs typeface="Arial" pitchFamily="34" charset="0"/>
            </a:endParaRPr>
          </a:p>
          <a:p>
            <a:pPr marL="342900" indent="-342900" defTabSz="914400">
              <a:buFontTx/>
              <a:buAutoNum type="arabicPeriod"/>
            </a:pPr>
            <a:r>
              <a:rPr lang="es-MX" sz="1600" i="1" dirty="0">
                <a:solidFill>
                  <a:prstClr val="black"/>
                </a:solidFill>
                <a:latin typeface="Arial" pitchFamily="34" charset="0"/>
                <a:cs typeface="Arial" pitchFamily="34" charset="0"/>
              </a:rPr>
              <a:t>Mtro. José Manuel Hernández Marcial (Director escolar)</a:t>
            </a:r>
          </a:p>
          <a:p>
            <a:pPr marL="342900" indent="-342900" defTabSz="914400">
              <a:buFontTx/>
              <a:buAutoNum type="arabicPeriod"/>
            </a:pPr>
            <a:r>
              <a:rPr lang="es-MX" sz="1600" i="1" dirty="0">
                <a:solidFill>
                  <a:prstClr val="black"/>
                </a:solidFill>
                <a:latin typeface="Arial" pitchFamily="34" charset="0"/>
                <a:cs typeface="Arial" pitchFamily="34" charset="0"/>
              </a:rPr>
              <a:t>Prof. Rolando Ángeles Benítez (Subdirector escolar )</a:t>
            </a:r>
          </a:p>
          <a:p>
            <a:pPr marL="342900" indent="-342900" defTabSz="914400">
              <a:buFontTx/>
              <a:buAutoNum type="arabicPeriod"/>
            </a:pPr>
            <a:r>
              <a:rPr lang="es-MX" sz="1600" i="1" dirty="0">
                <a:solidFill>
                  <a:prstClr val="black"/>
                </a:solidFill>
                <a:latin typeface="Arial" pitchFamily="34" charset="0"/>
                <a:cs typeface="Arial" pitchFamily="34" charset="0"/>
              </a:rPr>
              <a:t>Prof. José Leonardo Acosta Pérez (Secretario escolar)</a:t>
            </a:r>
          </a:p>
          <a:p>
            <a:pPr defTabSz="914400"/>
            <a:endParaRPr lang="es-MX" sz="16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784546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DA14-242F-84A7-1D4E-CE8E96197E91}"/>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3D3B703D-9845-272C-DB8F-268E6115C656}"/>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F485DD0D-105D-D9B5-AED6-DA25A397D336}"/>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83FBBC3F-F2D5-9A64-CF18-D9D9B50408A9}"/>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4AC7530A-51C8-039E-E977-794A1A53B445}"/>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CC888FEB-AF0B-64D5-D3E8-E74B78B60A5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68AC24D9-AE8F-5CBE-E242-9CDA9A63FA80}"/>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7A73B72E-2DFD-CFE0-A1ED-89893A3F86AC}"/>
              </a:ext>
            </a:extLst>
          </p:cNvPr>
          <p:cNvSpPr txBox="1"/>
          <p:nvPr/>
        </p:nvSpPr>
        <p:spPr>
          <a:xfrm>
            <a:off x="952041" y="2098284"/>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6" name="15 Rectángulo">
            <a:extLst>
              <a:ext uri="{FF2B5EF4-FFF2-40B4-BE49-F238E27FC236}">
                <a16:creationId xmlns:a16="http://schemas.microsoft.com/office/drawing/2014/main" id="{3113DB50-0A14-6D04-5B8C-77C68142DDFF}"/>
              </a:ext>
            </a:extLst>
          </p:cNvPr>
          <p:cNvSpPr/>
          <p:nvPr/>
        </p:nvSpPr>
        <p:spPr>
          <a:xfrm>
            <a:off x="496642" y="2370765"/>
            <a:ext cx="6759829" cy="67710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1" u="none" strike="noStrike" kern="1200" cap="none" spc="0" normalizeH="0" baseline="0" noProof="0" dirty="0">
                <a:ln/>
                <a:solidFill>
                  <a:srgbClr val="ED7D31">
                    <a:lumMod val="50000"/>
                  </a:srgbClr>
                </a:solidFill>
                <a:effectLst/>
                <a:uLnTx/>
                <a:uFillTx/>
                <a:latin typeface="Georgia"/>
                <a:ea typeface="+mn-ea"/>
                <a:cs typeface="+mn-cs"/>
              </a:rPr>
              <a:t>Recursos </a:t>
            </a:r>
            <a:r>
              <a:rPr lang="es-ES" sz="1800" b="1" i="1" dirty="0">
                <a:ln/>
                <a:solidFill>
                  <a:srgbClr val="ED7D31">
                    <a:lumMod val="50000"/>
                  </a:srgbClr>
                </a:solidFill>
                <a:latin typeface="Georgia"/>
              </a:rPr>
              <a:t>materiales</a:t>
            </a:r>
            <a:r>
              <a:rPr kumimoji="0" lang="es-ES" sz="1800" b="1" i="1" u="none" strike="noStrike" kern="1200" cap="none" spc="0" normalizeH="0" baseline="0" noProof="0" dirty="0">
                <a:ln/>
                <a:solidFill>
                  <a:srgbClr val="ED7D31">
                    <a:lumMod val="50000"/>
                  </a:srgbClr>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1" i="1" u="none" strike="noStrike" kern="1200" cap="none" spc="0" normalizeH="0" baseline="0" noProof="0" dirty="0">
              <a:ln/>
              <a:solidFill>
                <a:srgbClr val="ED7D31">
                  <a:lumMod val="50000"/>
                </a:srgbClr>
              </a:solidFill>
              <a:effectLst/>
              <a:uLnTx/>
              <a:uFillTx/>
              <a:latin typeface="Georgia"/>
              <a:ea typeface="+mn-ea"/>
              <a:cs typeface="+mn-cs"/>
            </a:endParaRPr>
          </a:p>
        </p:txBody>
      </p:sp>
      <p:graphicFrame>
        <p:nvGraphicFramePr>
          <p:cNvPr id="2" name="Tabla 1">
            <a:extLst>
              <a:ext uri="{FF2B5EF4-FFF2-40B4-BE49-F238E27FC236}">
                <a16:creationId xmlns:a16="http://schemas.microsoft.com/office/drawing/2014/main" id="{2AEADEB6-53DA-4E50-F132-F5C581F22432}"/>
              </a:ext>
            </a:extLst>
          </p:cNvPr>
          <p:cNvGraphicFramePr>
            <a:graphicFrameLocks noGrp="1"/>
          </p:cNvGraphicFramePr>
          <p:nvPr>
            <p:extLst>
              <p:ext uri="{D42A27DB-BD31-4B8C-83A1-F6EECF244321}">
                <p14:modId xmlns:p14="http://schemas.microsoft.com/office/powerpoint/2010/main" val="299367935"/>
              </p:ext>
            </p:extLst>
          </p:nvPr>
        </p:nvGraphicFramePr>
        <p:xfrm>
          <a:off x="2897069" y="2930103"/>
          <a:ext cx="4540340" cy="2990879"/>
        </p:xfrm>
        <a:graphic>
          <a:graphicData uri="http://schemas.openxmlformats.org/drawingml/2006/table">
            <a:tbl>
              <a:tblPr firstRow="1" bandRow="1">
                <a:tableStyleId>{5DA37D80-6434-44D0-A028-1B22A696006F}</a:tableStyleId>
              </a:tblPr>
              <a:tblGrid>
                <a:gridCol w="4540340">
                  <a:extLst>
                    <a:ext uri="{9D8B030D-6E8A-4147-A177-3AD203B41FA5}">
                      <a16:colId xmlns:a16="http://schemas.microsoft.com/office/drawing/2014/main" val="316506838"/>
                    </a:ext>
                  </a:extLst>
                </a:gridCol>
              </a:tblGrid>
              <a:tr h="420449">
                <a:tc>
                  <a:txBody>
                    <a:bodyPr/>
                    <a:lstStyle/>
                    <a:p>
                      <a:r>
                        <a:rPr lang="es-MX" dirty="0"/>
                        <a:t>Recursos</a:t>
                      </a:r>
                    </a:p>
                  </a:txBody>
                  <a:tcPr/>
                </a:tc>
                <a:extLst>
                  <a:ext uri="{0D108BD9-81ED-4DB2-BD59-A6C34878D82A}">
                    <a16:rowId xmlns:a16="http://schemas.microsoft.com/office/drawing/2014/main" val="2828157783"/>
                  </a:ext>
                </a:extLst>
              </a:tr>
              <a:tr h="448938">
                <a:tc>
                  <a:txBody>
                    <a:bodyPr/>
                    <a:lstStyle/>
                    <a:p>
                      <a:r>
                        <a:rPr lang="es-MX" dirty="0"/>
                        <a:t>Pódium</a:t>
                      </a:r>
                    </a:p>
                  </a:txBody>
                  <a:tcPr/>
                </a:tc>
                <a:extLst>
                  <a:ext uri="{0D108BD9-81ED-4DB2-BD59-A6C34878D82A}">
                    <a16:rowId xmlns:a16="http://schemas.microsoft.com/office/drawing/2014/main" val="1154482009"/>
                  </a:ext>
                </a:extLst>
              </a:tr>
              <a:tr h="378372">
                <a:tc>
                  <a:txBody>
                    <a:bodyPr/>
                    <a:lstStyle/>
                    <a:p>
                      <a:r>
                        <a:rPr lang="es-MX" dirty="0"/>
                        <a:t>Micrófono</a:t>
                      </a:r>
                    </a:p>
                  </a:txBody>
                  <a:tcPr/>
                </a:tc>
                <a:extLst>
                  <a:ext uri="{0D108BD9-81ED-4DB2-BD59-A6C34878D82A}">
                    <a16:rowId xmlns:a16="http://schemas.microsoft.com/office/drawing/2014/main" val="821541455"/>
                  </a:ext>
                </a:extLst>
              </a:tr>
              <a:tr h="433483">
                <a:tc>
                  <a:txBody>
                    <a:bodyPr/>
                    <a:lstStyle/>
                    <a:p>
                      <a:r>
                        <a:rPr lang="es-MX" dirty="0"/>
                        <a:t>Sonido</a:t>
                      </a:r>
                    </a:p>
                  </a:txBody>
                  <a:tcPr/>
                </a:tc>
                <a:extLst>
                  <a:ext uri="{0D108BD9-81ED-4DB2-BD59-A6C34878D82A}">
                    <a16:rowId xmlns:a16="http://schemas.microsoft.com/office/drawing/2014/main" val="1023643239"/>
                  </a:ext>
                </a:extLst>
              </a:tr>
              <a:tr h="512759">
                <a:tc>
                  <a:txBody>
                    <a:bodyPr/>
                    <a:lstStyle/>
                    <a:p>
                      <a:r>
                        <a:rPr lang="es-MX" dirty="0"/>
                        <a:t>Mesa de presídium para 3 personas</a:t>
                      </a:r>
                    </a:p>
                  </a:txBody>
                  <a:tcPr/>
                </a:tc>
                <a:extLst>
                  <a:ext uri="{0D108BD9-81ED-4DB2-BD59-A6C34878D82A}">
                    <a16:rowId xmlns:a16="http://schemas.microsoft.com/office/drawing/2014/main" val="2015293723"/>
                  </a:ext>
                </a:extLst>
              </a:tr>
              <a:tr h="781423">
                <a:tc>
                  <a:txBody>
                    <a:bodyPr/>
                    <a:lstStyle/>
                    <a:p>
                      <a:r>
                        <a:rPr lang="es-MX" dirty="0"/>
                        <a:t>Mesa de jueves para 5 personas</a:t>
                      </a:r>
                    </a:p>
                  </a:txBody>
                  <a:tcPr/>
                </a:tc>
                <a:extLst>
                  <a:ext uri="{0D108BD9-81ED-4DB2-BD59-A6C34878D82A}">
                    <a16:rowId xmlns:a16="http://schemas.microsoft.com/office/drawing/2014/main" val="3043692938"/>
                  </a:ext>
                </a:extLst>
              </a:tr>
            </a:tbl>
          </a:graphicData>
        </a:graphic>
      </p:graphicFrame>
    </p:spTree>
    <p:extLst>
      <p:ext uri="{BB962C8B-B14F-4D97-AF65-F5344CB8AC3E}">
        <p14:creationId xmlns:p14="http://schemas.microsoft.com/office/powerpoint/2010/main" val="367780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839F7-3403-0E15-35BC-3F99622AF9C0}"/>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0DC0F752-8CFC-81CA-2512-F17635D6AB3C}"/>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9AF249F9-F81C-B5AC-15D4-F74BA71B0EF3}"/>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43E287FA-E2FA-614E-3D53-58F0ED3C3B0E}"/>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6F0FC889-82E7-FAE5-A091-7E0EE37EB421}"/>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1236EE7A-AA81-CE91-64D7-AE969F2CBA4F}"/>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CC734046-6893-303D-0646-617AF24E5A63}"/>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A97AA244-443D-7E84-472E-FCE93FCC6AC3}"/>
              </a:ext>
            </a:extLst>
          </p:cNvPr>
          <p:cNvSpPr txBox="1"/>
          <p:nvPr/>
        </p:nvSpPr>
        <p:spPr>
          <a:xfrm>
            <a:off x="952041" y="2098284"/>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6" name="15 Rectángulo">
            <a:extLst>
              <a:ext uri="{FF2B5EF4-FFF2-40B4-BE49-F238E27FC236}">
                <a16:creationId xmlns:a16="http://schemas.microsoft.com/office/drawing/2014/main" id="{B0E69740-6209-B0D7-9ABC-4C3549CA7D9B}"/>
              </a:ext>
            </a:extLst>
          </p:cNvPr>
          <p:cNvSpPr/>
          <p:nvPr/>
        </p:nvSpPr>
        <p:spPr>
          <a:xfrm>
            <a:off x="496642" y="2622416"/>
            <a:ext cx="6759829" cy="67710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1" i="1" dirty="0">
                <a:ln/>
                <a:solidFill>
                  <a:srgbClr val="ED7D31">
                    <a:lumMod val="50000"/>
                  </a:srgbClr>
                </a:solidFill>
                <a:latin typeface="Georgia"/>
              </a:rPr>
              <a:t>Recursos económicos</a:t>
            </a:r>
            <a:r>
              <a:rPr kumimoji="0" lang="es-ES" sz="1800" b="1" i="1" u="none" strike="noStrike" kern="1200" cap="none" spc="0" normalizeH="0" baseline="0" noProof="0" dirty="0">
                <a:ln/>
                <a:solidFill>
                  <a:srgbClr val="ED7D31">
                    <a:lumMod val="50000"/>
                  </a:srgbClr>
                </a:solidFill>
                <a:effectLst/>
                <a:uLnTx/>
                <a:uFillTx/>
                <a:latin typeface="Georgia"/>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1" i="1" u="none" strike="noStrike" kern="1200" cap="none" spc="0" normalizeH="0" baseline="0" noProof="0" dirty="0">
              <a:ln/>
              <a:solidFill>
                <a:srgbClr val="ED7D31">
                  <a:lumMod val="50000"/>
                </a:srgbClr>
              </a:solidFill>
              <a:effectLst/>
              <a:uLnTx/>
              <a:uFillTx/>
              <a:latin typeface="Georgia"/>
              <a:ea typeface="+mn-ea"/>
              <a:cs typeface="+mn-cs"/>
            </a:endParaRPr>
          </a:p>
        </p:txBody>
      </p:sp>
      <p:graphicFrame>
        <p:nvGraphicFramePr>
          <p:cNvPr id="2" name="Tabla 1">
            <a:extLst>
              <a:ext uri="{FF2B5EF4-FFF2-40B4-BE49-F238E27FC236}">
                <a16:creationId xmlns:a16="http://schemas.microsoft.com/office/drawing/2014/main" id="{35B14115-B74B-84CE-AB33-66E6CD02094F}"/>
              </a:ext>
            </a:extLst>
          </p:cNvPr>
          <p:cNvGraphicFramePr>
            <a:graphicFrameLocks noGrp="1"/>
          </p:cNvGraphicFramePr>
          <p:nvPr>
            <p:extLst>
              <p:ext uri="{D42A27DB-BD31-4B8C-83A1-F6EECF244321}">
                <p14:modId xmlns:p14="http://schemas.microsoft.com/office/powerpoint/2010/main" val="29726608"/>
              </p:ext>
            </p:extLst>
          </p:nvPr>
        </p:nvGraphicFramePr>
        <p:xfrm>
          <a:off x="536054" y="3299524"/>
          <a:ext cx="8592519" cy="3125692"/>
        </p:xfrm>
        <a:graphic>
          <a:graphicData uri="http://schemas.openxmlformats.org/drawingml/2006/table">
            <a:tbl>
              <a:tblPr firstRow="1" bandRow="1">
                <a:tableStyleId>{5DA37D80-6434-44D0-A028-1B22A696006F}</a:tableStyleId>
              </a:tblPr>
              <a:tblGrid>
                <a:gridCol w="2864173">
                  <a:extLst>
                    <a:ext uri="{9D8B030D-6E8A-4147-A177-3AD203B41FA5}">
                      <a16:colId xmlns:a16="http://schemas.microsoft.com/office/drawing/2014/main" val="316506838"/>
                    </a:ext>
                  </a:extLst>
                </a:gridCol>
                <a:gridCol w="2864173">
                  <a:extLst>
                    <a:ext uri="{9D8B030D-6E8A-4147-A177-3AD203B41FA5}">
                      <a16:colId xmlns:a16="http://schemas.microsoft.com/office/drawing/2014/main" val="1703443327"/>
                    </a:ext>
                  </a:extLst>
                </a:gridCol>
                <a:gridCol w="2864173">
                  <a:extLst>
                    <a:ext uri="{9D8B030D-6E8A-4147-A177-3AD203B41FA5}">
                      <a16:colId xmlns:a16="http://schemas.microsoft.com/office/drawing/2014/main" val="1406146765"/>
                    </a:ext>
                  </a:extLst>
                </a:gridCol>
              </a:tblGrid>
              <a:tr h="781423">
                <a:tc>
                  <a:txBody>
                    <a:bodyPr/>
                    <a:lstStyle/>
                    <a:p>
                      <a:r>
                        <a:rPr lang="es-MX" dirty="0"/>
                        <a:t>Recursos</a:t>
                      </a:r>
                    </a:p>
                  </a:txBody>
                  <a:tcPr/>
                </a:tc>
                <a:tc>
                  <a:txBody>
                    <a:bodyPr/>
                    <a:lstStyle/>
                    <a:p>
                      <a:r>
                        <a:rPr lang="es-MX" dirty="0"/>
                        <a:t>Cantidad</a:t>
                      </a:r>
                    </a:p>
                  </a:txBody>
                  <a:tcPr/>
                </a:tc>
                <a:tc>
                  <a:txBody>
                    <a:bodyPr/>
                    <a:lstStyle/>
                    <a:p>
                      <a:r>
                        <a:rPr lang="es-MX" dirty="0"/>
                        <a:t>Observaciones</a:t>
                      </a:r>
                    </a:p>
                  </a:txBody>
                  <a:tcPr/>
                </a:tc>
                <a:extLst>
                  <a:ext uri="{0D108BD9-81ED-4DB2-BD59-A6C34878D82A}">
                    <a16:rowId xmlns:a16="http://schemas.microsoft.com/office/drawing/2014/main" val="2828157783"/>
                  </a:ext>
                </a:extLst>
              </a:tr>
              <a:tr h="781423">
                <a:tc>
                  <a:txBody>
                    <a:bodyPr/>
                    <a:lstStyle/>
                    <a:p>
                      <a:r>
                        <a:rPr lang="es-MX" dirty="0"/>
                        <a:t>Regalos de premiación</a:t>
                      </a:r>
                    </a:p>
                  </a:txBody>
                  <a:tcPr/>
                </a:tc>
                <a:tc>
                  <a:txBody>
                    <a:bodyPr/>
                    <a:lstStyle/>
                    <a:p>
                      <a:r>
                        <a:rPr lang="es-MX" dirty="0"/>
                        <a:t>$ 1,200.00</a:t>
                      </a:r>
                    </a:p>
                  </a:txBody>
                  <a:tcPr/>
                </a:tc>
                <a:tc>
                  <a:txBody>
                    <a:bodyPr/>
                    <a:lstStyle/>
                    <a:p>
                      <a:r>
                        <a:rPr lang="es-MX" dirty="0"/>
                        <a:t>Aportación de la EPO 47</a:t>
                      </a:r>
                    </a:p>
                  </a:txBody>
                  <a:tcPr/>
                </a:tc>
                <a:extLst>
                  <a:ext uri="{0D108BD9-81ED-4DB2-BD59-A6C34878D82A}">
                    <a16:rowId xmlns:a16="http://schemas.microsoft.com/office/drawing/2014/main" val="1154482009"/>
                  </a:ext>
                </a:extLst>
              </a:tr>
              <a:tr h="781423">
                <a:tc>
                  <a:txBody>
                    <a:bodyPr/>
                    <a:lstStyle/>
                    <a:p>
                      <a:r>
                        <a:rPr lang="es-MX" dirty="0"/>
                        <a:t>Costo de la banda </a:t>
                      </a:r>
                    </a:p>
                  </a:txBody>
                  <a:tcPr/>
                </a:tc>
                <a:tc>
                  <a:txBody>
                    <a:bodyPr/>
                    <a:lstStyle/>
                    <a:p>
                      <a:r>
                        <a:rPr lang="es-MX" dirty="0"/>
                        <a:t>$ 7,500.00</a:t>
                      </a:r>
                    </a:p>
                  </a:txBody>
                  <a:tcPr/>
                </a:tc>
                <a:tc>
                  <a:txBody>
                    <a:bodyPr/>
                    <a:lstStyle/>
                    <a:p>
                      <a:r>
                        <a:rPr lang="es-MX" dirty="0"/>
                        <a:t>Aportación voluntaria de estudiantes de TM y TV</a:t>
                      </a:r>
                    </a:p>
                  </a:txBody>
                  <a:tcPr/>
                </a:tc>
                <a:extLst>
                  <a:ext uri="{0D108BD9-81ED-4DB2-BD59-A6C34878D82A}">
                    <a16:rowId xmlns:a16="http://schemas.microsoft.com/office/drawing/2014/main" val="821541455"/>
                  </a:ext>
                </a:extLst>
              </a:tr>
              <a:tr h="781423">
                <a:tc>
                  <a:txBody>
                    <a:bodyPr/>
                    <a:lstStyle/>
                    <a:p>
                      <a:r>
                        <a:rPr lang="es-MX" dirty="0"/>
                        <a:t>Total:</a:t>
                      </a:r>
                    </a:p>
                  </a:txBody>
                  <a:tcPr/>
                </a:tc>
                <a:tc>
                  <a:txBody>
                    <a:bodyPr/>
                    <a:lstStyle/>
                    <a:p>
                      <a:r>
                        <a:rPr lang="es-MX" dirty="0"/>
                        <a:t>$ 8,700.00</a:t>
                      </a:r>
                    </a:p>
                  </a:txBody>
                  <a:tcPr/>
                </a:tc>
                <a:tc>
                  <a:txBody>
                    <a:bodyPr/>
                    <a:lstStyle/>
                    <a:p>
                      <a:endParaRPr lang="es-MX" dirty="0"/>
                    </a:p>
                  </a:txBody>
                  <a:tcPr/>
                </a:tc>
                <a:extLst>
                  <a:ext uri="{0D108BD9-81ED-4DB2-BD59-A6C34878D82A}">
                    <a16:rowId xmlns:a16="http://schemas.microsoft.com/office/drawing/2014/main" val="1023643239"/>
                  </a:ext>
                </a:extLst>
              </a:tr>
            </a:tbl>
          </a:graphicData>
        </a:graphic>
      </p:graphicFrame>
    </p:spTree>
    <p:extLst>
      <p:ext uri="{BB962C8B-B14F-4D97-AF65-F5344CB8AC3E}">
        <p14:creationId xmlns:p14="http://schemas.microsoft.com/office/powerpoint/2010/main" val="654249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1029543" y="1896319"/>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graphicFrame>
        <p:nvGraphicFramePr>
          <p:cNvPr id="2" name="Tabla 1">
            <a:extLst>
              <a:ext uri="{FF2B5EF4-FFF2-40B4-BE49-F238E27FC236}">
                <a16:creationId xmlns:a16="http://schemas.microsoft.com/office/drawing/2014/main" id="{21CC63BF-7329-26F7-9A36-F64D50E4FE65}"/>
              </a:ext>
            </a:extLst>
          </p:cNvPr>
          <p:cNvGraphicFramePr>
            <a:graphicFrameLocks noGrp="1"/>
          </p:cNvGraphicFramePr>
          <p:nvPr>
            <p:extLst>
              <p:ext uri="{D42A27DB-BD31-4B8C-83A1-F6EECF244321}">
                <p14:modId xmlns:p14="http://schemas.microsoft.com/office/powerpoint/2010/main" val="2247024436"/>
              </p:ext>
            </p:extLst>
          </p:nvPr>
        </p:nvGraphicFramePr>
        <p:xfrm>
          <a:off x="496642" y="2529913"/>
          <a:ext cx="8683624" cy="4470310"/>
        </p:xfrm>
        <a:graphic>
          <a:graphicData uri="http://schemas.openxmlformats.org/drawingml/2006/table">
            <a:tbl>
              <a:tblPr firstRow="1" bandRow="1">
                <a:tableStyleId>{5DA37D80-6434-44D0-A028-1B22A696006F}</a:tableStyleId>
              </a:tblPr>
              <a:tblGrid>
                <a:gridCol w="5620096">
                  <a:extLst>
                    <a:ext uri="{9D8B030D-6E8A-4147-A177-3AD203B41FA5}">
                      <a16:colId xmlns:a16="http://schemas.microsoft.com/office/drawing/2014/main" val="2918434015"/>
                    </a:ext>
                  </a:extLst>
                </a:gridCol>
                <a:gridCol w="3063528">
                  <a:extLst>
                    <a:ext uri="{9D8B030D-6E8A-4147-A177-3AD203B41FA5}">
                      <a16:colId xmlns:a16="http://schemas.microsoft.com/office/drawing/2014/main" val="1231978730"/>
                    </a:ext>
                  </a:extLst>
                </a:gridCol>
              </a:tblGrid>
              <a:tr h="471762">
                <a:tc>
                  <a:txBody>
                    <a:bodyPr/>
                    <a:lstStyle/>
                    <a:p>
                      <a:pPr algn="ctr"/>
                      <a:r>
                        <a:rPr lang="es-MX" dirty="0"/>
                        <a:t>ORIENTADORES</a:t>
                      </a:r>
                      <a:endParaRPr lang="es-ES" dirty="0"/>
                    </a:p>
                  </a:txBody>
                  <a:tcPr/>
                </a:tc>
                <a:tc>
                  <a:txBody>
                    <a:bodyPr/>
                    <a:lstStyle/>
                    <a:p>
                      <a:pPr algn="ctr"/>
                      <a:r>
                        <a:rPr lang="es-MX" dirty="0"/>
                        <a:t>FIRMAS </a:t>
                      </a:r>
                      <a:endParaRPr lang="es-ES" dirty="0"/>
                    </a:p>
                  </a:txBody>
                  <a:tcPr/>
                </a:tc>
                <a:extLst>
                  <a:ext uri="{0D108BD9-81ED-4DB2-BD59-A6C34878D82A}">
                    <a16:rowId xmlns:a16="http://schemas.microsoft.com/office/drawing/2014/main" val="3375425054"/>
                  </a:ext>
                </a:extLst>
              </a:tr>
              <a:tr h="471762">
                <a:tc>
                  <a:txBody>
                    <a:bodyPr/>
                    <a:lstStyle/>
                    <a:p>
                      <a:r>
                        <a:rPr lang="es-ES" dirty="0"/>
                        <a:t>Orientadora Elizabeth García Yáñez</a:t>
                      </a:r>
                    </a:p>
                  </a:txBody>
                  <a:tcPr/>
                </a:tc>
                <a:tc>
                  <a:txBody>
                    <a:bodyPr/>
                    <a:lstStyle/>
                    <a:p>
                      <a:endParaRPr lang="es-ES" dirty="0"/>
                    </a:p>
                  </a:txBody>
                  <a:tcPr/>
                </a:tc>
                <a:extLst>
                  <a:ext uri="{0D108BD9-81ED-4DB2-BD59-A6C34878D82A}">
                    <a16:rowId xmlns:a16="http://schemas.microsoft.com/office/drawing/2014/main" val="3763723046"/>
                  </a:ext>
                </a:extLst>
              </a:tr>
              <a:tr h="471762">
                <a:tc>
                  <a:txBody>
                    <a:bodyPr/>
                    <a:lstStyle/>
                    <a:p>
                      <a:r>
                        <a:rPr lang="es-ES" dirty="0"/>
                        <a:t>Orientadora Patricia Trujano García </a:t>
                      </a:r>
                    </a:p>
                  </a:txBody>
                  <a:tcPr/>
                </a:tc>
                <a:tc>
                  <a:txBody>
                    <a:bodyPr/>
                    <a:lstStyle/>
                    <a:p>
                      <a:endParaRPr lang="es-ES" dirty="0"/>
                    </a:p>
                  </a:txBody>
                  <a:tcPr/>
                </a:tc>
                <a:extLst>
                  <a:ext uri="{0D108BD9-81ED-4DB2-BD59-A6C34878D82A}">
                    <a16:rowId xmlns:a16="http://schemas.microsoft.com/office/drawing/2014/main" val="1975001192"/>
                  </a:ext>
                </a:extLst>
              </a:tr>
              <a:tr h="471762">
                <a:tc>
                  <a:txBody>
                    <a:bodyPr/>
                    <a:lstStyle/>
                    <a:p>
                      <a:r>
                        <a:rPr lang="es-ES" dirty="0"/>
                        <a:t>Orientadora Laura Trujano García </a:t>
                      </a:r>
                    </a:p>
                  </a:txBody>
                  <a:tcPr/>
                </a:tc>
                <a:tc>
                  <a:txBody>
                    <a:bodyPr/>
                    <a:lstStyle/>
                    <a:p>
                      <a:endParaRPr lang="es-ES" dirty="0"/>
                    </a:p>
                  </a:txBody>
                  <a:tcPr/>
                </a:tc>
                <a:extLst>
                  <a:ext uri="{0D108BD9-81ED-4DB2-BD59-A6C34878D82A}">
                    <a16:rowId xmlns:a16="http://schemas.microsoft.com/office/drawing/2014/main" val="1222033464"/>
                  </a:ext>
                </a:extLst>
              </a:tr>
              <a:tr h="471762">
                <a:tc>
                  <a:txBody>
                    <a:bodyPr/>
                    <a:lstStyle/>
                    <a:p>
                      <a:r>
                        <a:rPr lang="es-MX" dirty="0"/>
                        <a:t>Orientadora Ana Lucina Lugo Monterrubio</a:t>
                      </a:r>
                      <a:endParaRPr lang="es-ES" dirty="0"/>
                    </a:p>
                  </a:txBody>
                  <a:tcPr/>
                </a:tc>
                <a:tc>
                  <a:txBody>
                    <a:bodyPr/>
                    <a:lstStyle/>
                    <a:p>
                      <a:endParaRPr lang="es-ES" dirty="0"/>
                    </a:p>
                  </a:txBody>
                  <a:tcPr/>
                </a:tc>
                <a:extLst>
                  <a:ext uri="{0D108BD9-81ED-4DB2-BD59-A6C34878D82A}">
                    <a16:rowId xmlns:a16="http://schemas.microsoft.com/office/drawing/2014/main" val="3992140851"/>
                  </a:ext>
                </a:extLst>
              </a:tr>
              <a:tr h="471762">
                <a:tc>
                  <a:txBody>
                    <a:bodyPr/>
                    <a:lstStyle/>
                    <a:p>
                      <a:r>
                        <a:rPr lang="es-MX" dirty="0"/>
                        <a:t>Orientadora </a:t>
                      </a:r>
                      <a:r>
                        <a:rPr lang="es-MX" dirty="0" err="1"/>
                        <a:t>Heriberta</a:t>
                      </a:r>
                      <a:r>
                        <a:rPr lang="es-MX" dirty="0"/>
                        <a:t> Martínez </a:t>
                      </a:r>
                      <a:r>
                        <a:rPr lang="es-MX" dirty="0" err="1"/>
                        <a:t>Cotonieto</a:t>
                      </a:r>
                      <a:endParaRPr lang="es-ES" dirty="0"/>
                    </a:p>
                  </a:txBody>
                  <a:tcPr/>
                </a:tc>
                <a:tc>
                  <a:txBody>
                    <a:bodyPr/>
                    <a:lstStyle/>
                    <a:p>
                      <a:endParaRPr lang="es-ES"/>
                    </a:p>
                  </a:txBody>
                  <a:tcPr/>
                </a:tc>
                <a:extLst>
                  <a:ext uri="{0D108BD9-81ED-4DB2-BD59-A6C34878D82A}">
                    <a16:rowId xmlns:a16="http://schemas.microsoft.com/office/drawing/2014/main" val="593662243"/>
                  </a:ext>
                </a:extLst>
              </a:tr>
              <a:tr h="471762">
                <a:tc>
                  <a:txBody>
                    <a:bodyPr/>
                    <a:lstStyle/>
                    <a:p>
                      <a:r>
                        <a:rPr lang="es-MX" dirty="0"/>
                        <a:t>Orientadora Erika Ramírez Morales</a:t>
                      </a:r>
                      <a:endParaRPr lang="es-ES" dirty="0"/>
                    </a:p>
                  </a:txBody>
                  <a:tcPr/>
                </a:tc>
                <a:tc>
                  <a:txBody>
                    <a:bodyPr/>
                    <a:lstStyle/>
                    <a:p>
                      <a:endParaRPr lang="es-ES"/>
                    </a:p>
                  </a:txBody>
                  <a:tcPr/>
                </a:tc>
                <a:extLst>
                  <a:ext uri="{0D108BD9-81ED-4DB2-BD59-A6C34878D82A}">
                    <a16:rowId xmlns:a16="http://schemas.microsoft.com/office/drawing/2014/main" val="1028724699"/>
                  </a:ext>
                </a:extLst>
              </a:tr>
              <a:tr h="471762">
                <a:tc>
                  <a:txBody>
                    <a:bodyPr/>
                    <a:lstStyle/>
                    <a:p>
                      <a:r>
                        <a:rPr lang="es-ES" dirty="0"/>
                        <a:t>Orientadora Nelly Castillo Herrera</a:t>
                      </a:r>
                    </a:p>
                  </a:txBody>
                  <a:tcPr/>
                </a:tc>
                <a:tc>
                  <a:txBody>
                    <a:bodyPr/>
                    <a:lstStyle/>
                    <a:p>
                      <a:endParaRPr lang="es-ES" dirty="0"/>
                    </a:p>
                  </a:txBody>
                  <a:tcPr/>
                </a:tc>
                <a:extLst>
                  <a:ext uri="{0D108BD9-81ED-4DB2-BD59-A6C34878D82A}">
                    <a16:rowId xmlns:a16="http://schemas.microsoft.com/office/drawing/2014/main" val="2158631823"/>
                  </a:ext>
                </a:extLst>
              </a:tr>
              <a:tr h="471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Orientador Marco Antonio Vazquez Flores</a:t>
                      </a:r>
                      <a:endParaRPr lang="es-ES" dirty="0"/>
                    </a:p>
                    <a:p>
                      <a:endParaRPr lang="es-ES" dirty="0"/>
                    </a:p>
                  </a:txBody>
                  <a:tcPr/>
                </a:tc>
                <a:tc>
                  <a:txBody>
                    <a:bodyPr/>
                    <a:lstStyle/>
                    <a:p>
                      <a:endParaRPr lang="es-ES" dirty="0"/>
                    </a:p>
                  </a:txBody>
                  <a:tcPr/>
                </a:tc>
                <a:extLst>
                  <a:ext uri="{0D108BD9-81ED-4DB2-BD59-A6C34878D82A}">
                    <a16:rowId xmlns:a16="http://schemas.microsoft.com/office/drawing/2014/main" val="868882984"/>
                  </a:ext>
                </a:extLst>
              </a:tr>
            </a:tbl>
          </a:graphicData>
        </a:graphic>
      </p:graphicFrame>
      <p:sp>
        <p:nvSpPr>
          <p:cNvPr id="3" name="15 Rectángulo">
            <a:extLst>
              <a:ext uri="{FF2B5EF4-FFF2-40B4-BE49-F238E27FC236}">
                <a16:creationId xmlns:a16="http://schemas.microsoft.com/office/drawing/2014/main" id="{7E6F449A-9738-F5A3-27C9-CF69B654F663}"/>
              </a:ext>
            </a:extLst>
          </p:cNvPr>
          <p:cNvSpPr/>
          <p:nvPr/>
        </p:nvSpPr>
        <p:spPr>
          <a:xfrm>
            <a:off x="496642" y="2072430"/>
            <a:ext cx="6759829" cy="67710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Hoja de firmas:</a:t>
            </a:r>
          </a:p>
          <a:p>
            <a:pPr defTabSz="914400"/>
            <a:endParaRPr lang="es-ES" sz="2000" b="1" i="1" dirty="0">
              <a:ln/>
              <a:solidFill>
                <a:schemeClr val="accent2">
                  <a:lumMod val="50000"/>
                </a:schemeClr>
              </a:solidFill>
              <a:latin typeface="Georgia"/>
            </a:endParaRPr>
          </a:p>
        </p:txBody>
      </p:sp>
    </p:spTree>
    <p:extLst>
      <p:ext uri="{BB962C8B-B14F-4D97-AF65-F5344CB8AC3E}">
        <p14:creationId xmlns:p14="http://schemas.microsoft.com/office/powerpoint/2010/main" val="3681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2" name="15 Rectángulo">
            <a:extLst>
              <a:ext uri="{FF2B5EF4-FFF2-40B4-BE49-F238E27FC236}">
                <a16:creationId xmlns:a16="http://schemas.microsoft.com/office/drawing/2014/main" id="{99D7475E-2144-3ECC-AC4F-DE9717FDECE8}"/>
              </a:ext>
            </a:extLst>
          </p:cNvPr>
          <p:cNvSpPr/>
          <p:nvPr/>
        </p:nvSpPr>
        <p:spPr>
          <a:xfrm>
            <a:off x="295164" y="2330517"/>
            <a:ext cx="4385324"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1" u="none" strike="noStrike" kern="1200" cap="none" spc="0" normalizeH="0" baseline="0" noProof="0" dirty="0">
                <a:ln/>
                <a:solidFill>
                  <a:srgbClr val="ED7D31">
                    <a:lumMod val="50000"/>
                  </a:srgbClr>
                </a:solidFill>
                <a:effectLst/>
                <a:uLnTx/>
                <a:uFillTx/>
                <a:latin typeface="Georgia"/>
                <a:ea typeface="+mn-ea"/>
                <a:cs typeface="+mn-cs"/>
              </a:rPr>
              <a:t>Generalidades</a:t>
            </a:r>
            <a:r>
              <a:rPr kumimoji="0" lang="es-ES" sz="2800" b="1" i="1" u="none" strike="noStrike" kern="1200" cap="none" spc="0" normalizeH="0" baseline="0" noProof="0" dirty="0">
                <a:ln/>
                <a:solidFill>
                  <a:srgbClr val="8FB08C">
                    <a:lumMod val="50000"/>
                  </a:srgbClr>
                </a:solidFill>
                <a:effectLst/>
                <a:uLnTx/>
                <a:uFillTx/>
                <a:latin typeface="Georgia"/>
                <a:ea typeface="+mn-ea"/>
                <a:cs typeface="+mn-cs"/>
              </a:rPr>
              <a:t>:</a:t>
            </a:r>
          </a:p>
        </p:txBody>
      </p:sp>
      <p:sp>
        <p:nvSpPr>
          <p:cNvPr id="3" name="CuadroTexto 1">
            <a:extLst>
              <a:ext uri="{FF2B5EF4-FFF2-40B4-BE49-F238E27FC236}">
                <a16:creationId xmlns:a16="http://schemas.microsoft.com/office/drawing/2014/main" id="{F8EC864B-C1E0-E090-ACD7-83A02B9F5D66}"/>
              </a:ext>
            </a:extLst>
          </p:cNvPr>
          <p:cNvSpPr txBox="1"/>
          <p:nvPr/>
        </p:nvSpPr>
        <p:spPr>
          <a:xfrm>
            <a:off x="295164" y="3069195"/>
            <a:ext cx="894667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Fecha :  </a:t>
            </a:r>
            <a:r>
              <a:rPr lang="es-MX" sz="1600" i="1" dirty="0">
                <a:solidFill>
                  <a:prstClr val="black"/>
                </a:solidFill>
                <a:latin typeface="Arial" panose="020B0604020202020204" pitchFamily="34" charset="0"/>
                <a:cs typeface="Arial" panose="020B0604020202020204" pitchFamily="34" charset="0"/>
              </a:rPr>
              <a:t>30 de octubre de</a:t>
            </a: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Día: </a:t>
            </a:r>
            <a:r>
              <a:rPr lang="es-MX" sz="1600" i="1" dirty="0">
                <a:solidFill>
                  <a:prstClr val="black"/>
                </a:solidFill>
                <a:latin typeface="Arial" panose="020B0604020202020204" pitchFamily="34" charset="0"/>
                <a:cs typeface="Arial" panose="020B0604020202020204" pitchFamily="34" charset="0"/>
              </a:rPr>
              <a:t>miércoles</a:t>
            </a:r>
            <a:endPar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Lugar: </a:t>
            </a:r>
            <a:r>
              <a:rPr lang="es-MX" sz="1600" i="1" dirty="0">
                <a:solidFill>
                  <a:prstClr val="black"/>
                </a:solidFill>
                <a:latin typeface="Arial" panose="020B0604020202020204" pitchFamily="34" charset="0"/>
                <a:cs typeface="Arial" panose="020B0604020202020204" pitchFamily="34" charset="0"/>
              </a:rPr>
              <a:t>E</a:t>
            </a: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po47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Hora de inicio del evento:  </a:t>
            </a:r>
            <a:r>
              <a:rPr lang="es-MX" sz="1600" i="1" dirty="0">
                <a:solidFill>
                  <a:prstClr val="black"/>
                </a:solidFill>
                <a:latin typeface="Arial" panose="020B0604020202020204" pitchFamily="34" charset="0"/>
                <a:cs typeface="Arial" panose="020B0604020202020204" pitchFamily="34" charset="0"/>
              </a:rPr>
              <a:t>9</a:t>
            </a: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:30 a.m.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Población destino: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Estudiantes de primero, segundo y tercer grado: </a:t>
            </a:r>
            <a:r>
              <a:rPr lang="es-MX" sz="1600" i="1" dirty="0">
                <a:solidFill>
                  <a:prstClr val="black"/>
                </a:solidFill>
                <a:latin typeface="Arial" panose="020B0604020202020204" pitchFamily="34" charset="0"/>
                <a:cs typeface="Arial" panose="020B0604020202020204" pitchFamily="34" charset="0"/>
              </a:rPr>
              <a:t>578</a:t>
            </a: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estudiantes.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s-MX" sz="1600" i="1" dirty="0">
                <a:solidFill>
                  <a:prstClr val="black"/>
                </a:solidFill>
                <a:latin typeface="Arial" panose="020B0604020202020204" pitchFamily="34" charset="0"/>
                <a:cs typeface="Arial" panose="020B0604020202020204" pitchFamily="34" charset="0"/>
              </a:rPr>
              <a:t>Concurso de disfraces por grupo, elegidos internamente por el grupo.</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s-MX" sz="1600" i="1" dirty="0">
                <a:solidFill>
                  <a:prstClr val="black"/>
                </a:solidFill>
                <a:latin typeface="Arial" panose="020B0604020202020204" pitchFamily="34" charset="0"/>
                <a:cs typeface="Arial" panose="020B0604020202020204" pitchFamily="34" charset="0"/>
              </a:rPr>
              <a:t>Concurso por grado elegido por un panel de jueces.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s-MX" sz="1600" i="1" dirty="0">
                <a:solidFill>
                  <a:prstClr val="black"/>
                </a:solidFill>
                <a:latin typeface="Arial" panose="020B0604020202020204" pitchFamily="34" charset="0"/>
                <a:cs typeface="Arial" panose="020B0604020202020204" pitchFamily="34" charset="0"/>
              </a:rPr>
              <a:t>Premiación a los ganadores.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s-MX" sz="1600" i="1" dirty="0">
                <a:solidFill>
                  <a:prstClr val="black"/>
                </a:solidFill>
                <a:latin typeface="Arial" panose="020B0604020202020204" pitchFamily="34" charset="0"/>
                <a:cs typeface="Arial" panose="020B0604020202020204" pitchFamily="34" charset="0"/>
              </a:rPr>
              <a:t>Los docentes podrán caracterizarse y elegir competir por el mejor disfraz.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Nota 1: caracterización de estudiantes “ voluntaria ”  o de civil (traer credencial)</a:t>
            </a:r>
          </a:p>
          <a:p>
            <a:pPr marL="0" marR="0" lvl="0" indent="0" algn="l" defTabSz="914400" rtl="0" eaLnBrk="1" fontAlgn="auto" latinLnBrk="0" hangingPunct="1">
              <a:lnSpc>
                <a:spcPct val="100000"/>
              </a:lnSpc>
              <a:spcBef>
                <a:spcPts val="0"/>
              </a:spcBef>
              <a:spcAft>
                <a:spcPts val="0"/>
              </a:spcAft>
              <a:buClrTx/>
              <a:buSzTx/>
              <a:buFontTx/>
              <a:buNone/>
              <a:tabLst/>
              <a:defRPr/>
            </a:pPr>
            <a:r>
              <a:rPr lang="es-MX" sz="1600" i="1" dirty="0">
                <a:solidFill>
                  <a:prstClr val="black"/>
                </a:solidFill>
                <a:latin typeface="Arial" panose="020B0604020202020204" pitchFamily="34" charset="0"/>
                <a:cs typeface="Arial" panose="020B0604020202020204" pitchFamily="34" charset="0"/>
              </a:rPr>
              <a:t>Nota 2: la aportación voluntaria será de $20 pesos por estudiante previa autorización del tutor (a)</a:t>
            </a:r>
            <a:endPar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6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9347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graphicFrame>
        <p:nvGraphicFramePr>
          <p:cNvPr id="6" name="Marcador de contenido 4">
            <a:extLst>
              <a:ext uri="{FF2B5EF4-FFF2-40B4-BE49-F238E27FC236}">
                <a16:creationId xmlns:a16="http://schemas.microsoft.com/office/drawing/2014/main" id="{36412712-772D-6D43-AF50-3768E4D37987}"/>
              </a:ext>
            </a:extLst>
          </p:cNvPr>
          <p:cNvGraphicFramePr>
            <a:graphicFrameLocks/>
          </p:cNvGraphicFramePr>
          <p:nvPr>
            <p:extLst>
              <p:ext uri="{D42A27DB-BD31-4B8C-83A1-F6EECF244321}">
                <p14:modId xmlns:p14="http://schemas.microsoft.com/office/powerpoint/2010/main" val="3543178683"/>
              </p:ext>
            </p:extLst>
          </p:nvPr>
        </p:nvGraphicFramePr>
        <p:xfrm>
          <a:off x="771235" y="3245752"/>
          <a:ext cx="8693150" cy="2555494"/>
        </p:xfrm>
        <a:graphic>
          <a:graphicData uri="http://schemas.openxmlformats.org/drawingml/2006/table">
            <a:tbl>
              <a:tblPr firstRow="1" bandRow="1">
                <a:tableStyleId>{2D5ABB26-0587-4C30-8999-92F81FD0307C}</a:tableStyleId>
              </a:tblPr>
              <a:tblGrid>
                <a:gridCol w="4346575">
                  <a:extLst>
                    <a:ext uri="{9D8B030D-6E8A-4147-A177-3AD203B41FA5}">
                      <a16:colId xmlns:a16="http://schemas.microsoft.com/office/drawing/2014/main" val="729049874"/>
                    </a:ext>
                  </a:extLst>
                </a:gridCol>
                <a:gridCol w="4346575">
                  <a:extLst>
                    <a:ext uri="{9D8B030D-6E8A-4147-A177-3AD203B41FA5}">
                      <a16:colId xmlns:a16="http://schemas.microsoft.com/office/drawing/2014/main" val="2678751251"/>
                    </a:ext>
                  </a:extLst>
                </a:gridCol>
              </a:tblGrid>
              <a:tr h="0">
                <a:tc>
                  <a:txBody>
                    <a:bodyPr/>
                    <a:lstStyle/>
                    <a:p>
                      <a:pPr algn="ctr" defTabSz="914400">
                        <a:defRPr/>
                      </a:pPr>
                      <a:r>
                        <a:rPr lang="es-MX" sz="2000" i="1" kern="0" dirty="0">
                          <a:solidFill>
                            <a:schemeClr val="tx1"/>
                          </a:solidFill>
                          <a:latin typeface="Georgia" panose="02040502050405020303" pitchFamily="18" charset="0"/>
                        </a:rPr>
                        <a:t>Autorización</a:t>
                      </a:r>
                    </a:p>
                    <a:p>
                      <a:pPr algn="ctr" defTabSz="914400">
                        <a:defRPr/>
                      </a:pPr>
                      <a:endParaRPr lang="es-MX" sz="2000" i="1" kern="0" dirty="0">
                        <a:solidFill>
                          <a:schemeClr val="tx1"/>
                        </a:solidFill>
                        <a:latin typeface="Georgia" panose="02040502050405020303" pitchFamily="18" charset="0"/>
                      </a:endParaRPr>
                    </a:p>
                    <a:p>
                      <a:pPr algn="ctr" defTabSz="914400">
                        <a:defRPr/>
                      </a:pPr>
                      <a:r>
                        <a:rPr lang="es-MX" sz="2000" i="1" kern="0" dirty="0">
                          <a:latin typeface="Georgia" panose="02040502050405020303" pitchFamily="18" charset="0"/>
                        </a:rPr>
                        <a:t>    </a:t>
                      </a:r>
                      <a:r>
                        <a:rPr lang="es-MX" sz="2000" b="1" i="1" kern="0" dirty="0">
                          <a:latin typeface="Georgia" panose="02040502050405020303" pitchFamily="18" charset="0"/>
                        </a:rPr>
                        <a:t>Director escolar</a:t>
                      </a:r>
                    </a:p>
                    <a:p>
                      <a:pPr algn="ctr" defTabSz="914400">
                        <a:defRPr/>
                      </a:pPr>
                      <a:endParaRPr lang="es-MX" sz="2000" b="1" i="1" kern="0" dirty="0">
                        <a:latin typeface="Georgia" panose="02040502050405020303" pitchFamily="18" charset="0"/>
                      </a:endParaRPr>
                    </a:p>
                    <a:p>
                      <a:endParaRPr lang="es-MX" i="1" dirty="0">
                        <a:latin typeface="Georgia" panose="02040502050405020303"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2000" i="1" kern="0" dirty="0">
                          <a:solidFill>
                            <a:schemeClr val="tx1"/>
                          </a:solidFill>
                          <a:latin typeface="Georgia" panose="02040502050405020303" pitchFamily="18" charset="0"/>
                        </a:rPr>
                        <a:t> </a:t>
                      </a:r>
                      <a:r>
                        <a:rPr lang="es-MX" sz="2000" i="1" kern="0" dirty="0" err="1">
                          <a:latin typeface="Georgia" panose="02040502050405020303" pitchFamily="18" charset="0"/>
                        </a:rPr>
                        <a:t>Vo.Bo</a:t>
                      </a:r>
                      <a:r>
                        <a:rPr lang="es-MX" sz="2000" i="1" kern="0" dirty="0">
                          <a:latin typeface="Georgia" panose="02040502050405020303"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MX" sz="2000" i="1" kern="0" dirty="0">
                        <a:solidFill>
                          <a:schemeClr val="tx1"/>
                        </a:solidFill>
                        <a:latin typeface="Georgia" panose="02040502050405020303" pitchFamily="18" charset="0"/>
                      </a:endParaRPr>
                    </a:p>
                    <a:p>
                      <a:pPr marL="0" algn="ctr" defTabSz="914400" rtl="0" eaLnBrk="1" latinLnBrk="0" hangingPunct="1">
                        <a:defRPr/>
                      </a:pPr>
                      <a:r>
                        <a:rPr lang="es-MX" sz="2000" b="1" i="1" kern="0" dirty="0">
                          <a:solidFill>
                            <a:schemeClr val="tx1"/>
                          </a:solidFill>
                          <a:latin typeface="Georgia" panose="02040502050405020303" pitchFamily="18" charset="0"/>
                        </a:rPr>
                        <a:t>Supervisor ZE BG 038</a:t>
                      </a:r>
                    </a:p>
                  </a:txBody>
                  <a:tcPr/>
                </a:tc>
                <a:extLst>
                  <a:ext uri="{0D108BD9-81ED-4DB2-BD59-A6C34878D82A}">
                    <a16:rowId xmlns:a16="http://schemas.microsoft.com/office/drawing/2014/main" val="2420460215"/>
                  </a:ext>
                </a:extLst>
              </a:tr>
              <a:tr h="370840">
                <a:tc>
                  <a:txBody>
                    <a:bodyPr/>
                    <a:lstStyle/>
                    <a:p>
                      <a:pPr algn="ctr" defTabSz="914400">
                        <a:defRPr/>
                      </a:pPr>
                      <a:r>
                        <a:rPr lang="es-MX" sz="1800" i="1" kern="0" dirty="0">
                          <a:latin typeface="Georgia" panose="02040502050405020303" pitchFamily="18" charset="0"/>
                        </a:rPr>
                        <a:t>Profr. </a:t>
                      </a:r>
                      <a:r>
                        <a:rPr lang="es-MX" sz="1800" i="1" dirty="0">
                          <a:latin typeface="Georgia" panose="02040502050405020303" pitchFamily="18" charset="0"/>
                        </a:rPr>
                        <a:t>José Manuel Hernández Marcial</a:t>
                      </a:r>
                    </a:p>
                    <a:p>
                      <a:pPr algn="ctr" defTabSz="914400">
                        <a:defRPr/>
                      </a:pPr>
                      <a:endParaRPr lang="es-MX" sz="1800" i="1" kern="0" dirty="0">
                        <a:solidFill>
                          <a:srgbClr val="646B86">
                            <a:lumMod val="50000"/>
                          </a:srgbClr>
                        </a:solidFill>
                        <a:latin typeface="Georgia" panose="02040502050405020303" pitchFamily="18" charset="0"/>
                      </a:endParaRPr>
                    </a:p>
                    <a:p>
                      <a:endParaRPr lang="es-MX" i="1" dirty="0">
                        <a:latin typeface="Georgia" panose="02040502050405020303" pitchFamily="18" charset="0"/>
                      </a:endParaRPr>
                    </a:p>
                  </a:txBody>
                  <a:tcPr/>
                </a:tc>
                <a:tc>
                  <a:txBody>
                    <a:bodyPr/>
                    <a:lstStyle/>
                    <a:p>
                      <a:pPr algn="ctr"/>
                      <a:r>
                        <a:rPr lang="es-MX" sz="1800" i="1" dirty="0">
                          <a:latin typeface="Georgia" panose="02040502050405020303" pitchFamily="18" charset="0"/>
                        </a:rPr>
                        <a:t>Prof. Juan Luis Hernández Méndez</a:t>
                      </a:r>
                    </a:p>
                  </a:txBody>
                  <a:tcPr/>
                </a:tc>
                <a:extLst>
                  <a:ext uri="{0D108BD9-81ED-4DB2-BD59-A6C34878D82A}">
                    <a16:rowId xmlns:a16="http://schemas.microsoft.com/office/drawing/2014/main" val="1404014424"/>
                  </a:ext>
                </a:extLst>
              </a:tr>
            </a:tbl>
          </a:graphicData>
        </a:graphic>
      </p:graphicFrame>
      <p:sp>
        <p:nvSpPr>
          <p:cNvPr id="2" name="CuadroTexto 1">
            <a:extLst>
              <a:ext uri="{FF2B5EF4-FFF2-40B4-BE49-F238E27FC236}">
                <a16:creationId xmlns:a16="http://schemas.microsoft.com/office/drawing/2014/main" id="{18E220E1-5371-5A11-9696-C2DD03241271}"/>
              </a:ext>
            </a:extLst>
          </p:cNvPr>
          <p:cNvSpPr txBox="1"/>
          <p:nvPr/>
        </p:nvSpPr>
        <p:spPr>
          <a:xfrm>
            <a:off x="1513490" y="6337738"/>
            <a:ext cx="7950895" cy="307777"/>
          </a:xfrm>
          <a:prstGeom prst="rect">
            <a:avLst/>
          </a:prstGeom>
          <a:noFill/>
        </p:spPr>
        <p:txBody>
          <a:bodyPr wrap="square" rtlCol="0">
            <a:spAutoFit/>
          </a:bodyPr>
          <a:lstStyle/>
          <a:p>
            <a:pPr algn="r"/>
            <a:r>
              <a:rPr lang="es-MX" sz="1400" i="1" dirty="0">
                <a:latin typeface="Arial" panose="020B0604020202020204" pitchFamily="34" charset="0"/>
                <a:cs typeface="Arial" panose="020B0604020202020204" pitchFamily="34" charset="0"/>
              </a:rPr>
              <a:t>Celebración de día de muertos, 2024</a:t>
            </a:r>
          </a:p>
        </p:txBody>
      </p:sp>
    </p:spTree>
    <p:extLst>
      <p:ext uri="{BB962C8B-B14F-4D97-AF65-F5344CB8AC3E}">
        <p14:creationId xmlns:p14="http://schemas.microsoft.com/office/powerpoint/2010/main" val="339219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graphicFrame>
        <p:nvGraphicFramePr>
          <p:cNvPr id="6" name="Tabla 2">
            <a:extLst>
              <a:ext uri="{FF2B5EF4-FFF2-40B4-BE49-F238E27FC236}">
                <a16:creationId xmlns:a16="http://schemas.microsoft.com/office/drawing/2014/main" id="{BC2110CD-33D2-55B0-A3E4-C4A1F4E35493}"/>
              </a:ext>
            </a:extLst>
          </p:cNvPr>
          <p:cNvGraphicFramePr>
            <a:graphicFrameLocks noGrp="1"/>
          </p:cNvGraphicFramePr>
          <p:nvPr>
            <p:extLst>
              <p:ext uri="{D42A27DB-BD31-4B8C-83A1-F6EECF244321}">
                <p14:modId xmlns:p14="http://schemas.microsoft.com/office/powerpoint/2010/main" val="4015923126"/>
              </p:ext>
            </p:extLst>
          </p:nvPr>
        </p:nvGraphicFramePr>
        <p:xfrm>
          <a:off x="806166" y="2653381"/>
          <a:ext cx="8623288" cy="3813097"/>
        </p:xfrm>
        <a:graphic>
          <a:graphicData uri="http://schemas.openxmlformats.org/drawingml/2006/table">
            <a:tbl>
              <a:tblPr firstRow="1" bandRow="1">
                <a:tableStyleId>{5DA37D80-6434-44D0-A028-1B22A696006F}</a:tableStyleId>
              </a:tblPr>
              <a:tblGrid>
                <a:gridCol w="3611498">
                  <a:extLst>
                    <a:ext uri="{9D8B030D-6E8A-4147-A177-3AD203B41FA5}">
                      <a16:colId xmlns:a16="http://schemas.microsoft.com/office/drawing/2014/main" val="3273166773"/>
                    </a:ext>
                  </a:extLst>
                </a:gridCol>
                <a:gridCol w="5011790">
                  <a:extLst>
                    <a:ext uri="{9D8B030D-6E8A-4147-A177-3AD203B41FA5}">
                      <a16:colId xmlns:a16="http://schemas.microsoft.com/office/drawing/2014/main" val="2041746821"/>
                    </a:ext>
                  </a:extLst>
                </a:gridCol>
              </a:tblGrid>
              <a:tr h="441194">
                <a:tc>
                  <a:txBody>
                    <a:bodyPr/>
                    <a:lstStyle>
                      <a:lvl1pPr marL="0" algn="l" defTabSz="1008035" rtl="0" eaLnBrk="1" latinLnBrk="0" hangingPunct="1">
                        <a:defRPr sz="1984" b="1" kern="1200">
                          <a:solidFill>
                            <a:schemeClr val="tx1"/>
                          </a:solidFill>
                          <a:latin typeface="Georgia"/>
                        </a:defRPr>
                      </a:lvl1pPr>
                      <a:lvl2pPr marL="504017" algn="l" defTabSz="1008035" rtl="0" eaLnBrk="1" latinLnBrk="0" hangingPunct="1">
                        <a:defRPr sz="1984" b="1" kern="1200">
                          <a:solidFill>
                            <a:schemeClr val="tx1"/>
                          </a:solidFill>
                          <a:latin typeface="Georgia"/>
                        </a:defRPr>
                      </a:lvl2pPr>
                      <a:lvl3pPr marL="1008035" algn="l" defTabSz="1008035" rtl="0" eaLnBrk="1" latinLnBrk="0" hangingPunct="1">
                        <a:defRPr sz="1984" b="1" kern="1200">
                          <a:solidFill>
                            <a:schemeClr val="tx1"/>
                          </a:solidFill>
                          <a:latin typeface="Georgia"/>
                        </a:defRPr>
                      </a:lvl3pPr>
                      <a:lvl4pPr marL="1512052" algn="l" defTabSz="1008035" rtl="0" eaLnBrk="1" latinLnBrk="0" hangingPunct="1">
                        <a:defRPr sz="1984" b="1" kern="1200">
                          <a:solidFill>
                            <a:schemeClr val="tx1"/>
                          </a:solidFill>
                          <a:latin typeface="Georgia"/>
                        </a:defRPr>
                      </a:lvl4pPr>
                      <a:lvl5pPr marL="2016069" algn="l" defTabSz="1008035" rtl="0" eaLnBrk="1" latinLnBrk="0" hangingPunct="1">
                        <a:defRPr sz="1984" b="1" kern="1200">
                          <a:solidFill>
                            <a:schemeClr val="tx1"/>
                          </a:solidFill>
                          <a:latin typeface="Georgia"/>
                        </a:defRPr>
                      </a:lvl5pPr>
                      <a:lvl6pPr marL="2520086" algn="l" defTabSz="1008035" rtl="0" eaLnBrk="1" latinLnBrk="0" hangingPunct="1">
                        <a:defRPr sz="1984" b="1" kern="1200">
                          <a:solidFill>
                            <a:schemeClr val="tx1"/>
                          </a:solidFill>
                          <a:latin typeface="Georgia"/>
                        </a:defRPr>
                      </a:lvl6pPr>
                      <a:lvl7pPr marL="3024104" algn="l" defTabSz="1008035" rtl="0" eaLnBrk="1" latinLnBrk="0" hangingPunct="1">
                        <a:defRPr sz="1984" b="1" kern="1200">
                          <a:solidFill>
                            <a:schemeClr val="tx1"/>
                          </a:solidFill>
                          <a:latin typeface="Georgia"/>
                        </a:defRPr>
                      </a:lvl7pPr>
                      <a:lvl8pPr marL="3528121" algn="l" defTabSz="1008035" rtl="0" eaLnBrk="1" latinLnBrk="0" hangingPunct="1">
                        <a:defRPr sz="1984" b="1" kern="1200">
                          <a:solidFill>
                            <a:schemeClr val="tx1"/>
                          </a:solidFill>
                          <a:latin typeface="Georgia"/>
                        </a:defRPr>
                      </a:lvl8pPr>
                      <a:lvl9pPr marL="4032138" algn="l" defTabSz="1008035" rtl="0" eaLnBrk="1" latinLnBrk="0" hangingPunct="1">
                        <a:defRPr sz="1984" b="1" kern="1200">
                          <a:solidFill>
                            <a:schemeClr val="tx1"/>
                          </a:solidFill>
                          <a:latin typeface="Georgia"/>
                        </a:defRPr>
                      </a:lvl9pPr>
                    </a:lstStyle>
                    <a:p>
                      <a:r>
                        <a:rPr lang="es-MX" sz="1400" dirty="0"/>
                        <a:t>Coordinador general</a:t>
                      </a:r>
                      <a:endParaRPr lang="es-MX" sz="1400" i="1" dirty="0">
                        <a:latin typeface="Arial" pitchFamily="34" charset="0"/>
                        <a:cs typeface="Arial" pitchFamily="34" charset="0"/>
                      </a:endParaRPr>
                    </a:p>
                  </a:txBody>
                  <a:tcPr/>
                </a:tc>
                <a:tc>
                  <a:txBody>
                    <a:bodyPr/>
                    <a:lstStyle>
                      <a:lvl1pPr marL="0" algn="l" defTabSz="1008035" rtl="0" eaLnBrk="1" latinLnBrk="0" hangingPunct="1">
                        <a:defRPr sz="1984" b="1" kern="1200">
                          <a:solidFill>
                            <a:schemeClr val="tx1"/>
                          </a:solidFill>
                          <a:latin typeface="Georgia"/>
                        </a:defRPr>
                      </a:lvl1pPr>
                      <a:lvl2pPr marL="504017" algn="l" defTabSz="1008035" rtl="0" eaLnBrk="1" latinLnBrk="0" hangingPunct="1">
                        <a:defRPr sz="1984" b="1" kern="1200">
                          <a:solidFill>
                            <a:schemeClr val="tx1"/>
                          </a:solidFill>
                          <a:latin typeface="Georgia"/>
                        </a:defRPr>
                      </a:lvl2pPr>
                      <a:lvl3pPr marL="1008035" algn="l" defTabSz="1008035" rtl="0" eaLnBrk="1" latinLnBrk="0" hangingPunct="1">
                        <a:defRPr sz="1984" b="1" kern="1200">
                          <a:solidFill>
                            <a:schemeClr val="tx1"/>
                          </a:solidFill>
                          <a:latin typeface="Georgia"/>
                        </a:defRPr>
                      </a:lvl3pPr>
                      <a:lvl4pPr marL="1512052" algn="l" defTabSz="1008035" rtl="0" eaLnBrk="1" latinLnBrk="0" hangingPunct="1">
                        <a:defRPr sz="1984" b="1" kern="1200">
                          <a:solidFill>
                            <a:schemeClr val="tx1"/>
                          </a:solidFill>
                          <a:latin typeface="Georgia"/>
                        </a:defRPr>
                      </a:lvl4pPr>
                      <a:lvl5pPr marL="2016069" algn="l" defTabSz="1008035" rtl="0" eaLnBrk="1" latinLnBrk="0" hangingPunct="1">
                        <a:defRPr sz="1984" b="1" kern="1200">
                          <a:solidFill>
                            <a:schemeClr val="tx1"/>
                          </a:solidFill>
                          <a:latin typeface="Georgia"/>
                        </a:defRPr>
                      </a:lvl5pPr>
                      <a:lvl6pPr marL="2520086" algn="l" defTabSz="1008035" rtl="0" eaLnBrk="1" latinLnBrk="0" hangingPunct="1">
                        <a:defRPr sz="1984" b="1" kern="1200">
                          <a:solidFill>
                            <a:schemeClr val="tx1"/>
                          </a:solidFill>
                          <a:latin typeface="Georgia"/>
                        </a:defRPr>
                      </a:lvl6pPr>
                      <a:lvl7pPr marL="3024104" algn="l" defTabSz="1008035" rtl="0" eaLnBrk="1" latinLnBrk="0" hangingPunct="1">
                        <a:defRPr sz="1984" b="1" kern="1200">
                          <a:solidFill>
                            <a:schemeClr val="tx1"/>
                          </a:solidFill>
                          <a:latin typeface="Georgia"/>
                        </a:defRPr>
                      </a:lvl7pPr>
                      <a:lvl8pPr marL="3528121" algn="l" defTabSz="1008035" rtl="0" eaLnBrk="1" latinLnBrk="0" hangingPunct="1">
                        <a:defRPr sz="1984" b="1" kern="1200">
                          <a:solidFill>
                            <a:schemeClr val="tx1"/>
                          </a:solidFill>
                          <a:latin typeface="Georgia"/>
                        </a:defRPr>
                      </a:lvl8pPr>
                      <a:lvl9pPr marL="4032138" algn="l" defTabSz="1008035" rtl="0" eaLnBrk="1" latinLnBrk="0" hangingPunct="1">
                        <a:defRPr sz="1984" b="1" kern="1200">
                          <a:solidFill>
                            <a:schemeClr val="tx1"/>
                          </a:solidFill>
                          <a:latin typeface="Georgia"/>
                        </a:defRPr>
                      </a:lvl9pPr>
                    </a:lstStyle>
                    <a:p>
                      <a:r>
                        <a:rPr lang="es-MX" sz="1400" dirty="0" err="1"/>
                        <a:t>Profr</a:t>
                      </a:r>
                      <a:r>
                        <a:rPr lang="es-MX" sz="1400" dirty="0"/>
                        <a:t>.  José Manuel Hernández Marcial</a:t>
                      </a:r>
                      <a:endParaRPr lang="es-MX" sz="1400" i="1" dirty="0">
                        <a:latin typeface="Arial" pitchFamily="34" charset="0"/>
                        <a:cs typeface="Arial" pitchFamily="34" charset="0"/>
                      </a:endParaRPr>
                    </a:p>
                  </a:txBody>
                  <a:tcPr/>
                </a:tc>
                <a:extLst>
                  <a:ext uri="{0D108BD9-81ED-4DB2-BD59-A6C34878D82A}">
                    <a16:rowId xmlns:a16="http://schemas.microsoft.com/office/drawing/2014/main" val="4028354562"/>
                  </a:ext>
                </a:extLst>
              </a:tr>
              <a:tr h="370922">
                <a:tc rowSpan="7">
                  <a:txBody>
                    <a:bodyPr/>
                    <a:lstStyle>
                      <a:lvl1pPr marL="0" algn="l" defTabSz="1008035" rtl="0" eaLnBrk="1" latinLnBrk="0" hangingPunct="1">
                        <a:defRPr sz="1984" kern="1200">
                          <a:solidFill>
                            <a:schemeClr val="tx1"/>
                          </a:solidFill>
                          <a:latin typeface="Georgia"/>
                        </a:defRPr>
                      </a:lvl1pPr>
                      <a:lvl2pPr marL="504017" algn="l" defTabSz="1008035" rtl="0" eaLnBrk="1" latinLnBrk="0" hangingPunct="1">
                        <a:defRPr sz="1984" kern="1200">
                          <a:solidFill>
                            <a:schemeClr val="tx1"/>
                          </a:solidFill>
                          <a:latin typeface="Georgia"/>
                        </a:defRPr>
                      </a:lvl2pPr>
                      <a:lvl3pPr marL="1008035" algn="l" defTabSz="1008035" rtl="0" eaLnBrk="1" latinLnBrk="0" hangingPunct="1">
                        <a:defRPr sz="1984" kern="1200">
                          <a:solidFill>
                            <a:schemeClr val="tx1"/>
                          </a:solidFill>
                          <a:latin typeface="Georgia"/>
                        </a:defRPr>
                      </a:lvl3pPr>
                      <a:lvl4pPr marL="1512052" algn="l" defTabSz="1008035" rtl="0" eaLnBrk="1" latinLnBrk="0" hangingPunct="1">
                        <a:defRPr sz="1984" kern="1200">
                          <a:solidFill>
                            <a:schemeClr val="tx1"/>
                          </a:solidFill>
                          <a:latin typeface="Georgia"/>
                        </a:defRPr>
                      </a:lvl4pPr>
                      <a:lvl5pPr marL="2016069" algn="l" defTabSz="1008035" rtl="0" eaLnBrk="1" latinLnBrk="0" hangingPunct="1">
                        <a:defRPr sz="1984" kern="1200">
                          <a:solidFill>
                            <a:schemeClr val="tx1"/>
                          </a:solidFill>
                          <a:latin typeface="Georgia"/>
                        </a:defRPr>
                      </a:lvl5pPr>
                      <a:lvl6pPr marL="2520086" algn="l" defTabSz="1008035" rtl="0" eaLnBrk="1" latinLnBrk="0" hangingPunct="1">
                        <a:defRPr sz="1984" kern="1200">
                          <a:solidFill>
                            <a:schemeClr val="tx1"/>
                          </a:solidFill>
                          <a:latin typeface="Georgia"/>
                        </a:defRPr>
                      </a:lvl6pPr>
                      <a:lvl7pPr marL="3024104" algn="l" defTabSz="1008035" rtl="0" eaLnBrk="1" latinLnBrk="0" hangingPunct="1">
                        <a:defRPr sz="1984" kern="1200">
                          <a:solidFill>
                            <a:schemeClr val="tx1"/>
                          </a:solidFill>
                          <a:latin typeface="Georgia"/>
                        </a:defRPr>
                      </a:lvl7pPr>
                      <a:lvl8pPr marL="3528121" algn="l" defTabSz="1008035" rtl="0" eaLnBrk="1" latinLnBrk="0" hangingPunct="1">
                        <a:defRPr sz="1984" kern="1200">
                          <a:solidFill>
                            <a:schemeClr val="tx1"/>
                          </a:solidFill>
                          <a:latin typeface="Georgia"/>
                        </a:defRPr>
                      </a:lvl8pPr>
                      <a:lvl9pPr marL="4032138" algn="l" defTabSz="1008035" rtl="0" eaLnBrk="1" latinLnBrk="0" hangingPunct="1">
                        <a:defRPr sz="1984" kern="1200">
                          <a:solidFill>
                            <a:schemeClr val="tx1"/>
                          </a:solidFill>
                          <a:latin typeface="Georgia"/>
                        </a:defRPr>
                      </a:lvl9pPr>
                    </a:lstStyle>
                    <a:p>
                      <a:pPr algn="ctr"/>
                      <a:endParaRPr lang="es-MX" sz="2400" dirty="0"/>
                    </a:p>
                    <a:p>
                      <a:pPr algn="ctr"/>
                      <a:r>
                        <a:rPr lang="es-MX" sz="2800" dirty="0"/>
                        <a:t>Coordinadores operativos</a:t>
                      </a:r>
                      <a:endParaRPr lang="es-MX" sz="2800" i="1" dirty="0">
                        <a:latin typeface="Arial" pitchFamily="34" charset="0"/>
                        <a:cs typeface="Arial" pitchFamily="34" charset="0"/>
                      </a:endParaRPr>
                    </a:p>
                  </a:txBody>
                  <a:tcPr anchor="ctr"/>
                </a:tc>
                <a:tc>
                  <a:txBody>
                    <a:bodyPr/>
                    <a:lstStyle/>
                    <a:p>
                      <a:r>
                        <a:rPr lang="es-ES" dirty="0"/>
                        <a:t>Orientadora Patricia Trujano García </a:t>
                      </a:r>
                    </a:p>
                  </a:txBody>
                  <a:tcPr/>
                </a:tc>
                <a:extLst>
                  <a:ext uri="{0D108BD9-81ED-4DB2-BD59-A6C34878D82A}">
                    <a16:rowId xmlns:a16="http://schemas.microsoft.com/office/drawing/2014/main" val="2379938343"/>
                  </a:ext>
                </a:extLst>
              </a:tr>
              <a:tr h="466446">
                <a:tc vMerge="1">
                  <a:txBody>
                    <a:bodyPr/>
                    <a:lstStyle/>
                    <a:p>
                      <a:endParaRPr lang="es-MX" sz="1400" i="1" dirty="0">
                        <a:latin typeface="Arial" pitchFamily="34" charset="0"/>
                        <a:cs typeface="Arial" pitchFamily="34" charset="0"/>
                      </a:endParaRPr>
                    </a:p>
                  </a:txBody>
                  <a:tcPr/>
                </a:tc>
                <a:tc>
                  <a:txBody>
                    <a:bodyPr/>
                    <a:lstStyle/>
                    <a:p>
                      <a:r>
                        <a:rPr lang="es-ES" dirty="0"/>
                        <a:t>Orientadora Laura Trujano García </a:t>
                      </a:r>
                    </a:p>
                  </a:txBody>
                  <a:tcPr/>
                </a:tc>
                <a:extLst>
                  <a:ext uri="{0D108BD9-81ED-4DB2-BD59-A6C34878D82A}">
                    <a16:rowId xmlns:a16="http://schemas.microsoft.com/office/drawing/2014/main" val="1496866484"/>
                  </a:ext>
                </a:extLst>
              </a:tr>
              <a:tr h="481699">
                <a:tc vMerge="1">
                  <a:txBody>
                    <a:bodyPr/>
                    <a:lstStyle/>
                    <a:p>
                      <a:endParaRPr lang="es-MX" sz="1400" i="1" dirty="0">
                        <a:latin typeface="Arial" pitchFamily="34" charset="0"/>
                        <a:cs typeface="Arial" pitchFamily="34" charset="0"/>
                      </a:endParaRPr>
                    </a:p>
                  </a:txBody>
                  <a:tcPr/>
                </a:tc>
                <a:tc>
                  <a:txBody>
                    <a:bodyPr/>
                    <a:lstStyle/>
                    <a:p>
                      <a:r>
                        <a:rPr lang="es-MX" dirty="0"/>
                        <a:t>Orientadora Ana Lucina Lugo Monterrubio</a:t>
                      </a:r>
                      <a:endParaRPr lang="es-ES" dirty="0"/>
                    </a:p>
                  </a:txBody>
                  <a:tcPr/>
                </a:tc>
                <a:extLst>
                  <a:ext uri="{0D108BD9-81ED-4DB2-BD59-A6C34878D82A}">
                    <a16:rowId xmlns:a16="http://schemas.microsoft.com/office/drawing/2014/main" val="2496833217"/>
                  </a:ext>
                </a:extLst>
              </a:tr>
              <a:tr h="510893">
                <a:tc vMerge="1">
                  <a:txBody>
                    <a:bodyPr/>
                    <a:lstStyle/>
                    <a:p>
                      <a:endParaRPr lang="es-MX" sz="1400" i="1" dirty="0">
                        <a:latin typeface="Arial" pitchFamily="34" charset="0"/>
                        <a:cs typeface="Arial" pitchFamily="34" charset="0"/>
                      </a:endParaRPr>
                    </a:p>
                  </a:txBody>
                  <a:tcPr/>
                </a:tc>
                <a:tc>
                  <a:txBody>
                    <a:bodyPr/>
                    <a:lstStyle/>
                    <a:p>
                      <a:r>
                        <a:rPr lang="es-MX" dirty="0"/>
                        <a:t>Orientadora </a:t>
                      </a:r>
                      <a:r>
                        <a:rPr lang="es-MX" dirty="0" err="1"/>
                        <a:t>Heriberta</a:t>
                      </a:r>
                      <a:r>
                        <a:rPr lang="es-MX" dirty="0"/>
                        <a:t> Martínez </a:t>
                      </a:r>
                      <a:r>
                        <a:rPr lang="es-MX" dirty="0" err="1"/>
                        <a:t>Cotonieto</a:t>
                      </a:r>
                      <a:endParaRPr lang="es-ES" dirty="0"/>
                    </a:p>
                  </a:txBody>
                  <a:tcPr/>
                </a:tc>
                <a:extLst>
                  <a:ext uri="{0D108BD9-81ED-4DB2-BD59-A6C34878D82A}">
                    <a16:rowId xmlns:a16="http://schemas.microsoft.com/office/drawing/2014/main" val="295851163"/>
                  </a:ext>
                </a:extLst>
              </a:tr>
              <a:tr h="481699">
                <a:tc vMerge="1">
                  <a:txBody>
                    <a:bodyPr/>
                    <a:lstStyle/>
                    <a:p>
                      <a:endParaRPr lang="es-MX" sz="1400" i="1" dirty="0">
                        <a:latin typeface="Arial" pitchFamily="34" charset="0"/>
                        <a:cs typeface="Arial" pitchFamily="34" charset="0"/>
                      </a:endParaRPr>
                    </a:p>
                  </a:txBody>
                  <a:tcPr/>
                </a:tc>
                <a:tc>
                  <a:txBody>
                    <a:bodyPr/>
                    <a:lstStyle/>
                    <a:p>
                      <a:r>
                        <a:rPr lang="es-MX" dirty="0"/>
                        <a:t>Orientadora Erika Ramírez Morales</a:t>
                      </a:r>
                      <a:endParaRPr lang="es-ES" dirty="0"/>
                    </a:p>
                  </a:txBody>
                  <a:tcPr/>
                </a:tc>
                <a:extLst>
                  <a:ext uri="{0D108BD9-81ED-4DB2-BD59-A6C34878D82A}">
                    <a16:rowId xmlns:a16="http://schemas.microsoft.com/office/drawing/2014/main" val="3139161354"/>
                  </a:ext>
                </a:extLst>
              </a:tr>
              <a:tr h="167406">
                <a:tc vMerge="1">
                  <a:txBody>
                    <a:bodyPr/>
                    <a:lstStyle/>
                    <a:p>
                      <a:endParaRPr lang="es-MX" sz="1400" i="1" dirty="0">
                        <a:latin typeface="Arial" pitchFamily="34" charset="0"/>
                        <a:cs typeface="Arial" pitchFamily="34" charset="0"/>
                      </a:endParaRPr>
                    </a:p>
                  </a:txBody>
                  <a:tcPr/>
                </a:tc>
                <a:tc>
                  <a:txBody>
                    <a:bodyPr/>
                    <a:lstStyle/>
                    <a:p>
                      <a:r>
                        <a:rPr lang="es-ES" dirty="0"/>
                        <a:t>Orientadora Nelly Castillo Herrera</a:t>
                      </a:r>
                    </a:p>
                  </a:txBody>
                  <a:tcPr/>
                </a:tc>
                <a:extLst>
                  <a:ext uri="{0D108BD9-81ED-4DB2-BD59-A6C34878D82A}">
                    <a16:rowId xmlns:a16="http://schemas.microsoft.com/office/drawing/2014/main" val="3016854822"/>
                  </a:ext>
                </a:extLst>
              </a:tr>
              <a:tr h="643512">
                <a:tc vMerge="1">
                  <a:txBody>
                    <a:bodyPr/>
                    <a:lstStyle/>
                    <a:p>
                      <a:endParaRPr lang="es-MX" sz="1400" i="1" dirty="0">
                        <a:latin typeface="Arial" pitchFamily="34" charset="0"/>
                        <a:cs typeface="Arial"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Orientador Marco Antonio Vazquez Flores</a:t>
                      </a:r>
                      <a:endParaRPr lang="es-ES" dirty="0"/>
                    </a:p>
                  </a:txBody>
                  <a:tcPr/>
                </a:tc>
                <a:extLst>
                  <a:ext uri="{0D108BD9-81ED-4DB2-BD59-A6C34878D82A}">
                    <a16:rowId xmlns:a16="http://schemas.microsoft.com/office/drawing/2014/main" val="4009875586"/>
                  </a:ext>
                </a:extLst>
              </a:tr>
            </a:tbl>
          </a:graphicData>
        </a:graphic>
      </p:graphicFrame>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Tree>
    <p:extLst>
      <p:ext uri="{BB962C8B-B14F-4D97-AF65-F5344CB8AC3E}">
        <p14:creationId xmlns:p14="http://schemas.microsoft.com/office/powerpoint/2010/main" val="2332004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6" name="15 Rectángulo">
            <a:extLst>
              <a:ext uri="{FF2B5EF4-FFF2-40B4-BE49-F238E27FC236}">
                <a16:creationId xmlns:a16="http://schemas.microsoft.com/office/drawing/2014/main" id="{045CB28F-EE38-4EBC-FC9F-3230793C802F}"/>
              </a:ext>
            </a:extLst>
          </p:cNvPr>
          <p:cNvSpPr/>
          <p:nvPr/>
        </p:nvSpPr>
        <p:spPr>
          <a:xfrm>
            <a:off x="496642" y="2555631"/>
            <a:ext cx="3197435"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2800" b="1" i="1" dirty="0">
                <a:ln/>
                <a:solidFill>
                  <a:schemeClr val="accent2">
                    <a:lumMod val="50000"/>
                  </a:schemeClr>
                </a:solidFill>
                <a:latin typeface="Georgia"/>
              </a:rPr>
              <a:t>Presentación</a:t>
            </a:r>
          </a:p>
        </p:txBody>
      </p:sp>
      <p:sp>
        <p:nvSpPr>
          <p:cNvPr id="9" name="14 Rectángulo">
            <a:extLst>
              <a:ext uri="{FF2B5EF4-FFF2-40B4-BE49-F238E27FC236}">
                <a16:creationId xmlns:a16="http://schemas.microsoft.com/office/drawing/2014/main" id="{15118651-3892-24CD-A7F9-B8908B08F261}"/>
              </a:ext>
            </a:extLst>
          </p:cNvPr>
          <p:cNvSpPr/>
          <p:nvPr/>
        </p:nvSpPr>
        <p:spPr>
          <a:xfrm>
            <a:off x="646264" y="3178581"/>
            <a:ext cx="8788086" cy="4306307"/>
          </a:xfrm>
          <a:prstGeom prst="rect">
            <a:avLst/>
          </a:prstGeom>
        </p:spPr>
        <p:txBody>
          <a:bodyPr wrap="square">
            <a:spAutoFit/>
          </a:bodyPr>
          <a:lstStyle/>
          <a:p>
            <a:pPr marL="82296" algn="just" defTabSz="914400">
              <a:lnSpc>
                <a:spcPct val="150000"/>
              </a:lnSpc>
              <a:spcBef>
                <a:spcPct val="20000"/>
              </a:spcBef>
              <a:buClr>
                <a:srgbClr val="93A299"/>
              </a:buClr>
              <a:buSzPct val="85000"/>
            </a:pPr>
            <a:r>
              <a:rPr lang="es-MX" sz="1600" i="1" dirty="0">
                <a:solidFill>
                  <a:prstClr val="black"/>
                </a:solidFill>
                <a:latin typeface="Arial" pitchFamily="34" charset="0"/>
                <a:cs typeface="Arial" pitchFamily="34" charset="0"/>
              </a:rPr>
              <a:t>La Escuela Preparatoria Oficial No. 47 planea la celebración de día de muertos. Este evento tiene relevancia en la identidad cultural de cada uno de nuestros estudiantes en tanto se constituye en la posibilidad de convivir armónicamente. </a:t>
            </a:r>
          </a:p>
          <a:p>
            <a:pPr marL="82296" algn="just" defTabSz="914400">
              <a:lnSpc>
                <a:spcPct val="150000"/>
              </a:lnSpc>
              <a:spcBef>
                <a:spcPct val="20000"/>
              </a:spcBef>
              <a:buClr>
                <a:srgbClr val="93A299"/>
              </a:buClr>
              <a:buSzPct val="85000"/>
            </a:pPr>
            <a:endParaRPr lang="es-MX" sz="1600" i="1" dirty="0">
              <a:solidFill>
                <a:prstClr val="black"/>
              </a:solidFill>
              <a:latin typeface="Arial" pitchFamily="34" charset="0"/>
              <a:cs typeface="Arial" pitchFamily="34" charset="0"/>
            </a:endParaRPr>
          </a:p>
          <a:p>
            <a:pPr marL="82296" marR="0" lvl="0" indent="0" algn="just" defTabSz="914400" rtl="0" eaLnBrk="1" fontAlgn="auto" latinLnBrk="0" hangingPunct="1">
              <a:lnSpc>
                <a:spcPct val="150000"/>
              </a:lnSpc>
              <a:spcBef>
                <a:spcPct val="20000"/>
              </a:spcBef>
              <a:spcAft>
                <a:spcPts val="0"/>
              </a:spcAft>
              <a:buClr>
                <a:srgbClr val="93A299"/>
              </a:buClr>
              <a:buSzPct val="85000"/>
              <a:buFontTx/>
              <a:buNone/>
              <a:tabLst/>
              <a:defRPr/>
            </a:pPr>
            <a:r>
              <a:rPr kumimoji="0" lang="es-MX" sz="1600" b="0" i="1" u="none" strike="noStrike" kern="1200" cap="none" spc="0" normalizeH="0" baseline="0" noProof="0" dirty="0">
                <a:ln>
                  <a:noFill/>
                </a:ln>
                <a:solidFill>
                  <a:prstClr val="black"/>
                </a:solidFill>
                <a:effectLst/>
                <a:uLnTx/>
                <a:uFillTx/>
                <a:latin typeface="Arial" pitchFamily="34" charset="0"/>
                <a:ea typeface="+mn-ea"/>
                <a:cs typeface="Arial" pitchFamily="34" charset="0"/>
              </a:rPr>
              <a:t>La celebración del día de muertos como proyecto institucional parte de la necesidad de incidir en el sentido de pertenencia de nuestros estudiantes, así como fortalecer la convivencia, el cuidado del otro, la permanencia en los estudios de nivel medio superior. El presente proyecto se vincula con los programas de convivencia escolar armónica, prevención de riesgos psicosociales, y el desarrollo de habilidades socioemocionales.</a:t>
            </a:r>
          </a:p>
          <a:p>
            <a:pPr marL="82296" algn="just" defTabSz="914400">
              <a:lnSpc>
                <a:spcPct val="150000"/>
              </a:lnSpc>
              <a:spcBef>
                <a:spcPct val="20000"/>
              </a:spcBef>
              <a:buClr>
                <a:srgbClr val="93A299"/>
              </a:buClr>
              <a:buSzPct val="85000"/>
            </a:pPr>
            <a:endParaRPr lang="es-MX" sz="1600" i="1" dirty="0">
              <a:solidFill>
                <a:prstClr val="black"/>
              </a:solidFill>
              <a:latin typeface="Arial" pitchFamily="34" charset="0"/>
              <a:cs typeface="Arial" pitchFamily="34" charset="0"/>
            </a:endParaRPr>
          </a:p>
          <a:p>
            <a:pPr marL="82296" algn="just" defTabSz="914400">
              <a:lnSpc>
                <a:spcPct val="150000"/>
              </a:lnSpc>
              <a:spcBef>
                <a:spcPct val="20000"/>
              </a:spcBef>
              <a:buClr>
                <a:srgbClr val="93A299"/>
              </a:buClr>
              <a:buSzPct val="85000"/>
            </a:pPr>
            <a:endParaRPr lang="es-MX" sz="1600" i="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96010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EE3D1-70B4-A184-3AE6-AB96B228E5E4}"/>
            </a:ext>
          </a:extLst>
        </p:cNvPr>
        <p:cNvGrpSpPr/>
        <p:nvPr/>
      </p:nvGrpSpPr>
      <p:grpSpPr>
        <a:xfrm>
          <a:off x="0" y="0"/>
          <a:ext cx="0" cy="0"/>
          <a:chOff x="0" y="0"/>
          <a:chExt cx="0" cy="0"/>
        </a:xfrm>
      </p:grpSpPr>
      <p:sp>
        <p:nvSpPr>
          <p:cNvPr id="21" name="20 Rectángulo">
            <a:extLst>
              <a:ext uri="{FF2B5EF4-FFF2-40B4-BE49-F238E27FC236}">
                <a16:creationId xmlns:a16="http://schemas.microsoft.com/office/drawing/2014/main" id="{474AC3B4-6FF0-62CB-C650-C50245505BE3}"/>
              </a:ext>
            </a:extLst>
          </p:cNvPr>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a:extLst>
              <a:ext uri="{FF2B5EF4-FFF2-40B4-BE49-F238E27FC236}">
                <a16:creationId xmlns:a16="http://schemas.microsoft.com/office/drawing/2014/main" id="{12A17611-1DC3-2736-B005-B675E14B8572}"/>
              </a:ext>
            </a:extLst>
          </p:cNvPr>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83366262-E294-07BD-050A-9DE418C9AA5A}"/>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C53927F1-8651-1E95-EC38-B859B8E1B469}"/>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ABE41A91-C931-E578-81CD-9B0CD6B58CFA}"/>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2B106A4B-54C8-8E31-534C-743C8976A526}"/>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ES" sz="8800" b="1" i="0" u="none" strike="noStrike" kern="1200" cap="none" spc="0" normalizeH="0" baseline="0" noProof="0" dirty="0">
                <a:ln/>
                <a:solidFill>
                  <a:srgbClr val="FFC000">
                    <a:lumMod val="50000"/>
                  </a:srgbClr>
                </a:solidFill>
                <a:effectLst/>
                <a:uLnTx/>
                <a:uFillTx/>
                <a:latin typeface="Calibri"/>
                <a:ea typeface="+mn-ea"/>
                <a:cs typeface="+mn-cs"/>
              </a:rPr>
              <a:t>       </a:t>
            </a:r>
          </a:p>
        </p:txBody>
      </p:sp>
      <p:sp>
        <p:nvSpPr>
          <p:cNvPr id="7" name="17 CuadroTexto">
            <a:extLst>
              <a:ext uri="{FF2B5EF4-FFF2-40B4-BE49-F238E27FC236}">
                <a16:creationId xmlns:a16="http://schemas.microsoft.com/office/drawing/2014/main" id="{9EBD70D7-BB1F-8273-716D-3D2995B5FCE6}"/>
              </a:ext>
            </a:extLst>
          </p:cNvPr>
          <p:cNvSpPr txBox="1"/>
          <p:nvPr/>
        </p:nvSpPr>
        <p:spPr>
          <a:xfrm>
            <a:off x="952041" y="2098284"/>
            <a:ext cx="8176533" cy="295280"/>
          </a:xfrm>
          <a:prstGeom prst="rect">
            <a:avLst/>
          </a:prstGeom>
          <a:noFill/>
        </p:spPr>
        <p:txBody>
          <a:bodyPr wrap="square" lIns="101818" tIns="50909" rIns="101818" bIns="50909"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0" cap="none" spc="0" normalizeH="0" baseline="0" noProof="0" dirty="0">
                <a:ln>
                  <a:noFill/>
                </a:ln>
                <a:solidFill>
                  <a:prstClr val="black"/>
                </a:solidFill>
                <a:effectLst/>
                <a:uLnTx/>
                <a:uFillTx/>
                <a:latin typeface="Calibri"/>
                <a:ea typeface="+mn-ea"/>
                <a:cs typeface="+mn-cs"/>
              </a:rPr>
              <a:t>                                        “2024 Año del Bicentenario de la Erección del Estado libre y Soberano de México”</a:t>
            </a:r>
          </a:p>
        </p:txBody>
      </p:sp>
      <p:sp>
        <p:nvSpPr>
          <p:cNvPr id="6" name="15 Rectángulo">
            <a:extLst>
              <a:ext uri="{FF2B5EF4-FFF2-40B4-BE49-F238E27FC236}">
                <a16:creationId xmlns:a16="http://schemas.microsoft.com/office/drawing/2014/main" id="{A454D7AC-509A-827E-407C-DE609913FC4C}"/>
              </a:ext>
            </a:extLst>
          </p:cNvPr>
          <p:cNvSpPr/>
          <p:nvPr/>
        </p:nvSpPr>
        <p:spPr>
          <a:xfrm>
            <a:off x="496642" y="2555631"/>
            <a:ext cx="3197435"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1" u="none" strike="noStrike" kern="1200" cap="none" spc="0" normalizeH="0" baseline="0" noProof="0" dirty="0">
                <a:ln/>
                <a:solidFill>
                  <a:srgbClr val="ED7D31">
                    <a:lumMod val="50000"/>
                  </a:srgbClr>
                </a:solidFill>
                <a:effectLst/>
                <a:uLnTx/>
                <a:uFillTx/>
                <a:latin typeface="Georgia"/>
                <a:ea typeface="+mn-ea"/>
                <a:cs typeface="+mn-cs"/>
              </a:rPr>
              <a:t>Presentación</a:t>
            </a:r>
          </a:p>
        </p:txBody>
      </p:sp>
      <p:sp>
        <p:nvSpPr>
          <p:cNvPr id="9" name="14 Rectángulo">
            <a:extLst>
              <a:ext uri="{FF2B5EF4-FFF2-40B4-BE49-F238E27FC236}">
                <a16:creationId xmlns:a16="http://schemas.microsoft.com/office/drawing/2014/main" id="{7C757133-3039-07AC-38FA-5017BE415586}"/>
              </a:ext>
            </a:extLst>
          </p:cNvPr>
          <p:cNvSpPr/>
          <p:nvPr/>
        </p:nvSpPr>
        <p:spPr>
          <a:xfrm>
            <a:off x="646264" y="3178581"/>
            <a:ext cx="8788086" cy="2730491"/>
          </a:xfrm>
          <a:prstGeom prst="rect">
            <a:avLst/>
          </a:prstGeom>
        </p:spPr>
        <p:txBody>
          <a:bodyPr wrap="square">
            <a:spAutoFit/>
          </a:bodyPr>
          <a:lstStyle/>
          <a:p>
            <a:pPr marL="82296" marR="0" lvl="0" indent="0" algn="just" defTabSz="914400" rtl="0" eaLnBrk="1" fontAlgn="auto" latinLnBrk="0" hangingPunct="1">
              <a:lnSpc>
                <a:spcPct val="150000"/>
              </a:lnSpc>
              <a:spcBef>
                <a:spcPct val="20000"/>
              </a:spcBef>
              <a:spcAft>
                <a:spcPts val="0"/>
              </a:spcAft>
              <a:buClr>
                <a:srgbClr val="93A299"/>
              </a:buClr>
              <a:buSzPct val="85000"/>
              <a:buFontTx/>
              <a:buNone/>
              <a:tabLst/>
              <a:defRPr/>
            </a:pPr>
            <a:endParaRPr lang="es-MX" sz="1600" i="1" dirty="0">
              <a:solidFill>
                <a:prstClr val="black"/>
              </a:solidFill>
              <a:latin typeface="Arial" pitchFamily="34" charset="0"/>
              <a:cs typeface="Arial" pitchFamily="34" charset="0"/>
            </a:endParaRPr>
          </a:p>
          <a:p>
            <a:pPr marL="82296" marR="0" lvl="0" indent="0" algn="just" defTabSz="914400" rtl="0" eaLnBrk="1" fontAlgn="auto" latinLnBrk="0" hangingPunct="1">
              <a:lnSpc>
                <a:spcPct val="150000"/>
              </a:lnSpc>
              <a:spcBef>
                <a:spcPct val="20000"/>
              </a:spcBef>
              <a:spcAft>
                <a:spcPts val="0"/>
              </a:spcAft>
              <a:buClr>
                <a:srgbClr val="93A299"/>
              </a:buClr>
              <a:buSzPct val="85000"/>
              <a:buFontTx/>
              <a:buNone/>
              <a:tabLst/>
              <a:defRPr/>
            </a:pPr>
            <a:r>
              <a:rPr kumimoji="0" lang="es-MX" sz="1600" b="0" i="1" u="none" strike="noStrike" kern="1200" cap="none" spc="0" normalizeH="0" baseline="0" noProof="0" dirty="0">
                <a:ln>
                  <a:noFill/>
                </a:ln>
                <a:solidFill>
                  <a:prstClr val="black"/>
                </a:solidFill>
                <a:effectLst/>
                <a:uLnTx/>
                <a:uFillTx/>
                <a:latin typeface="Arial" pitchFamily="34" charset="0"/>
                <a:ea typeface="+mn-ea"/>
                <a:cs typeface="Arial" pitchFamily="34" charset="0"/>
              </a:rPr>
              <a:t>La Ceremonia de celebración de día de muertos significa el reencuentro con nuestras raíces ancestrales que forjaron nuestra identidad nacional  que es hoy y siempre cimiento del  esfuerzo personal de los estudiantes y las familias quienes los acompañan constantemente en el logro de sus metas. Para el personal docente y directivo es motivo de satisfacción realizar esta celebración cultural año con año.</a:t>
            </a:r>
          </a:p>
          <a:p>
            <a:pPr marL="82296" marR="0" lvl="0" indent="0" algn="just" defTabSz="914400" rtl="0" eaLnBrk="1" fontAlgn="auto" latinLnBrk="0" hangingPunct="1">
              <a:lnSpc>
                <a:spcPct val="150000"/>
              </a:lnSpc>
              <a:spcBef>
                <a:spcPct val="20000"/>
              </a:spcBef>
              <a:spcAft>
                <a:spcPts val="0"/>
              </a:spcAft>
              <a:buClr>
                <a:srgbClr val="93A299"/>
              </a:buClr>
              <a:buSzPct val="85000"/>
              <a:buFontTx/>
              <a:buNone/>
              <a:tabLst/>
              <a:defRPr/>
            </a:pPr>
            <a:endParaRPr kumimoji="0" lang="es-MX" sz="1600" b="0" i="1"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8819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6" name="15 Rectángulo">
            <a:extLst>
              <a:ext uri="{FF2B5EF4-FFF2-40B4-BE49-F238E27FC236}">
                <a16:creationId xmlns:a16="http://schemas.microsoft.com/office/drawing/2014/main" id="{045CB28F-EE38-4EBC-FC9F-3230793C802F}"/>
              </a:ext>
            </a:extLst>
          </p:cNvPr>
          <p:cNvSpPr/>
          <p:nvPr/>
        </p:nvSpPr>
        <p:spPr>
          <a:xfrm>
            <a:off x="496642" y="2555631"/>
            <a:ext cx="3197435"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2800" b="1" i="1" dirty="0">
                <a:ln/>
                <a:solidFill>
                  <a:schemeClr val="accent2">
                    <a:lumMod val="50000"/>
                  </a:schemeClr>
                </a:solidFill>
                <a:latin typeface="Georgia"/>
              </a:rPr>
              <a:t>Objetivo</a:t>
            </a:r>
          </a:p>
        </p:txBody>
      </p:sp>
      <p:sp>
        <p:nvSpPr>
          <p:cNvPr id="9" name="14 Rectángulo">
            <a:extLst>
              <a:ext uri="{FF2B5EF4-FFF2-40B4-BE49-F238E27FC236}">
                <a16:creationId xmlns:a16="http://schemas.microsoft.com/office/drawing/2014/main" id="{15118651-3892-24CD-A7F9-B8908B08F261}"/>
              </a:ext>
            </a:extLst>
          </p:cNvPr>
          <p:cNvSpPr/>
          <p:nvPr/>
        </p:nvSpPr>
        <p:spPr>
          <a:xfrm>
            <a:off x="903453" y="4061692"/>
            <a:ext cx="8788086" cy="1154675"/>
          </a:xfrm>
          <a:prstGeom prst="rect">
            <a:avLst/>
          </a:prstGeom>
        </p:spPr>
        <p:txBody>
          <a:bodyPr wrap="square">
            <a:spAutoFit/>
          </a:bodyPr>
          <a:lstStyle/>
          <a:p>
            <a:pPr marL="82296" algn="ctr" defTabSz="914400">
              <a:lnSpc>
                <a:spcPct val="150000"/>
              </a:lnSpc>
              <a:spcBef>
                <a:spcPct val="20000"/>
              </a:spcBef>
              <a:buClr>
                <a:srgbClr val="93A299"/>
              </a:buClr>
              <a:buSzPct val="85000"/>
            </a:pPr>
            <a:r>
              <a:rPr lang="es-MX" sz="1600" b="1" i="1" dirty="0">
                <a:solidFill>
                  <a:prstClr val="black"/>
                </a:solidFill>
                <a:latin typeface="Arial" pitchFamily="34" charset="0"/>
                <a:cs typeface="Arial" pitchFamily="34" charset="0"/>
              </a:rPr>
              <a:t>Celebrar el día de muertos en la Escuela Preparatoria Núm. 47 para la promoción de la identidad estudiantil, prevención de la violencia y el desarrollo de habilidades socioemocionales.</a:t>
            </a:r>
          </a:p>
        </p:txBody>
      </p:sp>
    </p:spTree>
    <p:extLst>
      <p:ext uri="{BB962C8B-B14F-4D97-AF65-F5344CB8AC3E}">
        <p14:creationId xmlns:p14="http://schemas.microsoft.com/office/powerpoint/2010/main" val="370211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sp>
        <p:nvSpPr>
          <p:cNvPr id="6" name="15 Rectángulo">
            <a:extLst>
              <a:ext uri="{FF2B5EF4-FFF2-40B4-BE49-F238E27FC236}">
                <a16:creationId xmlns:a16="http://schemas.microsoft.com/office/drawing/2014/main" id="{045CB28F-EE38-4EBC-FC9F-3230793C802F}"/>
              </a:ext>
            </a:extLst>
          </p:cNvPr>
          <p:cNvSpPr/>
          <p:nvPr/>
        </p:nvSpPr>
        <p:spPr>
          <a:xfrm>
            <a:off x="496642" y="2555631"/>
            <a:ext cx="3197435" cy="95410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2800" b="1" i="1" dirty="0">
                <a:ln/>
                <a:solidFill>
                  <a:schemeClr val="accent2">
                    <a:lumMod val="50000"/>
                  </a:schemeClr>
                </a:solidFill>
                <a:latin typeface="Georgia"/>
              </a:rPr>
              <a:t>Actividades de alumnos </a:t>
            </a:r>
          </a:p>
        </p:txBody>
      </p:sp>
      <p:sp>
        <p:nvSpPr>
          <p:cNvPr id="3" name="14 Rectángulo">
            <a:extLst>
              <a:ext uri="{FF2B5EF4-FFF2-40B4-BE49-F238E27FC236}">
                <a16:creationId xmlns:a16="http://schemas.microsoft.com/office/drawing/2014/main" id="{80191A55-5E04-E584-9FA9-4D27A77EF7B8}"/>
              </a:ext>
            </a:extLst>
          </p:cNvPr>
          <p:cNvSpPr/>
          <p:nvPr/>
        </p:nvSpPr>
        <p:spPr>
          <a:xfrm>
            <a:off x="723767" y="3955916"/>
            <a:ext cx="8788086" cy="1253164"/>
          </a:xfrm>
          <a:prstGeom prst="rect">
            <a:avLst/>
          </a:prstGeom>
        </p:spPr>
        <p:txBody>
          <a:bodyPr wrap="square">
            <a:spAutoFit/>
          </a:bodyPr>
          <a:lstStyle/>
          <a:p>
            <a:pPr marL="368046" indent="-285750" defTabSz="914400">
              <a:lnSpc>
                <a:spcPct val="150000"/>
              </a:lnSpc>
              <a:spcBef>
                <a:spcPct val="20000"/>
              </a:spcBef>
              <a:buClr>
                <a:srgbClr val="93A299"/>
              </a:buClr>
              <a:buSzPct val="85000"/>
              <a:buFont typeface="Arial" panose="020B0604020202020204" pitchFamily="34" charset="0"/>
              <a:buChar char="•"/>
            </a:pPr>
            <a:r>
              <a:rPr lang="es-MX" sz="1600" b="1" i="1" dirty="0">
                <a:solidFill>
                  <a:prstClr val="black"/>
                </a:solidFill>
                <a:latin typeface="Arial" pitchFamily="34" charset="0"/>
                <a:cs typeface="Arial" pitchFamily="34" charset="0"/>
              </a:rPr>
              <a:t>Caracterización alusiva voluntaria</a:t>
            </a:r>
          </a:p>
          <a:p>
            <a:pPr marL="368046" indent="-285750" defTabSz="914400">
              <a:lnSpc>
                <a:spcPct val="150000"/>
              </a:lnSpc>
              <a:spcBef>
                <a:spcPct val="20000"/>
              </a:spcBef>
              <a:buClr>
                <a:srgbClr val="93A299"/>
              </a:buClr>
              <a:buSzPct val="85000"/>
              <a:buFont typeface="Arial" panose="020B0604020202020204" pitchFamily="34" charset="0"/>
              <a:buChar char="•"/>
            </a:pPr>
            <a:r>
              <a:rPr lang="es-MX" sz="1600" b="1" i="1" dirty="0">
                <a:solidFill>
                  <a:prstClr val="black"/>
                </a:solidFill>
                <a:latin typeface="Arial" pitchFamily="34" charset="0"/>
                <a:cs typeface="Arial" pitchFamily="34" charset="0"/>
              </a:rPr>
              <a:t>Selección grupal de un estudiante para representación grupal.</a:t>
            </a:r>
          </a:p>
          <a:p>
            <a:pPr marL="368046" indent="-285750" defTabSz="914400">
              <a:lnSpc>
                <a:spcPct val="150000"/>
              </a:lnSpc>
              <a:spcBef>
                <a:spcPct val="20000"/>
              </a:spcBef>
              <a:buClr>
                <a:srgbClr val="93A299"/>
              </a:buClr>
              <a:buSzPct val="85000"/>
              <a:buFont typeface="Arial" panose="020B0604020202020204" pitchFamily="34" charset="0"/>
              <a:buChar char="•"/>
            </a:pPr>
            <a:r>
              <a:rPr lang="es-MX" sz="1600" b="1" i="1" dirty="0">
                <a:solidFill>
                  <a:prstClr val="black"/>
                </a:solidFill>
                <a:latin typeface="Arial" pitchFamily="34" charset="0"/>
                <a:cs typeface="Arial" pitchFamily="34" charset="0"/>
              </a:rPr>
              <a:t>Competencia de disfraces por grado.</a:t>
            </a:r>
          </a:p>
        </p:txBody>
      </p:sp>
    </p:spTree>
    <p:extLst>
      <p:ext uri="{BB962C8B-B14F-4D97-AF65-F5344CB8AC3E}">
        <p14:creationId xmlns:p14="http://schemas.microsoft.com/office/powerpoint/2010/main" val="126777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graphicFrame>
        <p:nvGraphicFramePr>
          <p:cNvPr id="2" name="4 Marcador de contenido">
            <a:extLst>
              <a:ext uri="{FF2B5EF4-FFF2-40B4-BE49-F238E27FC236}">
                <a16:creationId xmlns:a16="http://schemas.microsoft.com/office/drawing/2014/main" id="{DEA88766-ACDC-4053-5EBC-43880A8775ED}"/>
              </a:ext>
            </a:extLst>
          </p:cNvPr>
          <p:cNvGraphicFramePr>
            <a:graphicFrameLocks/>
          </p:cNvGraphicFramePr>
          <p:nvPr>
            <p:extLst>
              <p:ext uri="{D42A27DB-BD31-4B8C-83A1-F6EECF244321}">
                <p14:modId xmlns:p14="http://schemas.microsoft.com/office/powerpoint/2010/main" val="615930714"/>
              </p:ext>
            </p:extLst>
          </p:nvPr>
        </p:nvGraphicFramePr>
        <p:xfrm>
          <a:off x="496642" y="2507253"/>
          <a:ext cx="9018954" cy="4247477"/>
        </p:xfrm>
        <a:graphic>
          <a:graphicData uri="http://schemas.openxmlformats.org/drawingml/2006/table">
            <a:tbl>
              <a:tblPr firstRow="1" bandRow="1">
                <a:tableStyleId>{5DA37D80-6434-44D0-A028-1B22A696006F}</a:tableStyleId>
              </a:tblPr>
              <a:tblGrid>
                <a:gridCol w="4748986">
                  <a:extLst>
                    <a:ext uri="{9D8B030D-6E8A-4147-A177-3AD203B41FA5}">
                      <a16:colId xmlns:a16="http://schemas.microsoft.com/office/drawing/2014/main" val="20000"/>
                    </a:ext>
                  </a:extLst>
                </a:gridCol>
                <a:gridCol w="4269968">
                  <a:extLst>
                    <a:ext uri="{9D8B030D-6E8A-4147-A177-3AD203B41FA5}">
                      <a16:colId xmlns:a16="http://schemas.microsoft.com/office/drawing/2014/main" val="20001"/>
                    </a:ext>
                  </a:extLst>
                </a:gridCol>
              </a:tblGrid>
              <a:tr h="482364">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600" dirty="0">
                          <a:solidFill>
                            <a:schemeClr val="tx1"/>
                          </a:solidFill>
                          <a:latin typeface="Arial" panose="020B0604020202020204" pitchFamily="34" charset="0"/>
                          <a:cs typeface="Arial" panose="020B0604020202020204" pitchFamily="34" charset="0"/>
                        </a:rPr>
                        <a:t>ACTIVIDAD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600" dirty="0">
                          <a:solidFill>
                            <a:schemeClr val="tx1"/>
                          </a:solidFill>
                          <a:latin typeface="Arial" panose="020B0604020202020204" pitchFamily="34" charset="0"/>
                          <a:cs typeface="Arial" panose="020B0604020202020204" pitchFamily="34" charset="0"/>
                        </a:rPr>
                        <a:t>RESPONSABLE </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0"/>
                  </a:ext>
                </a:extLst>
              </a:tr>
              <a:tr h="636831">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Elaboración de proyecto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Marco Antonio Vazquez Flores</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1"/>
                  </a:ext>
                </a:extLst>
              </a:tr>
              <a:tr h="856391">
                <a:tc>
                  <a:txBody>
                    <a:bodyPr/>
                    <a:lstStyle/>
                    <a:p>
                      <a:pPr algn="just"/>
                      <a:r>
                        <a:rPr lang="es-MX" sz="1600" dirty="0">
                          <a:solidFill>
                            <a:schemeClr val="tx1"/>
                          </a:solidFill>
                          <a:latin typeface="Arial" panose="020B0604020202020204" pitchFamily="34" charset="0"/>
                          <a:cs typeface="Arial" panose="020B0604020202020204" pitchFamily="34" charset="0"/>
                        </a:rPr>
                        <a:t>Maestro de ceremonias </a:t>
                      </a:r>
                      <a:endParaRPr lang="es-MX" sz="1600" i="1" dirty="0">
                        <a:solidFill>
                          <a:schemeClr val="tx1"/>
                        </a:solidFill>
                        <a:latin typeface="Arial" pitchFamily="34" charset="0"/>
                        <a:cs typeface="Arial" pitchFamily="34" charset="0"/>
                      </a:endParaRPr>
                    </a:p>
                  </a:txBody>
                  <a:tcPr/>
                </a:tc>
                <a:tc>
                  <a:txBody>
                    <a:bodyPr/>
                    <a:lstStyle/>
                    <a:p>
                      <a:pPr algn="just"/>
                      <a:r>
                        <a:rPr lang="es-MX" sz="1600" dirty="0">
                          <a:solidFill>
                            <a:schemeClr val="tx1"/>
                          </a:solidFill>
                          <a:latin typeface="Arial" panose="020B0604020202020204" pitchFamily="34" charset="0"/>
                          <a:cs typeface="Arial" panose="020B0604020202020204" pitchFamily="34" charset="0"/>
                        </a:rPr>
                        <a:t>Patricia Trujano García </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207511390"/>
                  </a:ext>
                </a:extLst>
              </a:tr>
              <a:tr h="716181">
                <a:tc>
                  <a:txBody>
                    <a:bodyPr/>
                    <a:lstStyle/>
                    <a:p>
                      <a:pPr algn="just"/>
                      <a:r>
                        <a:rPr lang="es-MX" sz="1600" dirty="0">
                          <a:solidFill>
                            <a:schemeClr val="tx1"/>
                          </a:solidFill>
                          <a:latin typeface="Arial" panose="020B0604020202020204" pitchFamily="34" charset="0"/>
                          <a:cs typeface="Arial" panose="020B0604020202020204" pitchFamily="34" charset="0"/>
                        </a:rPr>
                        <a:t>Alimentador de programa </a:t>
                      </a:r>
                      <a:endParaRPr lang="es-MX" sz="1600" i="1" dirty="0">
                        <a:solidFill>
                          <a:schemeClr val="tx1"/>
                        </a:solidFill>
                        <a:latin typeface="Arial" pitchFamily="34" charset="0"/>
                        <a:cs typeface="Arial" pitchFamily="34" charset="0"/>
                      </a:endParaRPr>
                    </a:p>
                  </a:txBody>
                  <a:tcPr/>
                </a:tc>
                <a:tc>
                  <a:txBody>
                    <a:bodyPr/>
                    <a:lstStyle/>
                    <a:p>
                      <a:pPr algn="just"/>
                      <a:r>
                        <a:rPr lang="es-MX" sz="1600" dirty="0">
                          <a:solidFill>
                            <a:schemeClr val="tx1"/>
                          </a:solidFill>
                          <a:latin typeface="Arial" panose="020B0604020202020204" pitchFamily="34" charset="0"/>
                          <a:cs typeface="Arial" panose="020B0604020202020204" pitchFamily="34" charset="0"/>
                        </a:rPr>
                        <a:t>Laura Trujano García </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647750062"/>
                  </a:ext>
                </a:extLst>
              </a:tr>
              <a:tr h="732750">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Panel de jueces y entrega de premios.</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latin typeface="Arial" panose="020B0604020202020204" pitchFamily="34" charset="0"/>
                          <a:cs typeface="Arial" panose="020B0604020202020204" pitchFamily="34" charset="0"/>
                        </a:rPr>
                        <a:t>Orientadora Erika Ramírez Morales</a:t>
                      </a:r>
                    </a:p>
                    <a:p>
                      <a:pPr marL="0" marR="0" lvl="0" indent="0" algn="just" defTabSz="1008035" rtl="0" eaLnBrk="1" fontAlgn="auto" latinLnBrk="0" hangingPunct="1">
                        <a:lnSpc>
                          <a:spcPct val="100000"/>
                        </a:lnSpc>
                        <a:spcBef>
                          <a:spcPts val="0"/>
                        </a:spcBef>
                        <a:spcAft>
                          <a:spcPts val="0"/>
                        </a:spcAft>
                        <a:buClrTx/>
                        <a:buSzTx/>
                        <a:buFontTx/>
                        <a:buNone/>
                        <a:tabLst/>
                        <a:defRPr/>
                      </a:pPr>
                      <a:r>
                        <a:rPr lang="es-ES" sz="1600" dirty="0">
                          <a:latin typeface="Arial" panose="020B0604020202020204" pitchFamily="34" charset="0"/>
                          <a:cs typeface="Arial" panose="020B0604020202020204" pitchFamily="34" charset="0"/>
                        </a:rPr>
                        <a:t>Orientadora Elizabeth García Yáñez</a:t>
                      </a:r>
                    </a:p>
                    <a:p>
                      <a:pPr algn="just"/>
                      <a:endParaRPr lang="es-MX" sz="1600" i="1" baseline="0"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4"/>
                  </a:ext>
                </a:extLst>
              </a:tr>
              <a:tr h="732750">
                <a:tc>
                  <a:txBody>
                    <a:bodyPr/>
                    <a:lstStyle/>
                    <a:p>
                      <a:pPr algn="just"/>
                      <a:r>
                        <a:rPr lang="es-MX" sz="1600" dirty="0">
                          <a:solidFill>
                            <a:schemeClr val="tx1"/>
                          </a:solidFill>
                          <a:latin typeface="Arial" panose="020B0604020202020204" pitchFamily="34" charset="0"/>
                          <a:cs typeface="Arial" panose="020B0604020202020204" pitchFamily="34" charset="0"/>
                        </a:rPr>
                        <a:t>Exposición del proyecto a padres de familia y docentes </a:t>
                      </a:r>
                      <a:endParaRPr lang="es-MX" sz="1600" i="1" dirty="0">
                        <a:solidFill>
                          <a:schemeClr val="tx1"/>
                        </a:solidFill>
                        <a:latin typeface="Arial" pitchFamily="34" charset="0"/>
                        <a:cs typeface="Arial" pitchFamily="34" charset="0"/>
                      </a:endParaRPr>
                    </a:p>
                  </a:txBody>
                  <a:tcPr/>
                </a:tc>
                <a:tc>
                  <a:txBody>
                    <a:bodyPr/>
                    <a:lstStyle/>
                    <a:p>
                      <a:pPr algn="just"/>
                      <a:r>
                        <a:rPr lang="es-MX" sz="1600" baseline="0" dirty="0">
                          <a:solidFill>
                            <a:schemeClr val="tx1"/>
                          </a:solidFill>
                          <a:latin typeface="Arial" panose="020B0604020202020204" pitchFamily="34" charset="0"/>
                          <a:cs typeface="Arial" panose="020B0604020202020204" pitchFamily="34" charset="0"/>
                        </a:rPr>
                        <a:t>Cuerpo de orientación educativa.</a:t>
                      </a:r>
                      <a:endParaRPr lang="es-MX" sz="1600" i="1" baseline="0"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710933668"/>
                  </a:ext>
                </a:extLst>
              </a:tr>
            </a:tbl>
          </a:graphicData>
        </a:graphic>
      </p:graphicFrame>
      <p:sp>
        <p:nvSpPr>
          <p:cNvPr id="3" name="15 Rectángulo">
            <a:extLst>
              <a:ext uri="{FF2B5EF4-FFF2-40B4-BE49-F238E27FC236}">
                <a16:creationId xmlns:a16="http://schemas.microsoft.com/office/drawing/2014/main" id="{316CF914-A980-0952-AC42-F00B6FB43765}"/>
              </a:ext>
            </a:extLst>
          </p:cNvPr>
          <p:cNvSpPr/>
          <p:nvPr/>
        </p:nvSpPr>
        <p:spPr>
          <a:xfrm>
            <a:off x="7859519" y="1913618"/>
            <a:ext cx="292696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Comisiones</a:t>
            </a:r>
            <a:endParaRPr lang="es-ES" sz="2800" b="1" dirty="0">
              <a:ln/>
              <a:latin typeface="Georgia"/>
            </a:endParaRPr>
          </a:p>
        </p:txBody>
      </p:sp>
    </p:spTree>
    <p:extLst>
      <p:ext uri="{BB962C8B-B14F-4D97-AF65-F5344CB8AC3E}">
        <p14:creationId xmlns:p14="http://schemas.microsoft.com/office/powerpoint/2010/main" val="276162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p:cNvSpPr/>
          <p:nvPr/>
        </p:nvSpPr>
        <p:spPr>
          <a:xfrm>
            <a:off x="4870339" y="1298049"/>
            <a:ext cx="5652190" cy="366282"/>
          </a:xfrm>
          <a:prstGeom prst="rect">
            <a:avLst/>
          </a:prstGeom>
        </p:spPr>
        <p:txBody>
          <a:bodyPr wrap="square" lIns="101818" tIns="50909" rIns="101818" bIns="50909">
            <a:spAutoFit/>
          </a:bodyPr>
          <a:lstStyle/>
          <a:p>
            <a:pPr marL="0" marR="0" lvl="0" indent="0" algn="ctr" defTabSz="1018176" rtl="0" eaLnBrk="1" fontAlgn="auto" latinLnBrk="0" hangingPunct="1">
              <a:lnSpc>
                <a:spcPct val="107000"/>
              </a:lnSpc>
              <a:spcBef>
                <a:spcPts val="0"/>
              </a:spcBef>
              <a:spcAft>
                <a:spcPts val="891"/>
              </a:spcAft>
              <a:buClrTx/>
              <a:buSzTx/>
              <a:buFontTx/>
              <a:buNone/>
              <a:tabLst/>
              <a:defRPr/>
            </a:pPr>
            <a:r>
              <a:rPr kumimoji="0" lang="es-MX" sz="1600" b="1" i="0" u="none" strike="noStrike" kern="1200" cap="none" spc="0" normalizeH="0" baseline="0" noProof="0" dirty="0">
                <a:ln>
                  <a:noFill/>
                </a:ln>
                <a:solidFill>
                  <a:prstClr val="black"/>
                </a:solidFill>
                <a:effectLst/>
                <a:uLnTx/>
                <a:uFillTx/>
                <a:latin typeface="Script MT Bold"/>
                <a:ea typeface="Calibri"/>
                <a:cs typeface="+mn-cs"/>
              </a:rPr>
              <a:t>“Educar  al  hombre para  engrandecer el  espíritu” </a:t>
            </a:r>
            <a:endParaRPr kumimoji="0" lang="es-MX" sz="1400" b="0" i="0" u="none" strike="noStrike" kern="1200" cap="none" spc="0" normalizeH="0" baseline="0" noProof="0" dirty="0">
              <a:ln>
                <a:noFill/>
              </a:ln>
              <a:solidFill>
                <a:prstClr val="black"/>
              </a:solidFill>
              <a:effectLst/>
              <a:uLnTx/>
              <a:uFillTx/>
              <a:latin typeface="Calibri"/>
              <a:ea typeface="Calibri"/>
              <a:cs typeface="+mn-cs"/>
            </a:endParaRPr>
          </a:p>
        </p:txBody>
      </p:sp>
      <p:sp>
        <p:nvSpPr>
          <p:cNvPr id="22" name="21 CuadroTexto"/>
          <p:cNvSpPr txBox="1"/>
          <p:nvPr/>
        </p:nvSpPr>
        <p:spPr>
          <a:xfrm>
            <a:off x="4035379" y="833890"/>
            <a:ext cx="7322110" cy="41686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01818" tIns="50909" rIns="101818" bIns="50909"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1" u="none" strike="noStrike" kern="0" cap="none" spc="0" normalizeH="0" baseline="0" noProof="0" dirty="0">
                <a:ln w="1905"/>
                <a:solidFill>
                  <a:prstClr val="black"/>
                </a:solidFill>
                <a:effectLst>
                  <a:innerShdw blurRad="69850" dist="43180" dir="5400000">
                    <a:srgbClr val="000000">
                      <a:alpha val="65000"/>
                    </a:srgbClr>
                  </a:innerShdw>
                </a:effectLst>
                <a:uLnTx/>
                <a:uFillTx/>
                <a:latin typeface="Calibri"/>
                <a:ea typeface="+mn-ea"/>
                <a:cs typeface="+mn-cs"/>
              </a:rPr>
              <a:t>Escuela Preparatoria Oficial Núm. 47</a:t>
            </a:r>
            <a:endParaRPr kumimoji="0" lang="es-MX" sz="2000" b="0" i="1" u="none" strike="noStrike" kern="0" cap="none" spc="0" normalizeH="0" baseline="0" noProof="0" dirty="0">
              <a:ln>
                <a:noFill/>
              </a:ln>
              <a:solidFill>
                <a:prstClr val="black"/>
              </a:solidFill>
              <a:effectLst/>
              <a:uLnTx/>
              <a:uFillTx/>
              <a:latin typeface="Calibri"/>
              <a:ea typeface="+mn-ea"/>
              <a:cs typeface="+mn-cs"/>
            </a:endParaRPr>
          </a:p>
        </p:txBody>
      </p:sp>
      <p:sp>
        <p:nvSpPr>
          <p:cNvPr id="4" name="CuadroTexto 3">
            <a:extLst>
              <a:ext uri="{FF2B5EF4-FFF2-40B4-BE49-F238E27FC236}">
                <a16:creationId xmlns:a16="http://schemas.microsoft.com/office/drawing/2014/main" id="{D9B84014-C863-A966-07D2-88F4D87D1FD5}"/>
              </a:ext>
            </a:extLst>
          </p:cNvPr>
          <p:cNvSpPr txBox="1"/>
          <p:nvPr/>
        </p:nvSpPr>
        <p:spPr>
          <a:xfrm>
            <a:off x="10176" y="7278985"/>
            <a:ext cx="10215270" cy="461665"/>
          </a:xfrm>
          <a:prstGeom prst="rect">
            <a:avLst/>
          </a:prstGeom>
          <a:noFill/>
        </p:spPr>
        <p:txBody>
          <a:bodyPr wrap="square" rtlCol="0">
            <a:spAutoFit/>
          </a:bodyPr>
          <a:lstStyle/>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Av. Juárez No. 55, Barrio Belem, Papalotla, Estado de México.</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a:p>
            <a:pPr marL="0" marR="0" lvl="0" indent="0" algn="ctr" defTabSz="1018176"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HelveticaNeueLT Std Med"/>
                <a:ea typeface="Calibri" panose="020F0502020204030204" pitchFamily="34" charset="0"/>
                <a:cs typeface="Times New Roman" panose="02020603050405020304" pitchFamily="18" charset="0"/>
              </a:rPr>
              <a:t>Tel:  (595) 9538900  e-mail: epo47@edugem.gob.mx</a:t>
            </a:r>
            <a:endParaRPr kumimoji="0" lang="es-MX" sz="1200" b="0" i="0" u="none" strike="noStrike" kern="1200" cap="none" spc="0" normalizeH="0" baseline="0" noProof="0" dirty="0">
              <a:ln>
                <a:noFill/>
              </a:ln>
              <a:solidFill>
                <a:prstClr val="black"/>
              </a:solidFill>
              <a:effectLst/>
              <a:uLnTx/>
              <a:uFillTx/>
              <a:latin typeface="Calibri"/>
              <a:ea typeface="Calibri" panose="020F050202020403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7CCFFD17-DA0D-0E0F-73F5-6BCF5D9F9D54}"/>
              </a:ext>
            </a:extLst>
          </p:cNvPr>
          <p:cNvPicPr>
            <a:picLocks noChangeAspect="1"/>
          </p:cNvPicPr>
          <p:nvPr/>
        </p:nvPicPr>
        <p:blipFill>
          <a:blip r:embed="rId2"/>
          <a:stretch>
            <a:fillRect/>
          </a:stretch>
        </p:blipFill>
        <p:spPr>
          <a:xfrm>
            <a:off x="496642" y="7079525"/>
            <a:ext cx="9242337" cy="237765"/>
          </a:xfrm>
          <a:prstGeom prst="rect">
            <a:avLst/>
          </a:prstGeom>
        </p:spPr>
      </p:pic>
      <p:pic>
        <p:nvPicPr>
          <p:cNvPr id="12" name="Imagen 11">
            <a:extLst>
              <a:ext uri="{FF2B5EF4-FFF2-40B4-BE49-F238E27FC236}">
                <a16:creationId xmlns:a16="http://schemas.microsoft.com/office/drawing/2014/main" id="{B7444EF9-AD26-5B9D-F750-10FB0F3A7ADD}"/>
              </a:ext>
            </a:extLst>
          </p:cNvPr>
          <p:cNvPicPr>
            <a:picLocks noChangeAspect="1"/>
          </p:cNvPicPr>
          <p:nvPr/>
        </p:nvPicPr>
        <p:blipFill>
          <a:blip r:embed="rId3"/>
          <a:stretch>
            <a:fillRect/>
          </a:stretch>
        </p:blipFill>
        <p:spPr>
          <a:xfrm>
            <a:off x="496642" y="216701"/>
            <a:ext cx="4800854" cy="1651245"/>
          </a:xfrm>
          <a:prstGeom prst="rect">
            <a:avLst/>
          </a:prstGeom>
        </p:spPr>
      </p:pic>
      <p:sp>
        <p:nvSpPr>
          <p:cNvPr id="5" name="Rectángulo 4">
            <a:extLst>
              <a:ext uri="{FF2B5EF4-FFF2-40B4-BE49-F238E27FC236}">
                <a16:creationId xmlns:a16="http://schemas.microsoft.com/office/drawing/2014/main" id="{7E23F02B-50D6-053A-2E1B-50B56F4C91F9}"/>
              </a:ext>
            </a:extLst>
          </p:cNvPr>
          <p:cNvSpPr/>
          <p:nvPr/>
        </p:nvSpPr>
        <p:spPr>
          <a:xfrm>
            <a:off x="4055904" y="3113380"/>
            <a:ext cx="1968809" cy="144655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8800" b="1" cap="none" spc="0" dirty="0">
                <a:ln/>
                <a:solidFill>
                  <a:schemeClr val="accent4">
                    <a:lumMod val="50000"/>
                  </a:schemeClr>
                </a:solidFill>
                <a:effectLst/>
              </a:rPr>
              <a:t>       </a:t>
            </a:r>
          </a:p>
        </p:txBody>
      </p:sp>
      <p:sp>
        <p:nvSpPr>
          <p:cNvPr id="7" name="17 CuadroTexto">
            <a:extLst>
              <a:ext uri="{FF2B5EF4-FFF2-40B4-BE49-F238E27FC236}">
                <a16:creationId xmlns:a16="http://schemas.microsoft.com/office/drawing/2014/main" id="{1048CD70-2360-CBEB-334A-656DB32CB44D}"/>
              </a:ext>
            </a:extLst>
          </p:cNvPr>
          <p:cNvSpPr txBox="1"/>
          <p:nvPr/>
        </p:nvSpPr>
        <p:spPr>
          <a:xfrm>
            <a:off x="952041" y="2098284"/>
            <a:ext cx="8176533" cy="295280"/>
          </a:xfrm>
          <a:prstGeom prst="rect">
            <a:avLst/>
          </a:prstGeom>
          <a:noFill/>
        </p:spPr>
        <p:txBody>
          <a:bodyPr wrap="square" lIns="101818" tIns="50909" rIns="101818" bIns="50909" rtlCol="0">
            <a:spAutoFit/>
          </a:bodyPr>
          <a:lstStyle/>
          <a:p>
            <a:pPr defTabSz="914400"/>
            <a:r>
              <a:rPr lang="es-MX" sz="1200" kern="0" dirty="0">
                <a:solidFill>
                  <a:prstClr val="black"/>
                </a:solidFill>
              </a:rPr>
              <a:t>                                        “2024 Año del Bicentenario de la Erección del Estado libre y Soberano de México”</a:t>
            </a:r>
          </a:p>
        </p:txBody>
      </p:sp>
      <p:graphicFrame>
        <p:nvGraphicFramePr>
          <p:cNvPr id="2" name="4 Marcador de contenido">
            <a:extLst>
              <a:ext uri="{FF2B5EF4-FFF2-40B4-BE49-F238E27FC236}">
                <a16:creationId xmlns:a16="http://schemas.microsoft.com/office/drawing/2014/main" id="{DEA88766-ACDC-4053-5EBC-43880A8775ED}"/>
              </a:ext>
            </a:extLst>
          </p:cNvPr>
          <p:cNvGraphicFramePr>
            <a:graphicFrameLocks/>
          </p:cNvGraphicFramePr>
          <p:nvPr>
            <p:extLst>
              <p:ext uri="{D42A27DB-BD31-4B8C-83A1-F6EECF244321}">
                <p14:modId xmlns:p14="http://schemas.microsoft.com/office/powerpoint/2010/main" val="52511217"/>
              </p:ext>
            </p:extLst>
          </p:nvPr>
        </p:nvGraphicFramePr>
        <p:xfrm>
          <a:off x="496642" y="2771389"/>
          <a:ext cx="9018954" cy="4019157"/>
        </p:xfrm>
        <a:graphic>
          <a:graphicData uri="http://schemas.openxmlformats.org/drawingml/2006/table">
            <a:tbl>
              <a:tblPr firstRow="1" bandRow="1">
                <a:tableStyleId>{5DA37D80-6434-44D0-A028-1B22A696006F}</a:tableStyleId>
              </a:tblPr>
              <a:tblGrid>
                <a:gridCol w="4748986">
                  <a:extLst>
                    <a:ext uri="{9D8B030D-6E8A-4147-A177-3AD203B41FA5}">
                      <a16:colId xmlns:a16="http://schemas.microsoft.com/office/drawing/2014/main" val="20000"/>
                    </a:ext>
                  </a:extLst>
                </a:gridCol>
                <a:gridCol w="4269968">
                  <a:extLst>
                    <a:ext uri="{9D8B030D-6E8A-4147-A177-3AD203B41FA5}">
                      <a16:colId xmlns:a16="http://schemas.microsoft.com/office/drawing/2014/main" val="20001"/>
                    </a:ext>
                  </a:extLst>
                </a:gridCol>
              </a:tblGrid>
              <a:tr h="375557">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600" dirty="0">
                          <a:solidFill>
                            <a:schemeClr val="tx1"/>
                          </a:solidFill>
                          <a:latin typeface="Arial" panose="020B0604020202020204" pitchFamily="34" charset="0"/>
                          <a:cs typeface="Arial" panose="020B0604020202020204" pitchFamily="34" charset="0"/>
                        </a:rPr>
                        <a:t>ACTIVIDAD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b="1" kern="1200">
                          <a:solidFill>
                            <a:schemeClr val="lt1"/>
                          </a:solidFill>
                          <a:latin typeface="Arial"/>
                        </a:defRPr>
                      </a:lvl1pPr>
                      <a:lvl2pPr marL="457200" algn="l" defTabSz="1008035" rtl="0" eaLnBrk="1" latinLnBrk="0" hangingPunct="1">
                        <a:defRPr kumimoji="0" sz="1984" b="1" kern="1200">
                          <a:solidFill>
                            <a:schemeClr val="lt1"/>
                          </a:solidFill>
                          <a:latin typeface="Arial"/>
                        </a:defRPr>
                      </a:lvl2pPr>
                      <a:lvl3pPr marL="914400" algn="l" defTabSz="1008035" rtl="0" eaLnBrk="1" latinLnBrk="0" hangingPunct="1">
                        <a:defRPr kumimoji="0" sz="1984" b="1" kern="1200">
                          <a:solidFill>
                            <a:schemeClr val="lt1"/>
                          </a:solidFill>
                          <a:latin typeface="Arial"/>
                        </a:defRPr>
                      </a:lvl3pPr>
                      <a:lvl4pPr marL="1371600" algn="l" defTabSz="1008035" rtl="0" eaLnBrk="1" latinLnBrk="0" hangingPunct="1">
                        <a:defRPr kumimoji="0" sz="1984" b="1" kern="1200">
                          <a:solidFill>
                            <a:schemeClr val="lt1"/>
                          </a:solidFill>
                          <a:latin typeface="Arial"/>
                        </a:defRPr>
                      </a:lvl4pPr>
                      <a:lvl5pPr marL="1828800" algn="l" defTabSz="1008035" rtl="0" eaLnBrk="1" latinLnBrk="0" hangingPunct="1">
                        <a:defRPr kumimoji="0" sz="1984" b="1" kern="1200">
                          <a:solidFill>
                            <a:schemeClr val="lt1"/>
                          </a:solidFill>
                          <a:latin typeface="Arial"/>
                        </a:defRPr>
                      </a:lvl5pPr>
                      <a:lvl6pPr marL="2286000" algn="l" defTabSz="1008035" rtl="0" eaLnBrk="1" latinLnBrk="0" hangingPunct="1">
                        <a:defRPr kumimoji="0" sz="1984" b="1" kern="1200">
                          <a:solidFill>
                            <a:schemeClr val="lt1"/>
                          </a:solidFill>
                          <a:latin typeface="Arial"/>
                        </a:defRPr>
                      </a:lvl6pPr>
                      <a:lvl7pPr marL="2743200" algn="l" defTabSz="1008035" rtl="0" eaLnBrk="1" latinLnBrk="0" hangingPunct="1">
                        <a:defRPr kumimoji="0" sz="1984" b="1" kern="1200">
                          <a:solidFill>
                            <a:schemeClr val="lt1"/>
                          </a:solidFill>
                          <a:latin typeface="Arial"/>
                        </a:defRPr>
                      </a:lvl7pPr>
                      <a:lvl8pPr marL="3200400" algn="l" defTabSz="1008035" rtl="0" eaLnBrk="1" latinLnBrk="0" hangingPunct="1">
                        <a:defRPr kumimoji="0" sz="1984" b="1" kern="1200">
                          <a:solidFill>
                            <a:schemeClr val="lt1"/>
                          </a:solidFill>
                          <a:latin typeface="Arial"/>
                        </a:defRPr>
                      </a:lvl8pPr>
                      <a:lvl9pPr marL="3657600" algn="l" defTabSz="1008035" rtl="0" eaLnBrk="1" latinLnBrk="0" hangingPunct="1">
                        <a:defRPr kumimoji="0" sz="1984" b="1" kern="1200">
                          <a:solidFill>
                            <a:schemeClr val="lt1"/>
                          </a:solidFill>
                          <a:latin typeface="Arial"/>
                        </a:defRPr>
                      </a:lvl9pPr>
                    </a:lstStyle>
                    <a:p>
                      <a:pPr algn="ctr"/>
                      <a:r>
                        <a:rPr lang="es-MX" sz="1600" dirty="0">
                          <a:solidFill>
                            <a:schemeClr val="tx1"/>
                          </a:solidFill>
                          <a:latin typeface="Arial" panose="020B0604020202020204" pitchFamily="34" charset="0"/>
                          <a:cs typeface="Arial" panose="020B0604020202020204" pitchFamily="34" charset="0"/>
                        </a:rPr>
                        <a:t>RESPONSABLE </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0"/>
                  </a:ext>
                </a:extLst>
              </a:tr>
              <a:tr h="620465">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Entrega de Insumos para premios de ganadores.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José Leonardo Acosta Pérez</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1"/>
                  </a:ext>
                </a:extLst>
              </a:tr>
              <a:tr h="155568">
                <a:tc>
                  <a:txBody>
                    <a:bodyPr/>
                    <a:lstStyle/>
                    <a:p>
                      <a:pPr algn="just"/>
                      <a:r>
                        <a:rPr lang="es-MX" sz="1600" dirty="0">
                          <a:solidFill>
                            <a:schemeClr val="tx1"/>
                          </a:solidFill>
                          <a:latin typeface="Arial" panose="020B0604020202020204" pitchFamily="34" charset="0"/>
                          <a:cs typeface="Arial" panose="020B0604020202020204" pitchFamily="34" charset="0"/>
                        </a:rPr>
                        <a:t>Adquisición de premios </a:t>
                      </a:r>
                      <a:endParaRPr lang="es-MX" sz="1600" i="1" dirty="0">
                        <a:solidFill>
                          <a:schemeClr val="tx1"/>
                        </a:solidFill>
                        <a:latin typeface="Arial" pitchFamily="34" charset="0"/>
                        <a:cs typeface="Arial" pitchFamily="34" charset="0"/>
                      </a:endParaRPr>
                    </a:p>
                  </a:txBody>
                  <a:tcPr/>
                </a:tc>
                <a:tc>
                  <a:txBody>
                    <a:bodyPr/>
                    <a:lstStyle/>
                    <a:p>
                      <a:pPr algn="just"/>
                      <a:r>
                        <a:rPr lang="es-MX" sz="1600" dirty="0">
                          <a:solidFill>
                            <a:schemeClr val="tx1"/>
                          </a:solidFill>
                          <a:latin typeface="Arial" panose="020B0604020202020204" pitchFamily="34" charset="0"/>
                          <a:cs typeface="Arial" panose="020B0604020202020204" pitchFamily="34" charset="0"/>
                        </a:rPr>
                        <a:t>Laura Trujano García</a:t>
                      </a:r>
                    </a:p>
                    <a:p>
                      <a:pPr algn="just"/>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207511390"/>
                  </a:ext>
                </a:extLst>
              </a:tr>
              <a:tr h="836445">
                <a:tc>
                  <a:txBody>
                    <a:bodyPr/>
                    <a:lstStyle/>
                    <a:p>
                      <a:pPr algn="just"/>
                      <a:r>
                        <a:rPr lang="es-MX" sz="1600" dirty="0">
                          <a:solidFill>
                            <a:schemeClr val="tx1"/>
                          </a:solidFill>
                          <a:latin typeface="Arial" panose="020B0604020202020204" pitchFamily="34" charset="0"/>
                          <a:cs typeface="Arial" panose="020B0604020202020204" pitchFamily="34" charset="0"/>
                        </a:rPr>
                        <a:t>Jueces </a:t>
                      </a:r>
                      <a:endParaRPr lang="es-MX" sz="1600" i="1" dirty="0">
                        <a:solidFill>
                          <a:schemeClr val="tx1"/>
                        </a:solidFill>
                        <a:latin typeface="Arial" pitchFamily="34" charset="0"/>
                        <a:cs typeface="Arial" pitchFamily="34" charset="0"/>
                      </a:endParaRPr>
                    </a:p>
                  </a:txBody>
                  <a:tcPr/>
                </a:tc>
                <a:tc>
                  <a:txBody>
                    <a:bodyPr/>
                    <a:lstStyle/>
                    <a:p>
                      <a:pPr algn="just"/>
                      <a:r>
                        <a:rPr lang="es-MX" sz="1600" dirty="0">
                          <a:solidFill>
                            <a:schemeClr val="tx1"/>
                          </a:solidFill>
                          <a:latin typeface="Arial" panose="020B0604020202020204" pitchFamily="34" charset="0"/>
                          <a:cs typeface="Arial" panose="020B0604020202020204" pitchFamily="34" charset="0"/>
                        </a:rPr>
                        <a:t>Ariel García Zúñiga </a:t>
                      </a:r>
                    </a:p>
                    <a:p>
                      <a:pPr algn="just"/>
                      <a:r>
                        <a:rPr lang="es-MX" sz="1600" dirty="0">
                          <a:solidFill>
                            <a:schemeClr val="tx1"/>
                          </a:solidFill>
                          <a:latin typeface="Arial" panose="020B0604020202020204" pitchFamily="34" charset="0"/>
                          <a:cs typeface="Arial" panose="020B0604020202020204" pitchFamily="34" charset="0"/>
                        </a:rPr>
                        <a:t>Rosario Cano Valverde </a:t>
                      </a:r>
                    </a:p>
                    <a:p>
                      <a:pPr algn="just"/>
                      <a:r>
                        <a:rPr lang="es-MX" sz="1600" dirty="0">
                          <a:solidFill>
                            <a:schemeClr val="tx1"/>
                          </a:solidFill>
                          <a:latin typeface="Arial" panose="020B0604020202020204" pitchFamily="34" charset="0"/>
                          <a:cs typeface="Arial" panose="020B0604020202020204" pitchFamily="34" charset="0"/>
                        </a:rPr>
                        <a:t>María Yanet Robles del Toro </a:t>
                      </a:r>
                    </a:p>
                    <a:p>
                      <a:pPr algn="just"/>
                      <a:r>
                        <a:rPr lang="es-MX" sz="1600" dirty="0">
                          <a:solidFill>
                            <a:schemeClr val="tx1"/>
                          </a:solidFill>
                          <a:latin typeface="Arial" panose="020B0604020202020204" pitchFamily="34" charset="0"/>
                          <a:cs typeface="Arial" panose="020B0604020202020204" pitchFamily="34" charset="0"/>
                        </a:rPr>
                        <a:t>Laura Olvera Canuto</a:t>
                      </a:r>
                    </a:p>
                    <a:p>
                      <a:pPr algn="just"/>
                      <a:r>
                        <a:rPr lang="es-MX" sz="1600" dirty="0">
                          <a:solidFill>
                            <a:schemeClr val="tx1"/>
                          </a:solidFill>
                          <a:latin typeface="Arial" panose="020B0604020202020204" pitchFamily="34" charset="0"/>
                          <a:cs typeface="Arial" panose="020B0604020202020204" pitchFamily="34" charset="0"/>
                        </a:rPr>
                        <a:t>Kenya Xcaret Belmonte Cruz</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647750062"/>
                  </a:ext>
                </a:extLst>
              </a:tr>
              <a:tr h="562874">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Presídium y pódium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marL="0" marR="0" lvl="0" indent="0" algn="just" defTabSz="1008035" rtl="0" eaLnBrk="1" fontAlgn="auto" latinLnBrk="0" hangingPunct="1">
                        <a:lnSpc>
                          <a:spcPct val="100000"/>
                        </a:lnSpc>
                        <a:spcBef>
                          <a:spcPts val="0"/>
                        </a:spcBef>
                        <a:spcAft>
                          <a:spcPts val="0"/>
                        </a:spcAft>
                        <a:buClrTx/>
                        <a:buSzTx/>
                        <a:buFontTx/>
                        <a:buNone/>
                        <a:tabLst/>
                        <a:defRPr/>
                      </a:pPr>
                      <a:r>
                        <a:rPr lang="es-MX" sz="1600" dirty="0">
                          <a:latin typeface="Arial" panose="020B0604020202020204" pitchFamily="34" charset="0"/>
                          <a:cs typeface="Arial" panose="020B0604020202020204" pitchFamily="34" charset="0"/>
                        </a:rPr>
                        <a:t>Ana Lucina Lugo Monterrubio</a:t>
                      </a:r>
                      <a:endParaRPr lang="es-MX" sz="1600" i="1"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80418087"/>
                  </a:ext>
                </a:extLst>
              </a:tr>
              <a:tr h="570501">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dirty="0">
                          <a:solidFill>
                            <a:schemeClr val="tx1"/>
                          </a:solidFill>
                          <a:latin typeface="Arial" panose="020B0604020202020204" pitchFamily="34" charset="0"/>
                          <a:cs typeface="Arial" panose="020B0604020202020204" pitchFamily="34" charset="0"/>
                        </a:rPr>
                        <a:t>Sonido </a:t>
                      </a:r>
                      <a:endParaRPr lang="es-MX" sz="1600" i="1" dirty="0">
                        <a:solidFill>
                          <a:schemeClr val="tx1"/>
                        </a:solidFill>
                        <a:latin typeface="Arial" pitchFamily="34" charset="0"/>
                        <a:cs typeface="Arial" pitchFamily="34" charset="0"/>
                      </a:endParaRPr>
                    </a:p>
                  </a:txBody>
                  <a:tcPr/>
                </a:tc>
                <a:tc>
                  <a:txBody>
                    <a:bodyPr/>
                    <a:lstStyle>
                      <a:lvl1pPr marL="0" algn="l" defTabSz="1008035" rtl="0" eaLnBrk="1" latinLnBrk="0" hangingPunct="1">
                        <a:defRPr kumimoji="0" sz="1984" kern="1200">
                          <a:solidFill>
                            <a:schemeClr val="dk1"/>
                          </a:solidFill>
                          <a:latin typeface="Arial"/>
                        </a:defRPr>
                      </a:lvl1pPr>
                      <a:lvl2pPr marL="457200" algn="l" defTabSz="1008035" rtl="0" eaLnBrk="1" latinLnBrk="0" hangingPunct="1">
                        <a:defRPr kumimoji="0" sz="1984" kern="1200">
                          <a:solidFill>
                            <a:schemeClr val="dk1"/>
                          </a:solidFill>
                          <a:latin typeface="Arial"/>
                        </a:defRPr>
                      </a:lvl2pPr>
                      <a:lvl3pPr marL="914400" algn="l" defTabSz="1008035" rtl="0" eaLnBrk="1" latinLnBrk="0" hangingPunct="1">
                        <a:defRPr kumimoji="0" sz="1984" kern="1200">
                          <a:solidFill>
                            <a:schemeClr val="dk1"/>
                          </a:solidFill>
                          <a:latin typeface="Arial"/>
                        </a:defRPr>
                      </a:lvl3pPr>
                      <a:lvl4pPr marL="1371600" algn="l" defTabSz="1008035" rtl="0" eaLnBrk="1" latinLnBrk="0" hangingPunct="1">
                        <a:defRPr kumimoji="0" sz="1984" kern="1200">
                          <a:solidFill>
                            <a:schemeClr val="dk1"/>
                          </a:solidFill>
                          <a:latin typeface="Arial"/>
                        </a:defRPr>
                      </a:lvl4pPr>
                      <a:lvl5pPr marL="1828800" algn="l" defTabSz="1008035" rtl="0" eaLnBrk="1" latinLnBrk="0" hangingPunct="1">
                        <a:defRPr kumimoji="0" sz="1984" kern="1200">
                          <a:solidFill>
                            <a:schemeClr val="dk1"/>
                          </a:solidFill>
                          <a:latin typeface="Arial"/>
                        </a:defRPr>
                      </a:lvl5pPr>
                      <a:lvl6pPr marL="2286000" algn="l" defTabSz="1008035" rtl="0" eaLnBrk="1" latinLnBrk="0" hangingPunct="1">
                        <a:defRPr kumimoji="0" sz="1984" kern="1200">
                          <a:solidFill>
                            <a:schemeClr val="dk1"/>
                          </a:solidFill>
                          <a:latin typeface="Arial"/>
                        </a:defRPr>
                      </a:lvl6pPr>
                      <a:lvl7pPr marL="2743200" algn="l" defTabSz="1008035" rtl="0" eaLnBrk="1" latinLnBrk="0" hangingPunct="1">
                        <a:defRPr kumimoji="0" sz="1984" kern="1200">
                          <a:solidFill>
                            <a:schemeClr val="dk1"/>
                          </a:solidFill>
                          <a:latin typeface="Arial"/>
                        </a:defRPr>
                      </a:lvl7pPr>
                      <a:lvl8pPr marL="3200400" algn="l" defTabSz="1008035" rtl="0" eaLnBrk="1" latinLnBrk="0" hangingPunct="1">
                        <a:defRPr kumimoji="0" sz="1984" kern="1200">
                          <a:solidFill>
                            <a:schemeClr val="dk1"/>
                          </a:solidFill>
                          <a:latin typeface="Arial"/>
                        </a:defRPr>
                      </a:lvl8pPr>
                      <a:lvl9pPr marL="3657600" algn="l" defTabSz="1008035" rtl="0" eaLnBrk="1" latinLnBrk="0" hangingPunct="1">
                        <a:defRPr kumimoji="0" sz="1984" kern="1200">
                          <a:solidFill>
                            <a:schemeClr val="dk1"/>
                          </a:solidFill>
                          <a:latin typeface="Arial"/>
                        </a:defRPr>
                      </a:lvl9pPr>
                    </a:lstStyle>
                    <a:p>
                      <a:pPr algn="just"/>
                      <a:r>
                        <a:rPr lang="es-MX" sz="1600" baseline="0" dirty="0">
                          <a:solidFill>
                            <a:schemeClr val="tx1"/>
                          </a:solidFill>
                          <a:latin typeface="Arial" panose="020B0604020202020204" pitchFamily="34" charset="0"/>
                          <a:cs typeface="Arial" panose="020B0604020202020204" pitchFamily="34" charset="0"/>
                        </a:rPr>
                        <a:t>Marco Antonio Vazquez Flores </a:t>
                      </a:r>
                      <a:endParaRPr lang="es-MX" sz="1600" i="1" baseline="0" dirty="0">
                        <a:solidFill>
                          <a:schemeClr val="tx1"/>
                        </a:solidFill>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
        <p:nvSpPr>
          <p:cNvPr id="3" name="15 Rectángulo">
            <a:extLst>
              <a:ext uri="{FF2B5EF4-FFF2-40B4-BE49-F238E27FC236}">
                <a16:creationId xmlns:a16="http://schemas.microsoft.com/office/drawing/2014/main" id="{316CF914-A980-0952-AC42-F00B6FB43765}"/>
              </a:ext>
            </a:extLst>
          </p:cNvPr>
          <p:cNvSpPr/>
          <p:nvPr/>
        </p:nvSpPr>
        <p:spPr>
          <a:xfrm>
            <a:off x="496642" y="2257568"/>
            <a:ext cx="2926960" cy="36933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defTabSz="914400"/>
            <a:r>
              <a:rPr lang="es-ES" sz="1800" b="1" i="1" dirty="0">
                <a:ln/>
                <a:solidFill>
                  <a:schemeClr val="accent2">
                    <a:lumMod val="50000"/>
                  </a:schemeClr>
                </a:solidFill>
                <a:latin typeface="Georgia"/>
              </a:rPr>
              <a:t>Comisiones</a:t>
            </a:r>
            <a:endParaRPr lang="es-ES" sz="2800" b="1" dirty="0">
              <a:ln/>
              <a:latin typeface="Georgia"/>
            </a:endParaRPr>
          </a:p>
        </p:txBody>
      </p:sp>
    </p:spTree>
    <p:extLst>
      <p:ext uri="{BB962C8B-B14F-4D97-AF65-F5344CB8AC3E}">
        <p14:creationId xmlns:p14="http://schemas.microsoft.com/office/powerpoint/2010/main" val="254879501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i="1" dirty="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9688</TotalTime>
  <Words>2408</Words>
  <Application>Microsoft Office PowerPoint</Application>
  <PresentationFormat>Personalizado</PresentationFormat>
  <Paragraphs>337</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Arial</vt:lpstr>
      <vt:lpstr>Calibri</vt:lpstr>
      <vt:lpstr>Calibri Light</vt:lpstr>
      <vt:lpstr>Georgia</vt:lpstr>
      <vt:lpstr>HelveticaNeueLT Std Med</vt:lpstr>
      <vt:lpstr>Script MT Bold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MALPICA LOPEZ</dc:creator>
  <cp:lastModifiedBy>Marco Antonio Vazquez Flores</cp:lastModifiedBy>
  <cp:revision>817</cp:revision>
  <cp:lastPrinted>2024-10-17T21:51:14Z</cp:lastPrinted>
  <dcterms:created xsi:type="dcterms:W3CDTF">2013-06-21T22:43:14Z</dcterms:created>
  <dcterms:modified xsi:type="dcterms:W3CDTF">2024-11-14T17:30:37Z</dcterms:modified>
</cp:coreProperties>
</file>