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51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64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1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01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75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48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0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6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5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C302-39FE-40F6-840B-4AE832BF31B0}" type="datetimeFigureOut">
              <a:rPr lang="it-IT" smtClean="0"/>
              <a:t>20/03/2017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2DD8C-3085-4ED1-A0C0-94E69A355E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7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657268" y="188752"/>
            <a:ext cx="6804806" cy="5617792"/>
            <a:chOff x="2418325" y="188752"/>
            <a:chExt cx="6804806" cy="5617792"/>
          </a:xfrm>
        </p:grpSpPr>
        <p:grpSp>
          <p:nvGrpSpPr>
            <p:cNvPr id="27" name="Gruppo 26"/>
            <p:cNvGrpSpPr/>
            <p:nvPr/>
          </p:nvGrpSpPr>
          <p:grpSpPr>
            <a:xfrm>
              <a:off x="2418325" y="188752"/>
              <a:ext cx="6804806" cy="5617792"/>
              <a:chOff x="2418325" y="1011691"/>
              <a:chExt cx="6804806" cy="3114565"/>
            </a:xfrm>
          </p:grpSpPr>
          <p:grpSp>
            <p:nvGrpSpPr>
              <p:cNvPr id="23" name="Gruppo 22"/>
              <p:cNvGrpSpPr/>
              <p:nvPr/>
            </p:nvGrpSpPr>
            <p:grpSpPr>
              <a:xfrm>
                <a:off x="2418325" y="2808972"/>
                <a:ext cx="6801943" cy="1317284"/>
                <a:chOff x="2418325" y="2825012"/>
                <a:chExt cx="6801943" cy="1317284"/>
              </a:xfrm>
            </p:grpSpPr>
            <p:sp>
              <p:nvSpPr>
                <p:cNvPr id="2" name="Rettangolo 1"/>
                <p:cNvSpPr/>
                <p:nvPr/>
              </p:nvSpPr>
              <p:spPr>
                <a:xfrm>
                  <a:off x="2419349" y="3364675"/>
                  <a:ext cx="3398400" cy="236876"/>
                </a:xfrm>
                <a:prstGeom prst="rect">
                  <a:avLst/>
                </a:prstGeom>
                <a:solidFill>
                  <a:srgbClr val="F0945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dirty="0">
                      <a:solidFill>
                        <a:schemeClr val="tx1"/>
                      </a:solidFill>
                    </a:rPr>
                    <a:t>Storage</a:t>
                  </a:r>
                </a:p>
              </p:txBody>
            </p:sp>
            <p:sp>
              <p:nvSpPr>
                <p:cNvPr id="6" name="Rettangolo 5"/>
                <p:cNvSpPr/>
                <p:nvPr/>
              </p:nvSpPr>
              <p:spPr>
                <a:xfrm>
                  <a:off x="2420029" y="2825015"/>
                  <a:ext cx="3402000" cy="540000"/>
                </a:xfrm>
                <a:prstGeom prst="rect">
                  <a:avLst/>
                </a:prstGeom>
                <a:solidFill>
                  <a:srgbClr val="F0945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dirty="0">
                      <a:solidFill>
                        <a:schemeClr val="tx1"/>
                      </a:solidFill>
                    </a:rPr>
                    <a:t>Embedded</a:t>
                  </a:r>
                </a:p>
              </p:txBody>
            </p:sp>
            <p:sp>
              <p:nvSpPr>
                <p:cNvPr id="5" name="Rettangolo 4"/>
                <p:cNvSpPr/>
                <p:nvPr/>
              </p:nvSpPr>
              <p:spPr>
                <a:xfrm>
                  <a:off x="5818268" y="2825012"/>
                  <a:ext cx="3402000" cy="1317277"/>
                </a:xfrm>
                <a:prstGeom prst="rect">
                  <a:avLst/>
                </a:prstGeom>
                <a:solidFill>
                  <a:srgbClr val="F0945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dirty="0">
                      <a:solidFill>
                        <a:schemeClr val="tx1"/>
                      </a:solidFill>
                    </a:rPr>
                    <a:t>Remote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Delegates all operations to a remote Server</a:t>
                  </a:r>
                </a:p>
              </p:txBody>
            </p:sp>
            <p:sp>
              <p:nvSpPr>
                <p:cNvPr id="9" name="Rettangolo 8"/>
                <p:cNvSpPr/>
                <p:nvPr/>
              </p:nvSpPr>
              <p:spPr>
                <a:xfrm>
                  <a:off x="4118039" y="3602291"/>
                  <a:ext cx="1699200" cy="540000"/>
                </a:xfrm>
                <a:prstGeom prst="rect">
                  <a:avLst/>
                </a:prstGeom>
                <a:solidFill>
                  <a:srgbClr val="F0945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dirty="0">
                      <a:solidFill>
                        <a:schemeClr val="tx1"/>
                      </a:solidFill>
                    </a:rPr>
                    <a:t>Memory</a:t>
                  </a:r>
                </a:p>
                <a:p>
                  <a:pPr algn="ctr"/>
                  <a:r>
                    <a:rPr lang="it-IT" sz="1200" dirty="0">
                      <a:solidFill>
                        <a:schemeClr val="tx1"/>
                      </a:solidFill>
                    </a:rPr>
                    <a:t>Works in memory only</a:t>
                  </a:r>
                </a:p>
              </p:txBody>
            </p:sp>
            <p:sp>
              <p:nvSpPr>
                <p:cNvPr id="10" name="Rettangolo 9"/>
                <p:cNvSpPr/>
                <p:nvPr/>
              </p:nvSpPr>
              <p:spPr>
                <a:xfrm>
                  <a:off x="2418325" y="3602296"/>
                  <a:ext cx="1699200" cy="540000"/>
                </a:xfrm>
                <a:prstGeom prst="rect">
                  <a:avLst/>
                </a:prstGeom>
                <a:solidFill>
                  <a:srgbClr val="F0945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dirty="0">
                      <a:solidFill>
                        <a:schemeClr val="tx1"/>
                      </a:solidFill>
                    </a:rPr>
                    <a:t>Plocal</a:t>
                  </a:r>
                </a:p>
                <a:p>
                  <a:pPr algn="ctr"/>
                  <a:r>
                    <a:rPr lang="it-IT" sz="1200" dirty="0">
                      <a:solidFill>
                        <a:schemeClr val="tx1"/>
                      </a:solidFill>
                    </a:rPr>
                    <a:t>Writes/Reads to/from the File System</a:t>
                  </a:r>
                  <a:endParaRPr lang="it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Gruppo 25"/>
              <p:cNvGrpSpPr/>
              <p:nvPr/>
            </p:nvGrpSpPr>
            <p:grpSpPr>
              <a:xfrm>
                <a:off x="2419350" y="1641514"/>
                <a:ext cx="6800919" cy="1079377"/>
                <a:chOff x="2419350" y="1641514"/>
                <a:chExt cx="6800919" cy="1079377"/>
              </a:xfrm>
            </p:grpSpPr>
            <p:sp>
              <p:nvSpPr>
                <p:cNvPr id="11" name="Rettangolo 10"/>
                <p:cNvSpPr/>
                <p:nvPr/>
              </p:nvSpPr>
              <p:spPr>
                <a:xfrm>
                  <a:off x="2419350" y="2180891"/>
                  <a:ext cx="6800919" cy="54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dirty="0">
                      <a:solidFill>
                        <a:schemeClr val="tx1"/>
                      </a:solidFill>
                    </a:rPr>
                    <a:t>Multi-Model API</a:t>
                  </a:r>
                </a:p>
              </p:txBody>
            </p:sp>
            <p:sp>
              <p:nvSpPr>
                <p:cNvPr id="12" name="Rettangolo 11"/>
                <p:cNvSpPr/>
                <p:nvPr/>
              </p:nvSpPr>
              <p:spPr>
                <a:xfrm>
                  <a:off x="4099572" y="1641514"/>
                  <a:ext cx="1684735" cy="54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dirty="0">
                      <a:solidFill>
                        <a:schemeClr val="tx1"/>
                      </a:solidFill>
                    </a:rPr>
                    <a:t>TinkerPop 3.0</a:t>
                  </a:r>
                </a:p>
                <a:p>
                  <a:pPr algn="ctr"/>
                  <a:r>
                    <a:rPr lang="it-IT" sz="1200" dirty="0">
                      <a:solidFill>
                        <a:schemeClr val="tx1"/>
                      </a:solidFill>
                    </a:rPr>
                    <a:t>TinkerPop Blueprints Implementation</a:t>
                  </a:r>
                  <a:endParaRPr lang="it-IT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ttangolo 12"/>
                <p:cNvSpPr/>
                <p:nvPr/>
              </p:nvSpPr>
              <p:spPr>
                <a:xfrm>
                  <a:off x="2419601" y="1641514"/>
                  <a:ext cx="1679972" cy="54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dirty="0">
                      <a:solidFill>
                        <a:schemeClr val="tx1"/>
                      </a:solidFill>
                    </a:rPr>
                    <a:t>TinkerPop 2.0</a:t>
                  </a:r>
                </a:p>
                <a:p>
                  <a:pPr algn="ctr"/>
                  <a:r>
                    <a:rPr lang="it-IT" sz="1200" dirty="0">
                      <a:solidFill>
                        <a:schemeClr val="tx1"/>
                      </a:solidFill>
                    </a:rPr>
                    <a:t>TinkerPop Blueprints Implementation</a:t>
                  </a:r>
                  <a:endParaRPr lang="it-IT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ttangolo 13"/>
                <p:cNvSpPr/>
                <p:nvPr/>
              </p:nvSpPr>
              <p:spPr>
                <a:xfrm>
                  <a:off x="5786438" y="1641514"/>
                  <a:ext cx="1684735" cy="54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dirty="0">
                      <a:solidFill>
                        <a:schemeClr val="tx1"/>
                      </a:solidFill>
                    </a:rPr>
                    <a:t>Object API</a:t>
                  </a:r>
                </a:p>
                <a:p>
                  <a:pPr algn="ctr"/>
                  <a:r>
                    <a:rPr lang="it-IT" sz="1200" dirty="0">
                      <a:solidFill>
                        <a:schemeClr val="tx1"/>
                      </a:solidFill>
                    </a:rPr>
                    <a:t>Auto binds POJO to Document. Acts as an ObjectDB</a:t>
                  </a:r>
                  <a:endParaRPr lang="it-IT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Gruppo 20"/>
              <p:cNvGrpSpPr/>
              <p:nvPr/>
            </p:nvGrpSpPr>
            <p:grpSpPr>
              <a:xfrm>
                <a:off x="2419351" y="1011691"/>
                <a:ext cx="6803780" cy="1079297"/>
                <a:chOff x="2419351" y="906184"/>
                <a:chExt cx="6872286" cy="1079297"/>
              </a:xfrm>
            </p:grpSpPr>
            <p:sp>
              <p:nvSpPr>
                <p:cNvPr id="18" name="Rettangolo 17"/>
                <p:cNvSpPr/>
                <p:nvPr/>
              </p:nvSpPr>
              <p:spPr>
                <a:xfrm>
                  <a:off x="2419351" y="906184"/>
                  <a:ext cx="6872286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b="1" i="1" dirty="0">
                      <a:solidFill>
                        <a:schemeClr val="bg1"/>
                      </a:solidFill>
                    </a:rPr>
                    <a:t>User Application</a:t>
                  </a:r>
                </a:p>
              </p:txBody>
            </p:sp>
            <p:sp>
              <p:nvSpPr>
                <p:cNvPr id="19" name="Rettangolo 18"/>
                <p:cNvSpPr/>
                <p:nvPr/>
              </p:nvSpPr>
              <p:spPr>
                <a:xfrm>
                  <a:off x="7697600" y="1445481"/>
                  <a:ext cx="1594037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ttangolo 19"/>
                <p:cNvSpPr/>
                <p:nvPr/>
              </p:nvSpPr>
              <p:spPr>
                <a:xfrm>
                  <a:off x="7735452" y="1341006"/>
                  <a:ext cx="1549508" cy="15310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Rettangolo 27"/>
            <p:cNvSpPr/>
            <p:nvPr/>
          </p:nvSpPr>
          <p:spPr>
            <a:xfrm>
              <a:off x="7654979" y="929824"/>
              <a:ext cx="492177" cy="2761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7772395" y="626556"/>
            <a:ext cx="1800000" cy="969139"/>
            <a:chOff x="7970951" y="895355"/>
            <a:chExt cx="1800000" cy="969139"/>
          </a:xfrm>
        </p:grpSpPr>
        <p:sp>
          <p:nvSpPr>
            <p:cNvPr id="30" name="Rettangolo 29"/>
            <p:cNvSpPr/>
            <p:nvPr/>
          </p:nvSpPr>
          <p:spPr>
            <a:xfrm>
              <a:off x="7970951" y="895355"/>
              <a:ext cx="1800000" cy="21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1" dirty="0">
                  <a:solidFill>
                    <a:schemeClr val="bg1"/>
                  </a:solidFill>
                </a:rPr>
                <a:t>User application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7970951" y="1271925"/>
              <a:ext cx="1800000" cy="21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1" dirty="0">
                  <a:solidFill>
                    <a:schemeClr val="tx1"/>
                  </a:solidFill>
                </a:rPr>
                <a:t>User level APIs</a:t>
              </a: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7970951" y="1648494"/>
              <a:ext cx="1800000" cy="216000"/>
            </a:xfrm>
            <a:prstGeom prst="rect">
              <a:avLst/>
            </a:prstGeom>
            <a:solidFill>
              <a:srgbClr val="F094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1" dirty="0">
                  <a:solidFill>
                    <a:schemeClr val="tx1"/>
                  </a:solidFill>
                </a:rPr>
                <a:t>Internal 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30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Santo Leto</dc:creator>
  <cp:lastModifiedBy>Santo Leto</cp:lastModifiedBy>
  <cp:revision>18</cp:revision>
  <dcterms:created xsi:type="dcterms:W3CDTF">2017-03-20T11:54:58Z</dcterms:created>
  <dcterms:modified xsi:type="dcterms:W3CDTF">2017-03-20T13:59:38Z</dcterms:modified>
</cp:coreProperties>
</file>