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A3C64-7445-4AD8-A358-C5F0A804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16EFD-E468-44C2-B3C4-98A9C626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AFB21-071A-4D34-AF4B-BA474DDA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3B5C4-EF7C-463C-9094-B8E5F4A8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21B47-8CB7-4E25-9176-78242BE1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7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8CE1-B96D-4DB2-99EB-F9F6DFCF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CD849-34E9-4FE0-B2AC-0EDE7972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BD66C-4593-4504-B5DF-E7792373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24B97-1DDB-4893-A84F-F6DB8E8B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598A9-0DBD-4039-88B2-A12E08D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4A852D-1268-4B34-902D-46C20D8BB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37EC8-516D-48F4-9164-DFC7052E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5BB31-FB90-40E4-B577-1460826D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90635-A8FA-47F3-A22E-3453ECF8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2140-AF50-4C01-984F-8E9E40A5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CB880-4176-4BDD-B069-0514DB68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44C85-4C2D-43A7-859B-6219CBD6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68719-5F9F-4421-A883-D7835CC6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74E97-A5DB-4062-9FD5-78EBAC23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7921A-426F-4A3E-BE57-00995A8A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3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05FC3-4FB2-423D-847B-A7446339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2EFC2-4682-42D6-B7A9-5B47D337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72162-0E30-4188-8548-609FD31A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DBEFF-6326-410C-B622-3D4F525E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A4601-7EBE-44C9-9FF2-B9C80D44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6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8AF29-2742-4F9F-A8EF-2501E88C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0E006-6572-48D7-96B4-9D233D665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C245C-2BB4-499C-B2DA-E48AC76B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2497F-7BF8-4A21-A591-44264AA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8EA81-85AB-4ADF-A689-B6B1871F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21BFA-0384-4EDA-92E0-B5E42694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9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52BCE-5213-4F34-BF3E-D47AB29D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D55C-6EF8-4F7E-80AE-E99DE731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909D-357D-4350-AE11-B6935C0C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353095-0C18-455D-829D-122FB9EE7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85DEFC-0E6C-4B48-B5BB-BDB9A962A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709AC7-76F8-42F3-8AB6-4B486D05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297079-AE34-4352-A4CC-05C21EFA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6D8F06-C876-4E30-A279-4FF1C636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B5CCD-CF58-4CBF-8DF4-5AB64516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A5CEF7-019B-4992-8777-BD3638CF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200762-122A-4D9B-ADCD-05CBD414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7196B4-21E4-41FC-BA9F-33A01778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0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3C6AA3-A0EB-4E0E-83A1-4BB15C8B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4F8590-3CD2-421A-8414-5E0AF688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88C262-CB57-4676-8E97-01134CA0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0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71209-5D3A-49FA-AAB1-F609839D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4D39B-71A4-4455-92D9-666C045C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FB70C-4A1F-4AF3-BF7A-6DABA1A5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3E691-C4BA-424E-9857-A51DCCCE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A0573-1672-4967-9060-901E2DE3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55742-825D-48DA-9AA3-F097DD5C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9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C245-85CC-4976-9A64-42E96888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054489-260E-4039-86E1-3BCF48DB3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CB125-4B79-4328-B7E2-50F93720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BF31F-E1A5-4182-B276-5F2E9DD6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3D2F4-AEDE-473E-9B87-AD34273E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DEA2C-BAF0-43D3-8D7D-299D0975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9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0C0761-7D39-44FE-A226-FC3B871F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32E3B-1BAB-4C6A-89B6-892141C1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C218D-3A2F-416D-B94C-DF7347782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2B60-C894-457B-9BE1-9599FE5FD79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368AB-A464-4518-98F0-BEB72240D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D6BD9-B06B-4B0D-BCBA-1116F0AEE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A073-9163-43CF-A9BD-02052D526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237C27-8261-48EA-965B-6FBCA81677AF}"/>
              </a:ext>
            </a:extLst>
          </p:cNvPr>
          <p:cNvSpPr txBox="1"/>
          <p:nvPr/>
        </p:nvSpPr>
        <p:spPr>
          <a:xfrm>
            <a:off x="67236" y="147918"/>
            <a:ext cx="29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 Problem configuration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F0ED9A-9953-4937-9E7E-34662FB51AD9}"/>
              </a:ext>
            </a:extLst>
          </p:cNvPr>
          <p:cNvSpPr txBox="1"/>
          <p:nvPr/>
        </p:nvSpPr>
        <p:spPr>
          <a:xfrm>
            <a:off x="161364" y="2438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D36A30-8780-4B01-9403-8B597142C31F}"/>
              </a:ext>
            </a:extLst>
          </p:cNvPr>
          <p:cNvSpPr txBox="1"/>
          <p:nvPr/>
        </p:nvSpPr>
        <p:spPr>
          <a:xfrm>
            <a:off x="1276381" y="35256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A65C7B-9659-466B-9A6E-6776F0B72B67}"/>
              </a:ext>
            </a:extLst>
          </p:cNvPr>
          <p:cNvSpPr txBox="1"/>
          <p:nvPr/>
        </p:nvSpPr>
        <p:spPr>
          <a:xfrm>
            <a:off x="1276381" y="14404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536DBF-8685-40F7-86E5-BA13C0DB5600}"/>
              </a:ext>
            </a:extLst>
          </p:cNvPr>
          <p:cNvSpPr txBox="1"/>
          <p:nvPr/>
        </p:nvSpPr>
        <p:spPr>
          <a:xfrm>
            <a:off x="2332280" y="2438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CAA6AA-2431-48B6-A452-85829BD13A8C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14611" y="1625105"/>
            <a:ext cx="961770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4CCA5C-1A69-4C06-9761-34C6092228E8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314611" y="2807984"/>
            <a:ext cx="961770" cy="90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FB5AA82-64B6-4CE1-8611-94DD0E9EBDC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1429628" y="1809771"/>
            <a:ext cx="0" cy="171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10CCCF9-BED6-4F26-841B-5A2A8EDE5965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1582875" y="1625105"/>
            <a:ext cx="902652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445A3C-3565-45A3-8F9D-A325275A7CB4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1582875" y="2807984"/>
            <a:ext cx="902652" cy="90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0A2275-9F5D-439B-835A-F3E321875297}"/>
                  </a:ext>
                </a:extLst>
              </p:cNvPr>
              <p:cNvSpPr txBox="1"/>
              <p:nvPr/>
            </p:nvSpPr>
            <p:spPr>
              <a:xfrm>
                <a:off x="318170" y="1650363"/>
                <a:ext cx="58772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0A2275-9F5D-439B-835A-F3E32187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0" y="1650363"/>
                <a:ext cx="587725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FBA6F27-AB76-441B-94ED-EEC808E1D284}"/>
                  </a:ext>
                </a:extLst>
              </p:cNvPr>
              <p:cNvSpPr txBox="1"/>
              <p:nvPr/>
            </p:nvSpPr>
            <p:spPr>
              <a:xfrm>
                <a:off x="299797" y="3177316"/>
                <a:ext cx="58772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FBA6F27-AB76-441B-94ED-EEC808E1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7" y="3177316"/>
                <a:ext cx="58772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DB136-2FE1-4F7B-867A-E4328564B3AA}"/>
                  </a:ext>
                </a:extLst>
              </p:cNvPr>
              <p:cNvSpPr txBox="1"/>
              <p:nvPr/>
            </p:nvSpPr>
            <p:spPr>
              <a:xfrm>
                <a:off x="2034201" y="1619013"/>
                <a:ext cx="58772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9DB136-2FE1-4F7B-867A-E4328564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01" y="1619013"/>
                <a:ext cx="587725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6C3C87E-EFB1-4339-9D61-FC120EDEAEA7}"/>
                  </a:ext>
                </a:extLst>
              </p:cNvPr>
              <p:cNvSpPr txBox="1"/>
              <p:nvPr/>
            </p:nvSpPr>
            <p:spPr>
              <a:xfrm>
                <a:off x="1979747" y="3230350"/>
                <a:ext cx="58240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6C3C87E-EFB1-4339-9D61-FC120EDEA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47" y="3230350"/>
                <a:ext cx="582404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3FB196C-B467-463C-98A9-048FD4204D45}"/>
                  </a:ext>
                </a:extLst>
              </p:cNvPr>
              <p:cNvSpPr txBox="1"/>
              <p:nvPr/>
            </p:nvSpPr>
            <p:spPr>
              <a:xfrm>
                <a:off x="923848" y="2409865"/>
                <a:ext cx="58240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3FB196C-B467-463C-98A9-048FD4204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48" y="2409865"/>
                <a:ext cx="582404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D5F6A6-A1BB-4920-B687-FDB330CE8C86}"/>
              </a:ext>
            </a:extLst>
          </p:cNvPr>
          <p:cNvSpPr txBox="1"/>
          <p:nvPr/>
        </p:nvSpPr>
        <p:spPr>
          <a:xfrm>
            <a:off x="67236" y="655679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transportation network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nodes, 5 directed links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6A5F78B-4D26-4C84-AEF1-B9986B7CE4BD}"/>
              </a:ext>
            </a:extLst>
          </p:cNvPr>
          <p:cNvSpPr txBox="1"/>
          <p:nvPr/>
        </p:nvSpPr>
        <p:spPr>
          <a:xfrm>
            <a:off x="161364" y="427647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node: 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19F2B4-B88A-4977-BD42-B734BECB03A7}"/>
              </a:ext>
            </a:extLst>
          </p:cNvPr>
          <p:cNvSpPr txBox="1"/>
          <p:nvPr/>
        </p:nvSpPr>
        <p:spPr>
          <a:xfrm>
            <a:off x="128919" y="5232895"/>
            <a:ext cx="217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horizon = [0, 5]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4B941B-BB30-4503-B67C-0B2E8813223E}"/>
              </a:ext>
            </a:extLst>
          </p:cNvPr>
          <p:cNvSpPr txBox="1"/>
          <p:nvPr/>
        </p:nvSpPr>
        <p:spPr>
          <a:xfrm>
            <a:off x="161364" y="5912321"/>
            <a:ext cx="93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a path from origin node to destination node, such that the duration is the minimum.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F6E3EEE-2108-4290-B4FC-810419C39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475" y="147918"/>
            <a:ext cx="8113856" cy="55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9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AE4C61-3E37-499B-9231-80A4756E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BDE4DD6-522E-4B31-9364-3AF6320040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098268"/>
                  </p:ext>
                </p:extLst>
              </p:nvPr>
            </p:nvGraphicFramePr>
            <p:xfrm>
              <a:off x="3898902" y="3134157"/>
              <a:ext cx="8127999" cy="25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3.88667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3.9016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4.99433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4.99433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1.79842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285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532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7BDE4DD6-522E-4B31-9364-3AF6320040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098268"/>
                  </p:ext>
                </p:extLst>
              </p:nvPr>
            </p:nvGraphicFramePr>
            <p:xfrm>
              <a:off x="3898902" y="3134157"/>
              <a:ext cx="8127999" cy="25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439" r="-895902" b="-9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439" r="-803306" b="-9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439" r="-703306" b="-9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439" r="-498361" b="-9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479" t="-2439" r="-402479" b="-9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479" t="-2439" r="-302479" b="-9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479" t="-2439" r="-202479" b="-9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5082" t="-2439" r="-100820" b="-9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439" r="-1653" b="-914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4.99433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1.79842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285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5326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52327E7-22EA-4C23-986E-9532BBA8892D}"/>
              </a:ext>
            </a:extLst>
          </p:cNvPr>
          <p:cNvSpPr/>
          <p:nvPr/>
        </p:nvSpPr>
        <p:spPr>
          <a:xfrm>
            <a:off x="165099" y="3370747"/>
            <a:ext cx="1858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Resolving ABSPT:(0,2), 3.9016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bound=1.8874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10EAADC-3E60-46A6-A26D-930CE5BD4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2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369205-FD49-4F7A-8DD0-9AD69BB2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B4D455C-5E74-4450-9932-3E986D844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559604"/>
                  </p:ext>
                </p:extLst>
              </p:nvPr>
            </p:nvGraphicFramePr>
            <p:xfrm>
              <a:off x="3898902" y="3134157"/>
              <a:ext cx="8127999" cy="27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2.83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3.88667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3.9016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4.99433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4.99433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1.79842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285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253262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2.2208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1.98689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270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FB4D455C-5E74-4450-9932-3E986D844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559604"/>
                  </p:ext>
                </p:extLst>
              </p:nvPr>
            </p:nvGraphicFramePr>
            <p:xfrm>
              <a:off x="3898902" y="3134157"/>
              <a:ext cx="8127999" cy="27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439" r="-895902" b="-10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439" r="-803306" b="-10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439" r="-703306" b="-10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653" t="-2439" r="-603306" b="-10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439" r="-498361" b="-10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479" t="-2439" r="-402479" b="-10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479" t="-2439" r="-302479" b="-10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479" t="-2439" r="-202479" b="-10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5082" t="-2439" r="-100820" b="-10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439" r="-1653" b="-1014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4.99433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1.79842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285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253262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2.2208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1.98689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2708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形 5">
            <a:extLst>
              <a:ext uri="{FF2B5EF4-FFF2-40B4-BE49-F238E27FC236}">
                <a16:creationId xmlns:a16="http://schemas.microsoft.com/office/drawing/2014/main" id="{E2C782F0-927F-44AF-93F8-824417AF8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86DA66-0F2F-4325-A634-DC71BE805817}"/>
              </a:ext>
            </a:extLst>
          </p:cNvPr>
          <p:cNvSpPr/>
          <p:nvPr/>
        </p:nvSpPr>
        <p:spPr>
          <a:xfrm>
            <a:off x="165099" y="3388314"/>
            <a:ext cx="224192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Adding ABSPT:(2,2), 2.83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FSPT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0        6.000000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1        6.000000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2        2.000000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3        2.830000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BSPT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0        0.509705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1        1.503106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2        2.000000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3        2.830000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UB=2.3203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newabspt</a:t>
            </a:r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LB=1.98689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Updating ABSPT:2.5674: LB=2.2208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Inserting ABSPT:2.83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bound=1.89436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8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E80686-6F99-493C-8FC1-360183B8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FD0E50F-5B3B-44E0-A12C-600B1B6E00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705697"/>
                  </p:ext>
                </p:extLst>
              </p:nvPr>
            </p:nvGraphicFramePr>
            <p:xfrm>
              <a:off x="3898902" y="3134157"/>
              <a:ext cx="8127999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2.83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3.88667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3.9016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4.99433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4.99433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1.79842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285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253262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2.2208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1.98689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27083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2.2208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1.98689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59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FD0E50F-5B3B-44E0-A12C-600B1B6E00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705697"/>
                  </p:ext>
                </p:extLst>
              </p:nvPr>
            </p:nvGraphicFramePr>
            <p:xfrm>
              <a:off x="3898902" y="3134157"/>
              <a:ext cx="8127999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439" r="-895902" b="-1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439" r="-803306" b="-1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439" r="-703306" b="-1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653" t="-2439" r="-603306" b="-1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439" r="-498361" b="-1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479" t="-2439" r="-402479" b="-1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479" t="-2439" r="-302479" b="-1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479" t="-2439" r="-202479" b="-1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5082" t="-2439" r="-100820" b="-11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439" r="-1653" b="-11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4.99433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1.79842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285420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253262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2.2208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1.98689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27083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2.2208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1.98689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1.9016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596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090B04E-60E6-44B8-B5F2-27D6EF11C0CD}"/>
              </a:ext>
            </a:extLst>
          </p:cNvPr>
          <p:cNvSpPr/>
          <p:nvPr/>
        </p:nvSpPr>
        <p:spPr>
          <a:xfrm>
            <a:off x="169957" y="3619518"/>
            <a:ext cx="2102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Resolving ABSPT:(2,3), 3.88667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F7F32961-989C-4E09-982B-F27FA04DF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1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17B4A1-CA97-4EED-9357-ADD6422DFCF6}"/>
              </a:ext>
            </a:extLst>
          </p:cNvPr>
          <p:cNvSpPr/>
          <p:nvPr/>
        </p:nvSpPr>
        <p:spPr>
          <a:xfrm>
            <a:off x="3220052" y="2967335"/>
            <a:ext cx="5751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Done! Thank you!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10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101F85-4577-4C28-BA9F-39F73091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357616"/>
                  </p:ext>
                </p:extLst>
              </p:nvPr>
            </p:nvGraphicFramePr>
            <p:xfrm>
              <a:off x="3898902" y="3134157"/>
              <a:ext cx="8127999" cy="50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357616"/>
                  </p:ext>
                </p:extLst>
              </p:nvPr>
            </p:nvGraphicFramePr>
            <p:xfrm>
              <a:off x="3898902" y="3134157"/>
              <a:ext cx="8127999" cy="50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381" r="-895902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381" r="-803306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381" r="-703306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381" r="-1653" b="-1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图形 8">
            <a:extLst>
              <a:ext uri="{FF2B5EF4-FFF2-40B4-BE49-F238E27FC236}">
                <a16:creationId xmlns:a16="http://schemas.microsoft.com/office/drawing/2014/main" id="{081E8821-EDB9-48E6-AC1C-070DC9AF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71F8816-3314-42D4-A33F-31754B24D04F}"/>
              </a:ext>
            </a:extLst>
          </p:cNvPr>
          <p:cNvSpPr/>
          <p:nvPr/>
        </p:nvSpPr>
        <p:spPr>
          <a:xfrm>
            <a:off x="103094" y="3072348"/>
            <a:ext cx="4166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Adding ABSPT:(0,0), 2.5674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FSPT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0        0.000000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1        1.340000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2        2.850000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3        2.567400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BSPT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0        0.000000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1        1.340000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2        1.761273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3        2.567400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UB=2.5674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 previous ABSPT, this should only occur during first or second ABSPT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Inserting ABSPT:2.5674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Adding ABSPT:(3,5), 5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FSPT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0        6.000000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1        6.000000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2        6.000000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3        5.000000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BSPT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0        2.804665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1        2.840059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2        4.005635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3        5.000000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UB=2.19533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Updating ABSPT:2.5674: LB=1.26279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Inserting ABSPT:5</a:t>
            </a:r>
            <a:endParaRPr lang="zh-CN" altLang="zh-CN" sz="800" kern="100" dirty="0">
              <a:highlight>
                <a:srgbClr val="00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bound=1.26279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bound=2.19533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7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101F85-4577-4C28-BA9F-39F73091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796957"/>
                  </p:ext>
                </p:extLst>
              </p:nvPr>
            </p:nvGraphicFramePr>
            <p:xfrm>
              <a:off x="3898902" y="3134157"/>
              <a:ext cx="8127999" cy="75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796957"/>
                  </p:ext>
                </p:extLst>
              </p:nvPr>
            </p:nvGraphicFramePr>
            <p:xfrm>
              <a:off x="3898902" y="3134157"/>
              <a:ext cx="8127999" cy="75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381" r="-895902" b="-2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381" r="-803306" b="-2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381" r="-703306" b="-2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381" r="-498361" b="-2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381" r="-1653" b="-2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图形 3">
            <a:extLst>
              <a:ext uri="{FF2B5EF4-FFF2-40B4-BE49-F238E27FC236}">
                <a16:creationId xmlns:a16="http://schemas.microsoft.com/office/drawing/2014/main" id="{05CDC7B0-FD44-4FA9-9BF5-3F67C3FFC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01C894-1ED1-4341-BF80-D308177E9338}"/>
              </a:ext>
            </a:extLst>
          </p:cNvPr>
          <p:cNvSpPr/>
          <p:nvPr/>
        </p:nvSpPr>
        <p:spPr>
          <a:xfrm>
            <a:off x="33870" y="3274002"/>
            <a:ext cx="2095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Adding ABSPT:(0,1), 3.0826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FSPT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0        1.000000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1        1.660000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2        3.275400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3        3.082600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BSPT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0        1.000000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1        1.660000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2        2.239054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3        3.082600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UB=2.0826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newabspt</a:t>
            </a:r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LB=1.45799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Updating ABSPT:2.5674: LB=1.8874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Inserting ABSPT:3.0826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bound=1.45799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bound=2.0826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7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101F85-4577-4C28-BA9F-39F73091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597612"/>
                  </p:ext>
                </p:extLst>
              </p:nvPr>
            </p:nvGraphicFramePr>
            <p:xfrm>
              <a:off x="3898902" y="3134157"/>
              <a:ext cx="8127999" cy="100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3.9016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597612"/>
                  </p:ext>
                </p:extLst>
              </p:nvPr>
            </p:nvGraphicFramePr>
            <p:xfrm>
              <a:off x="3898902" y="3134157"/>
              <a:ext cx="8127999" cy="100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381" r="-89590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381" r="-80330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381" r="-70330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381" r="-49836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479" t="-2381" r="-202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381" r="-165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FA3C30B9-D108-4FDC-8D18-BC617D557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CFBEC87-FAC8-4E78-B14E-D79F3D3DE474}"/>
              </a:ext>
            </a:extLst>
          </p:cNvPr>
          <p:cNvSpPr/>
          <p:nvPr/>
        </p:nvSpPr>
        <p:spPr>
          <a:xfrm>
            <a:off x="224118" y="3429000"/>
            <a:ext cx="239133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Adding ABSPT:(0,2), 3.9016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FSPT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0        2.000000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1        2.140000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2        3.592600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3        3.901600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BSPT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0        2.000000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1        2.140000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2        3.013481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3        3.901600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UB=1.9016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newabspt</a:t>
            </a:r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LB=1.79699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Updating ABSPT:3.0826: LB=1.5626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Inserting ABSPT:3.9016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bound=1.5626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101F85-4577-4C28-BA9F-39F73091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462258"/>
                  </p:ext>
                </p:extLst>
              </p:nvPr>
            </p:nvGraphicFramePr>
            <p:xfrm>
              <a:off x="3898902" y="3134157"/>
              <a:ext cx="8127999" cy="12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3.9016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462258"/>
                  </p:ext>
                </p:extLst>
              </p:nvPr>
            </p:nvGraphicFramePr>
            <p:xfrm>
              <a:off x="3898902" y="3134157"/>
              <a:ext cx="8127999" cy="12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439" r="-895902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439" r="-803306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439" r="-703306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439" r="-498361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479" t="-2439" r="-402479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479" t="-2439" r="-202479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439" r="-1653" b="-4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图形 3">
            <a:extLst>
              <a:ext uri="{FF2B5EF4-FFF2-40B4-BE49-F238E27FC236}">
                <a16:creationId xmlns:a16="http://schemas.microsoft.com/office/drawing/2014/main" id="{E7D16CAB-AD85-4EDE-9CF2-B170F80FB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AE9384-2C34-459D-B058-F355849FACBE}"/>
              </a:ext>
            </a:extLst>
          </p:cNvPr>
          <p:cNvSpPr/>
          <p:nvPr/>
        </p:nvSpPr>
        <p:spPr>
          <a:xfrm>
            <a:off x="56030" y="3253830"/>
            <a:ext cx="216945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Adding ABSPT:(1,2), 3.63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FSPT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0        6.000000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1        2.000000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2        3.510000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3        3.630000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BSPT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0        1.708333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1        2.000000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2        2.757098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3        3.630000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UB=1.92167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newabspt</a:t>
            </a:r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LB=1.77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Updating ABSPT:3.0826: LB=1.71427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Inserting ABSPT:3.63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bound=1.71427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3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101F85-4577-4C28-BA9F-39F73091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758034"/>
                  </p:ext>
                </p:extLst>
              </p:nvPr>
            </p:nvGraphicFramePr>
            <p:xfrm>
              <a:off x="3898902" y="3134157"/>
              <a:ext cx="8127999" cy="151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3.9016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392B719-545B-440C-9928-0D61F6628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758034"/>
                  </p:ext>
                </p:extLst>
              </p:nvPr>
            </p:nvGraphicFramePr>
            <p:xfrm>
              <a:off x="3898902" y="3134157"/>
              <a:ext cx="8127999" cy="151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381" r="-895902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381" r="-803306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381" r="-703306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381" r="-498361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479" t="-2381" r="-402479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479" t="-2381" r="-202479" b="-4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381" r="-1653" b="-49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E31D409-B0F5-4ECE-8FB0-AA6EA9196AD6}"/>
              </a:ext>
            </a:extLst>
          </p:cNvPr>
          <p:cNvSpPr/>
          <p:nvPr/>
        </p:nvSpPr>
        <p:spPr>
          <a:xfrm>
            <a:off x="165099" y="3429000"/>
            <a:ext cx="1925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Resolving ABSPT:(0,1),3.0826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bound=1.77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300B447-C996-4AE6-B12C-215A7FEB7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6279D0-FFC6-4886-AB60-E876F7B7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428EB4F-35CA-4736-9EA0-924D9EFB97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0524738"/>
                  </p:ext>
                </p:extLst>
              </p:nvPr>
            </p:nvGraphicFramePr>
            <p:xfrm>
              <a:off x="3898902" y="3134157"/>
              <a:ext cx="8127999" cy="176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3.88667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3.9016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428EB4F-35CA-4736-9EA0-924D9EFB97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0524738"/>
                  </p:ext>
                </p:extLst>
              </p:nvPr>
            </p:nvGraphicFramePr>
            <p:xfrm>
              <a:off x="3898902" y="3134157"/>
              <a:ext cx="8127999" cy="176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439" r="-895902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439" r="-803306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439" r="-703306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439" r="-498361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479" t="-2439" r="-402479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479" t="-2439" r="-302479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479" t="-2439" r="-202479" b="-6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439" r="-1653" b="-612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形 5">
            <a:extLst>
              <a:ext uri="{FF2B5EF4-FFF2-40B4-BE49-F238E27FC236}">
                <a16:creationId xmlns:a16="http://schemas.microsoft.com/office/drawing/2014/main" id="{49319A13-8A68-4BE7-B920-26404535E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BDF4CE9-C5EA-44DF-AEEF-36E6CD6E8BC8}"/>
              </a:ext>
            </a:extLst>
          </p:cNvPr>
          <p:cNvSpPr/>
          <p:nvPr/>
        </p:nvSpPr>
        <p:spPr>
          <a:xfrm>
            <a:off x="165099" y="3226937"/>
            <a:ext cx="196102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Adding ABSPT:(2,3), 3.88667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FSPT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0        6.000000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1        6.000000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2        3.000000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3        3.886667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BSPT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0        1.983964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1        2.132303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2        3.000000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3        3.886667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UB=1.9027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newabspt</a:t>
            </a:r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LB=1.89436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Updating ABSPT:3.63: LB=1.77834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Inserting ABSPT:3.88667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bound=1.77834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1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501AC7-3316-431D-94FC-0EB357C1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8E605B94-F0CF-428C-BCB2-FFA6821D0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701759"/>
                  </p:ext>
                </p:extLst>
              </p:nvPr>
            </p:nvGraphicFramePr>
            <p:xfrm>
              <a:off x="3898902" y="3134157"/>
              <a:ext cx="8127999" cy="201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3.88667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3.9016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8E605B94-F0CF-428C-BCB2-FFA6821D0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701759"/>
                  </p:ext>
                </p:extLst>
              </p:nvPr>
            </p:nvGraphicFramePr>
            <p:xfrm>
              <a:off x="3898902" y="3134157"/>
              <a:ext cx="8127999" cy="201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439" r="-895902" b="-7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439" r="-803306" b="-7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439" r="-703306" b="-7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439" r="-498361" b="-7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479" t="-2439" r="-402479" b="-7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479" t="-2439" r="-302479" b="-7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479" t="-2439" r="-202479" b="-7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439" r="-1653" b="-712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680A651-C814-403B-9807-136C0F2E8B39}"/>
              </a:ext>
            </a:extLst>
          </p:cNvPr>
          <p:cNvSpPr/>
          <p:nvPr/>
        </p:nvSpPr>
        <p:spPr>
          <a:xfrm>
            <a:off x="217395" y="3559005"/>
            <a:ext cx="1799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Resolving ABSPT</a:t>
            </a:r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:(1,2), </a:t>
            </a:r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3.63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bound=1.79699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368394D-705C-49C4-910C-B9406CC5B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8076CD-C373-43F9-8DD5-0B3962BC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9058" cy="313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0DB4C8B-9543-45D2-A88D-368277443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172399"/>
                  </p:ext>
                </p:extLst>
              </p:nvPr>
            </p:nvGraphicFramePr>
            <p:xfrm>
              <a:off x="3898902" y="3134157"/>
              <a:ext cx="8127999" cy="226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2.5674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3.0826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3.63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3.88667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3.9016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4.99433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4.99433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1.79842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285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0DB4C8B-9543-45D2-A88D-3682774430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172399"/>
                  </p:ext>
                </p:extLst>
              </p:nvPr>
            </p:nvGraphicFramePr>
            <p:xfrm>
              <a:off x="3898902" y="3134157"/>
              <a:ext cx="8127999" cy="226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49662760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3170849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14460511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2701325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414036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0806074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737217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71708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47345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6186310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27560757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no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439" r="-895902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653" t="-2439" r="-803306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653" t="-2439" r="-703306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7541" t="-2439" r="-498361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479" t="-2439" r="-402479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479" t="-2439" r="-302479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479" t="-2439" r="-202479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5082" t="-2439" r="-100820" b="-8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306" t="-2439" r="-1653" b="-814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8233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2.5674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1.26279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837834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1.45799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810963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1.5626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719248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3.0826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1.71427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13219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85307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3.88667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1.77834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214947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1.79699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868910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3.9016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4.99433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1.8874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2.0826</a:t>
                          </a:r>
                          <a:endParaRPr lang="zh-CN" altLang="en-US" sz="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1.92167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1.89436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1.79842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</a:t>
                          </a:r>
                          <a:endParaRPr lang="zh-CN" altLang="en-US" sz="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2.19533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2854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形 5">
            <a:extLst>
              <a:ext uri="{FF2B5EF4-FFF2-40B4-BE49-F238E27FC236}">
                <a16:creationId xmlns:a16="http://schemas.microsoft.com/office/drawing/2014/main" id="{FFA799A7-9087-4580-8D79-5934EED7F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29" y="0"/>
            <a:ext cx="6845471" cy="28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08A1D1-BA37-4C11-AA84-E4109CC59214}"/>
              </a:ext>
            </a:extLst>
          </p:cNvPr>
          <p:cNvSpPr/>
          <p:nvPr/>
        </p:nvSpPr>
        <p:spPr>
          <a:xfrm>
            <a:off x="237565" y="3429000"/>
            <a:ext cx="218290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Adding ABSPT:(2,4), 4.99433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FSPT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0        6.000000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1        6.000000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2        4.000000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3        4.994333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Times of Nodes in BSPT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0        2.793688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1        2.830508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2        4.000000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3        4.994333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UB=2.20065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newabspt</a:t>
            </a:r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LB=2.1953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Updating ABSPT:3.9016: LB=1.79842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Inserting ABSPT:4.99433</a:t>
            </a:r>
            <a:endParaRPr lang="zh-CN" altLang="zh-CN" sz="800" kern="100" dirty="0"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lower bound=1.79842</a:t>
            </a:r>
            <a:endParaRPr lang="zh-CN" altLang="zh-CN" sz="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current upper bound=1.9016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1716</Words>
  <Application>Microsoft Office PowerPoint</Application>
  <PresentationFormat>宽屏</PresentationFormat>
  <Paragraphs>755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Calibri</vt:lpstr>
      <vt:lpstr>Cambria Math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40</cp:revision>
  <dcterms:created xsi:type="dcterms:W3CDTF">2023-08-23T13:17:41Z</dcterms:created>
  <dcterms:modified xsi:type="dcterms:W3CDTF">2023-08-24T12:06:35Z</dcterms:modified>
</cp:coreProperties>
</file>