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76AD-8DEF-44EB-A9E6-FDFC545DB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591BD85C-89B4-4740-ADCE-C59F8C0422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3AE121E3-0CDE-4C00-B765-F0E0FC25AE44}"/>
              </a:ext>
            </a:extLst>
          </p:cNvPr>
          <p:cNvSpPr>
            <a:spLocks noGrp="1"/>
          </p:cNvSpPr>
          <p:nvPr>
            <p:ph type="dt" sz="half" idx="10"/>
          </p:nvPr>
        </p:nvSpPr>
        <p:spPr/>
        <p:txBody>
          <a:bodyPr/>
          <a:lstStyle/>
          <a:p>
            <a:fld id="{B3B8A5D8-EE41-4085-8F26-589C57C11333}" type="datetimeFigureOut">
              <a:rPr lang="he-IL" smtClean="0"/>
              <a:t>י"ט/ניסן/תשפ"א</a:t>
            </a:fld>
            <a:endParaRPr lang="he-IL"/>
          </a:p>
        </p:txBody>
      </p:sp>
      <p:sp>
        <p:nvSpPr>
          <p:cNvPr id="5" name="Footer Placeholder 4">
            <a:extLst>
              <a:ext uri="{FF2B5EF4-FFF2-40B4-BE49-F238E27FC236}">
                <a16:creationId xmlns:a16="http://schemas.microsoft.com/office/drawing/2014/main" id="{AC4EAE05-137F-434F-94CD-9212400E5B7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80243B3-2F57-4BE5-B01B-500054FBD421}"/>
              </a:ext>
            </a:extLst>
          </p:cNvPr>
          <p:cNvSpPr>
            <a:spLocks noGrp="1"/>
          </p:cNvSpPr>
          <p:nvPr>
            <p:ph type="sldNum" sz="quarter" idx="12"/>
          </p:nvPr>
        </p:nvSpPr>
        <p:spPr/>
        <p:txBody>
          <a:bodyPr/>
          <a:lstStyle/>
          <a:p>
            <a:fld id="{C792C2FF-706D-46AB-BCFB-DDADCBA6F56F}" type="slidenum">
              <a:rPr lang="he-IL" smtClean="0"/>
              <a:t>‹#›</a:t>
            </a:fld>
            <a:endParaRPr lang="he-IL"/>
          </a:p>
        </p:txBody>
      </p:sp>
    </p:spTree>
    <p:extLst>
      <p:ext uri="{BB962C8B-B14F-4D97-AF65-F5344CB8AC3E}">
        <p14:creationId xmlns:p14="http://schemas.microsoft.com/office/powerpoint/2010/main" val="125616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740F-7DB9-4228-98D4-089B2787B92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4C8D35CC-2688-42A5-B803-031329AE6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F6A6FEB-9E5D-4019-9E3A-648BBFA6E5C7}"/>
              </a:ext>
            </a:extLst>
          </p:cNvPr>
          <p:cNvSpPr>
            <a:spLocks noGrp="1"/>
          </p:cNvSpPr>
          <p:nvPr>
            <p:ph type="dt" sz="half" idx="10"/>
          </p:nvPr>
        </p:nvSpPr>
        <p:spPr/>
        <p:txBody>
          <a:bodyPr/>
          <a:lstStyle/>
          <a:p>
            <a:fld id="{B3B8A5D8-EE41-4085-8F26-589C57C11333}" type="datetimeFigureOut">
              <a:rPr lang="he-IL" smtClean="0"/>
              <a:t>י"ט/ניסן/תשפ"א</a:t>
            </a:fld>
            <a:endParaRPr lang="he-IL"/>
          </a:p>
        </p:txBody>
      </p:sp>
      <p:sp>
        <p:nvSpPr>
          <p:cNvPr id="5" name="Footer Placeholder 4">
            <a:extLst>
              <a:ext uri="{FF2B5EF4-FFF2-40B4-BE49-F238E27FC236}">
                <a16:creationId xmlns:a16="http://schemas.microsoft.com/office/drawing/2014/main" id="{2856BC16-1B7E-4F6D-A034-979D9217459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48F707D-1A88-4FB4-A5D4-95E7350B4493}"/>
              </a:ext>
            </a:extLst>
          </p:cNvPr>
          <p:cNvSpPr>
            <a:spLocks noGrp="1"/>
          </p:cNvSpPr>
          <p:nvPr>
            <p:ph type="sldNum" sz="quarter" idx="12"/>
          </p:nvPr>
        </p:nvSpPr>
        <p:spPr/>
        <p:txBody>
          <a:bodyPr/>
          <a:lstStyle/>
          <a:p>
            <a:fld id="{C792C2FF-706D-46AB-BCFB-DDADCBA6F56F}" type="slidenum">
              <a:rPr lang="he-IL" smtClean="0"/>
              <a:t>‹#›</a:t>
            </a:fld>
            <a:endParaRPr lang="he-IL"/>
          </a:p>
        </p:txBody>
      </p:sp>
    </p:spTree>
    <p:extLst>
      <p:ext uri="{BB962C8B-B14F-4D97-AF65-F5344CB8AC3E}">
        <p14:creationId xmlns:p14="http://schemas.microsoft.com/office/powerpoint/2010/main" val="85862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5CCEC-7FFB-49BB-8864-71F3B6E38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11059E3E-A8AE-4AAA-9720-0D68AB2AC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076CA6C-23EB-4548-A24A-FB0B68F7246D}"/>
              </a:ext>
            </a:extLst>
          </p:cNvPr>
          <p:cNvSpPr>
            <a:spLocks noGrp="1"/>
          </p:cNvSpPr>
          <p:nvPr>
            <p:ph type="dt" sz="half" idx="10"/>
          </p:nvPr>
        </p:nvSpPr>
        <p:spPr/>
        <p:txBody>
          <a:bodyPr/>
          <a:lstStyle/>
          <a:p>
            <a:fld id="{B3B8A5D8-EE41-4085-8F26-589C57C11333}" type="datetimeFigureOut">
              <a:rPr lang="he-IL" smtClean="0"/>
              <a:t>י"ט/ניסן/תשפ"א</a:t>
            </a:fld>
            <a:endParaRPr lang="he-IL"/>
          </a:p>
        </p:txBody>
      </p:sp>
      <p:sp>
        <p:nvSpPr>
          <p:cNvPr id="5" name="Footer Placeholder 4">
            <a:extLst>
              <a:ext uri="{FF2B5EF4-FFF2-40B4-BE49-F238E27FC236}">
                <a16:creationId xmlns:a16="http://schemas.microsoft.com/office/drawing/2014/main" id="{F6272D77-A3F2-4722-A55C-4FD4D2F9AC7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7E04CC2-6AA2-4783-9F3E-D3FF4E79F7D8}"/>
              </a:ext>
            </a:extLst>
          </p:cNvPr>
          <p:cNvSpPr>
            <a:spLocks noGrp="1"/>
          </p:cNvSpPr>
          <p:nvPr>
            <p:ph type="sldNum" sz="quarter" idx="12"/>
          </p:nvPr>
        </p:nvSpPr>
        <p:spPr/>
        <p:txBody>
          <a:bodyPr/>
          <a:lstStyle/>
          <a:p>
            <a:fld id="{C792C2FF-706D-46AB-BCFB-DDADCBA6F56F}" type="slidenum">
              <a:rPr lang="he-IL" smtClean="0"/>
              <a:t>‹#›</a:t>
            </a:fld>
            <a:endParaRPr lang="he-IL"/>
          </a:p>
        </p:txBody>
      </p:sp>
    </p:spTree>
    <p:extLst>
      <p:ext uri="{BB962C8B-B14F-4D97-AF65-F5344CB8AC3E}">
        <p14:creationId xmlns:p14="http://schemas.microsoft.com/office/powerpoint/2010/main" val="420884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E68A-5815-4762-94FB-A9D53A22125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293C2EBA-60AC-4347-B21A-DF9226FCE2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AD80C9E-8176-4B4A-8878-D0C77B95C83F}"/>
              </a:ext>
            </a:extLst>
          </p:cNvPr>
          <p:cNvSpPr>
            <a:spLocks noGrp="1"/>
          </p:cNvSpPr>
          <p:nvPr>
            <p:ph type="dt" sz="half" idx="10"/>
          </p:nvPr>
        </p:nvSpPr>
        <p:spPr/>
        <p:txBody>
          <a:bodyPr/>
          <a:lstStyle/>
          <a:p>
            <a:fld id="{B3B8A5D8-EE41-4085-8F26-589C57C11333}" type="datetimeFigureOut">
              <a:rPr lang="he-IL" smtClean="0"/>
              <a:t>י"ט/ניסן/תשפ"א</a:t>
            </a:fld>
            <a:endParaRPr lang="he-IL"/>
          </a:p>
        </p:txBody>
      </p:sp>
      <p:sp>
        <p:nvSpPr>
          <p:cNvPr id="5" name="Footer Placeholder 4">
            <a:extLst>
              <a:ext uri="{FF2B5EF4-FFF2-40B4-BE49-F238E27FC236}">
                <a16:creationId xmlns:a16="http://schemas.microsoft.com/office/drawing/2014/main" id="{F7705093-CDDE-4D23-9B69-95BA43A8879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F3E0BCD-1ACE-4D68-819C-8EB26A32292E}"/>
              </a:ext>
            </a:extLst>
          </p:cNvPr>
          <p:cNvSpPr>
            <a:spLocks noGrp="1"/>
          </p:cNvSpPr>
          <p:nvPr>
            <p:ph type="sldNum" sz="quarter" idx="12"/>
          </p:nvPr>
        </p:nvSpPr>
        <p:spPr/>
        <p:txBody>
          <a:bodyPr/>
          <a:lstStyle/>
          <a:p>
            <a:fld id="{C792C2FF-706D-46AB-BCFB-DDADCBA6F56F}" type="slidenum">
              <a:rPr lang="he-IL" smtClean="0"/>
              <a:t>‹#›</a:t>
            </a:fld>
            <a:endParaRPr lang="he-IL"/>
          </a:p>
        </p:txBody>
      </p:sp>
    </p:spTree>
    <p:extLst>
      <p:ext uri="{BB962C8B-B14F-4D97-AF65-F5344CB8AC3E}">
        <p14:creationId xmlns:p14="http://schemas.microsoft.com/office/powerpoint/2010/main" val="37091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275A-2498-46E6-B3ED-236DBE87D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15B79E7B-6087-49A1-BFF3-192CE6D141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AAB1-108E-4CF1-855C-644FE509DA7D}"/>
              </a:ext>
            </a:extLst>
          </p:cNvPr>
          <p:cNvSpPr>
            <a:spLocks noGrp="1"/>
          </p:cNvSpPr>
          <p:nvPr>
            <p:ph type="dt" sz="half" idx="10"/>
          </p:nvPr>
        </p:nvSpPr>
        <p:spPr/>
        <p:txBody>
          <a:bodyPr/>
          <a:lstStyle/>
          <a:p>
            <a:fld id="{B3B8A5D8-EE41-4085-8F26-589C57C11333}" type="datetimeFigureOut">
              <a:rPr lang="he-IL" smtClean="0"/>
              <a:t>י"ט/ניסן/תשפ"א</a:t>
            </a:fld>
            <a:endParaRPr lang="he-IL"/>
          </a:p>
        </p:txBody>
      </p:sp>
      <p:sp>
        <p:nvSpPr>
          <p:cNvPr id="5" name="Footer Placeholder 4">
            <a:extLst>
              <a:ext uri="{FF2B5EF4-FFF2-40B4-BE49-F238E27FC236}">
                <a16:creationId xmlns:a16="http://schemas.microsoft.com/office/drawing/2014/main" id="{8DDE2CB0-816A-4217-AC73-7B3C2CC29E3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DAC56C3-5738-4184-8187-0178ED37D319}"/>
              </a:ext>
            </a:extLst>
          </p:cNvPr>
          <p:cNvSpPr>
            <a:spLocks noGrp="1"/>
          </p:cNvSpPr>
          <p:nvPr>
            <p:ph type="sldNum" sz="quarter" idx="12"/>
          </p:nvPr>
        </p:nvSpPr>
        <p:spPr/>
        <p:txBody>
          <a:bodyPr/>
          <a:lstStyle/>
          <a:p>
            <a:fld id="{C792C2FF-706D-46AB-BCFB-DDADCBA6F56F}" type="slidenum">
              <a:rPr lang="he-IL" smtClean="0"/>
              <a:t>‹#›</a:t>
            </a:fld>
            <a:endParaRPr lang="he-IL"/>
          </a:p>
        </p:txBody>
      </p:sp>
    </p:spTree>
    <p:extLst>
      <p:ext uri="{BB962C8B-B14F-4D97-AF65-F5344CB8AC3E}">
        <p14:creationId xmlns:p14="http://schemas.microsoft.com/office/powerpoint/2010/main" val="286245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B8FE-3961-46BF-8D37-6E1BA766566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607103F-C672-4CD0-BBF6-781B69E95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7822BD86-5121-4D08-9C1A-E0FFF53A5F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33FAC428-9F16-4B4A-93A9-D35F821ECEE0}"/>
              </a:ext>
            </a:extLst>
          </p:cNvPr>
          <p:cNvSpPr>
            <a:spLocks noGrp="1"/>
          </p:cNvSpPr>
          <p:nvPr>
            <p:ph type="dt" sz="half" idx="10"/>
          </p:nvPr>
        </p:nvSpPr>
        <p:spPr/>
        <p:txBody>
          <a:bodyPr/>
          <a:lstStyle/>
          <a:p>
            <a:fld id="{B3B8A5D8-EE41-4085-8F26-589C57C11333}" type="datetimeFigureOut">
              <a:rPr lang="he-IL" smtClean="0"/>
              <a:t>י"ט/ניסן/תשפ"א</a:t>
            </a:fld>
            <a:endParaRPr lang="he-IL"/>
          </a:p>
        </p:txBody>
      </p:sp>
      <p:sp>
        <p:nvSpPr>
          <p:cNvPr id="6" name="Footer Placeholder 5">
            <a:extLst>
              <a:ext uri="{FF2B5EF4-FFF2-40B4-BE49-F238E27FC236}">
                <a16:creationId xmlns:a16="http://schemas.microsoft.com/office/drawing/2014/main" id="{A43E7CF0-2326-4232-975B-E9822A15842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5FB6A0F-6810-4049-84E4-6397E74C5116}"/>
              </a:ext>
            </a:extLst>
          </p:cNvPr>
          <p:cNvSpPr>
            <a:spLocks noGrp="1"/>
          </p:cNvSpPr>
          <p:nvPr>
            <p:ph type="sldNum" sz="quarter" idx="12"/>
          </p:nvPr>
        </p:nvSpPr>
        <p:spPr/>
        <p:txBody>
          <a:bodyPr/>
          <a:lstStyle/>
          <a:p>
            <a:fld id="{C792C2FF-706D-46AB-BCFB-DDADCBA6F56F}" type="slidenum">
              <a:rPr lang="he-IL" smtClean="0"/>
              <a:t>‹#›</a:t>
            </a:fld>
            <a:endParaRPr lang="he-IL"/>
          </a:p>
        </p:txBody>
      </p:sp>
    </p:spTree>
    <p:extLst>
      <p:ext uri="{BB962C8B-B14F-4D97-AF65-F5344CB8AC3E}">
        <p14:creationId xmlns:p14="http://schemas.microsoft.com/office/powerpoint/2010/main" val="239553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0BCB-0DED-4FC6-9B9B-73A7A1E1C495}"/>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DD19961-5376-4E09-9A97-BFA9645DF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4F8CBE-D8AB-49D3-A253-178F21EA6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3D1E7754-58E9-415E-BFBB-A8EFFA3F3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E6B465-3E47-4E9E-869C-9FD12386D1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3909C83C-2F41-422A-85F6-3744B408AA04}"/>
              </a:ext>
            </a:extLst>
          </p:cNvPr>
          <p:cNvSpPr>
            <a:spLocks noGrp="1"/>
          </p:cNvSpPr>
          <p:nvPr>
            <p:ph type="dt" sz="half" idx="10"/>
          </p:nvPr>
        </p:nvSpPr>
        <p:spPr/>
        <p:txBody>
          <a:bodyPr/>
          <a:lstStyle/>
          <a:p>
            <a:fld id="{B3B8A5D8-EE41-4085-8F26-589C57C11333}" type="datetimeFigureOut">
              <a:rPr lang="he-IL" smtClean="0"/>
              <a:t>י"ט/ניסן/תשפ"א</a:t>
            </a:fld>
            <a:endParaRPr lang="he-IL"/>
          </a:p>
        </p:txBody>
      </p:sp>
      <p:sp>
        <p:nvSpPr>
          <p:cNvPr id="8" name="Footer Placeholder 7">
            <a:extLst>
              <a:ext uri="{FF2B5EF4-FFF2-40B4-BE49-F238E27FC236}">
                <a16:creationId xmlns:a16="http://schemas.microsoft.com/office/drawing/2014/main" id="{FEB63CF1-F8D5-4345-AF29-5A30323FBB10}"/>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CB0BA649-D888-4FFE-B15A-E66A81DE00E0}"/>
              </a:ext>
            </a:extLst>
          </p:cNvPr>
          <p:cNvSpPr>
            <a:spLocks noGrp="1"/>
          </p:cNvSpPr>
          <p:nvPr>
            <p:ph type="sldNum" sz="quarter" idx="12"/>
          </p:nvPr>
        </p:nvSpPr>
        <p:spPr/>
        <p:txBody>
          <a:bodyPr/>
          <a:lstStyle/>
          <a:p>
            <a:fld id="{C792C2FF-706D-46AB-BCFB-DDADCBA6F56F}" type="slidenum">
              <a:rPr lang="he-IL" smtClean="0"/>
              <a:t>‹#›</a:t>
            </a:fld>
            <a:endParaRPr lang="he-IL"/>
          </a:p>
        </p:txBody>
      </p:sp>
    </p:spTree>
    <p:extLst>
      <p:ext uri="{BB962C8B-B14F-4D97-AF65-F5344CB8AC3E}">
        <p14:creationId xmlns:p14="http://schemas.microsoft.com/office/powerpoint/2010/main" val="66610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CA6B-FEDB-4C0B-95BA-29BFB1366AD1}"/>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6B9A2E12-7580-4CDF-9583-FC17AF4DE588}"/>
              </a:ext>
            </a:extLst>
          </p:cNvPr>
          <p:cNvSpPr>
            <a:spLocks noGrp="1"/>
          </p:cNvSpPr>
          <p:nvPr>
            <p:ph type="dt" sz="half" idx="10"/>
          </p:nvPr>
        </p:nvSpPr>
        <p:spPr/>
        <p:txBody>
          <a:bodyPr/>
          <a:lstStyle/>
          <a:p>
            <a:fld id="{B3B8A5D8-EE41-4085-8F26-589C57C11333}" type="datetimeFigureOut">
              <a:rPr lang="he-IL" smtClean="0"/>
              <a:t>י"ט/ניסן/תשפ"א</a:t>
            </a:fld>
            <a:endParaRPr lang="he-IL"/>
          </a:p>
        </p:txBody>
      </p:sp>
      <p:sp>
        <p:nvSpPr>
          <p:cNvPr id="4" name="Footer Placeholder 3">
            <a:extLst>
              <a:ext uri="{FF2B5EF4-FFF2-40B4-BE49-F238E27FC236}">
                <a16:creationId xmlns:a16="http://schemas.microsoft.com/office/drawing/2014/main" id="{419CA105-AA61-48E5-8364-DF2051FC64F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5C717E8F-8F36-4594-8085-AE0508D16F78}"/>
              </a:ext>
            </a:extLst>
          </p:cNvPr>
          <p:cNvSpPr>
            <a:spLocks noGrp="1"/>
          </p:cNvSpPr>
          <p:nvPr>
            <p:ph type="sldNum" sz="quarter" idx="12"/>
          </p:nvPr>
        </p:nvSpPr>
        <p:spPr/>
        <p:txBody>
          <a:bodyPr/>
          <a:lstStyle/>
          <a:p>
            <a:fld id="{C792C2FF-706D-46AB-BCFB-DDADCBA6F56F}" type="slidenum">
              <a:rPr lang="he-IL" smtClean="0"/>
              <a:t>‹#›</a:t>
            </a:fld>
            <a:endParaRPr lang="he-IL"/>
          </a:p>
        </p:txBody>
      </p:sp>
    </p:spTree>
    <p:extLst>
      <p:ext uri="{BB962C8B-B14F-4D97-AF65-F5344CB8AC3E}">
        <p14:creationId xmlns:p14="http://schemas.microsoft.com/office/powerpoint/2010/main" val="11195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17D33-E563-48EE-92A3-EF19AA02E66C}"/>
              </a:ext>
            </a:extLst>
          </p:cNvPr>
          <p:cNvSpPr>
            <a:spLocks noGrp="1"/>
          </p:cNvSpPr>
          <p:nvPr>
            <p:ph type="dt" sz="half" idx="10"/>
          </p:nvPr>
        </p:nvSpPr>
        <p:spPr/>
        <p:txBody>
          <a:bodyPr/>
          <a:lstStyle/>
          <a:p>
            <a:fld id="{B3B8A5D8-EE41-4085-8F26-589C57C11333}" type="datetimeFigureOut">
              <a:rPr lang="he-IL" smtClean="0"/>
              <a:t>י"ט/ניסן/תשפ"א</a:t>
            </a:fld>
            <a:endParaRPr lang="he-IL"/>
          </a:p>
        </p:txBody>
      </p:sp>
      <p:sp>
        <p:nvSpPr>
          <p:cNvPr id="3" name="Footer Placeholder 2">
            <a:extLst>
              <a:ext uri="{FF2B5EF4-FFF2-40B4-BE49-F238E27FC236}">
                <a16:creationId xmlns:a16="http://schemas.microsoft.com/office/drawing/2014/main" id="{4E39E28B-4643-4EFB-A63A-8FFC19C5CE45}"/>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5E646926-CC99-401A-89EF-B8C09366B0D7}"/>
              </a:ext>
            </a:extLst>
          </p:cNvPr>
          <p:cNvSpPr>
            <a:spLocks noGrp="1"/>
          </p:cNvSpPr>
          <p:nvPr>
            <p:ph type="sldNum" sz="quarter" idx="12"/>
          </p:nvPr>
        </p:nvSpPr>
        <p:spPr/>
        <p:txBody>
          <a:bodyPr/>
          <a:lstStyle/>
          <a:p>
            <a:fld id="{C792C2FF-706D-46AB-BCFB-DDADCBA6F56F}" type="slidenum">
              <a:rPr lang="he-IL" smtClean="0"/>
              <a:t>‹#›</a:t>
            </a:fld>
            <a:endParaRPr lang="he-IL"/>
          </a:p>
        </p:txBody>
      </p:sp>
    </p:spTree>
    <p:extLst>
      <p:ext uri="{BB962C8B-B14F-4D97-AF65-F5344CB8AC3E}">
        <p14:creationId xmlns:p14="http://schemas.microsoft.com/office/powerpoint/2010/main" val="258656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8405-4709-4875-BCD9-8A80D1DA8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07F3FF58-452F-4965-B7AB-2AFF5B654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A1FEB2CD-AEA3-49C6-8B7D-EFF2CA4D4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F03C7-26CC-44E8-AF7D-ED99A944BD41}"/>
              </a:ext>
            </a:extLst>
          </p:cNvPr>
          <p:cNvSpPr>
            <a:spLocks noGrp="1"/>
          </p:cNvSpPr>
          <p:nvPr>
            <p:ph type="dt" sz="half" idx="10"/>
          </p:nvPr>
        </p:nvSpPr>
        <p:spPr/>
        <p:txBody>
          <a:bodyPr/>
          <a:lstStyle/>
          <a:p>
            <a:fld id="{B3B8A5D8-EE41-4085-8F26-589C57C11333}" type="datetimeFigureOut">
              <a:rPr lang="he-IL" smtClean="0"/>
              <a:t>י"ט/ניסן/תשפ"א</a:t>
            </a:fld>
            <a:endParaRPr lang="he-IL"/>
          </a:p>
        </p:txBody>
      </p:sp>
      <p:sp>
        <p:nvSpPr>
          <p:cNvPr id="6" name="Footer Placeholder 5">
            <a:extLst>
              <a:ext uri="{FF2B5EF4-FFF2-40B4-BE49-F238E27FC236}">
                <a16:creationId xmlns:a16="http://schemas.microsoft.com/office/drawing/2014/main" id="{3DC73C6B-B742-4A0F-9921-D825F7AF37E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BB361A6-CD2D-4D1F-B525-37A012667C7D}"/>
              </a:ext>
            </a:extLst>
          </p:cNvPr>
          <p:cNvSpPr>
            <a:spLocks noGrp="1"/>
          </p:cNvSpPr>
          <p:nvPr>
            <p:ph type="sldNum" sz="quarter" idx="12"/>
          </p:nvPr>
        </p:nvSpPr>
        <p:spPr/>
        <p:txBody>
          <a:bodyPr/>
          <a:lstStyle/>
          <a:p>
            <a:fld id="{C792C2FF-706D-46AB-BCFB-DDADCBA6F56F}" type="slidenum">
              <a:rPr lang="he-IL" smtClean="0"/>
              <a:t>‹#›</a:t>
            </a:fld>
            <a:endParaRPr lang="he-IL"/>
          </a:p>
        </p:txBody>
      </p:sp>
    </p:spTree>
    <p:extLst>
      <p:ext uri="{BB962C8B-B14F-4D97-AF65-F5344CB8AC3E}">
        <p14:creationId xmlns:p14="http://schemas.microsoft.com/office/powerpoint/2010/main" val="38735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D564-A593-4F37-BC94-1611A2271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A1D01BBB-E7CD-4E19-9BFF-37AEC9111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99DB7303-D0CB-46AC-8365-1E0A63A85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DA0D1-9365-4815-B1BE-470225CEFEEA}"/>
              </a:ext>
            </a:extLst>
          </p:cNvPr>
          <p:cNvSpPr>
            <a:spLocks noGrp="1"/>
          </p:cNvSpPr>
          <p:nvPr>
            <p:ph type="dt" sz="half" idx="10"/>
          </p:nvPr>
        </p:nvSpPr>
        <p:spPr/>
        <p:txBody>
          <a:bodyPr/>
          <a:lstStyle/>
          <a:p>
            <a:fld id="{B3B8A5D8-EE41-4085-8F26-589C57C11333}" type="datetimeFigureOut">
              <a:rPr lang="he-IL" smtClean="0"/>
              <a:t>י"ט/ניסן/תשפ"א</a:t>
            </a:fld>
            <a:endParaRPr lang="he-IL"/>
          </a:p>
        </p:txBody>
      </p:sp>
      <p:sp>
        <p:nvSpPr>
          <p:cNvPr id="6" name="Footer Placeholder 5">
            <a:extLst>
              <a:ext uri="{FF2B5EF4-FFF2-40B4-BE49-F238E27FC236}">
                <a16:creationId xmlns:a16="http://schemas.microsoft.com/office/drawing/2014/main" id="{34C90654-ABAE-44B4-B9ED-F4F5799BCC3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9BB82DBE-9EA0-4980-A3C9-A6D6606777E1}"/>
              </a:ext>
            </a:extLst>
          </p:cNvPr>
          <p:cNvSpPr>
            <a:spLocks noGrp="1"/>
          </p:cNvSpPr>
          <p:nvPr>
            <p:ph type="sldNum" sz="quarter" idx="12"/>
          </p:nvPr>
        </p:nvSpPr>
        <p:spPr/>
        <p:txBody>
          <a:bodyPr/>
          <a:lstStyle/>
          <a:p>
            <a:fld id="{C792C2FF-706D-46AB-BCFB-DDADCBA6F56F}" type="slidenum">
              <a:rPr lang="he-IL" smtClean="0"/>
              <a:t>‹#›</a:t>
            </a:fld>
            <a:endParaRPr lang="he-IL"/>
          </a:p>
        </p:txBody>
      </p:sp>
    </p:spTree>
    <p:extLst>
      <p:ext uri="{BB962C8B-B14F-4D97-AF65-F5344CB8AC3E}">
        <p14:creationId xmlns:p14="http://schemas.microsoft.com/office/powerpoint/2010/main" val="169172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5ACDB-F88B-4FF6-B6E5-ADB299C75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69E0EFE-3442-4FFB-87C9-D1742F5BA3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26ABF15-5540-4693-A0B3-AADCE9BF7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8A5D8-EE41-4085-8F26-589C57C11333}" type="datetimeFigureOut">
              <a:rPr lang="he-IL" smtClean="0"/>
              <a:t>י"ט/ניסן/תשפ"א</a:t>
            </a:fld>
            <a:endParaRPr lang="he-IL"/>
          </a:p>
        </p:txBody>
      </p:sp>
      <p:sp>
        <p:nvSpPr>
          <p:cNvPr id="5" name="Footer Placeholder 4">
            <a:extLst>
              <a:ext uri="{FF2B5EF4-FFF2-40B4-BE49-F238E27FC236}">
                <a16:creationId xmlns:a16="http://schemas.microsoft.com/office/drawing/2014/main" id="{D6E4B50C-8DD6-4251-A8E4-8A79193F9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4848895A-D27F-477C-B245-510DADD3E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2C2FF-706D-46AB-BCFB-DDADCBA6F56F}" type="slidenum">
              <a:rPr lang="he-IL" smtClean="0"/>
              <a:t>‹#›</a:t>
            </a:fld>
            <a:endParaRPr lang="he-IL"/>
          </a:p>
        </p:txBody>
      </p:sp>
    </p:spTree>
    <p:extLst>
      <p:ext uri="{BB962C8B-B14F-4D97-AF65-F5344CB8AC3E}">
        <p14:creationId xmlns:p14="http://schemas.microsoft.com/office/powerpoint/2010/main" val="335304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2553BD-139B-46C5-A30E-73D5CF8AA65A}"/>
              </a:ext>
            </a:extLst>
          </p:cNvPr>
          <p:cNvSpPr>
            <a:spLocks noGrp="1"/>
          </p:cNvSpPr>
          <p:nvPr>
            <p:ph type="subTitle" idx="1"/>
          </p:nvPr>
        </p:nvSpPr>
        <p:spPr>
          <a:xfrm>
            <a:off x="1566863" y="1339851"/>
            <a:ext cx="9144000" cy="3865562"/>
          </a:xfrm>
        </p:spPr>
        <p:txBody>
          <a:bodyPr>
            <a:normAutofit/>
          </a:bodyPr>
          <a:lstStyle/>
          <a:p>
            <a:r>
              <a:rPr lang="he-IL" dirty="0">
                <a:solidFill>
                  <a:schemeClr val="bg1"/>
                </a:solidFill>
              </a:rPr>
              <a:t>אהלן!</a:t>
            </a:r>
          </a:p>
          <a:p>
            <a:r>
              <a:rPr lang="he-IL" dirty="0">
                <a:solidFill>
                  <a:schemeClr val="bg1"/>
                </a:solidFill>
              </a:rPr>
              <a:t>תודה שבחרתם לעזור לנו, מבטיחים שיהיה קצר.</a:t>
            </a:r>
          </a:p>
          <a:p>
            <a:r>
              <a:rPr lang="he-IL" dirty="0">
                <a:solidFill>
                  <a:schemeClr val="bg1"/>
                </a:solidFill>
              </a:rPr>
              <a:t>בכל מסך בהמשך תופיע תמונה של פנים, ומתחתיה ארבע סקאלות שבכל קצה שלהן כתובה תכונה, כל מה שאתם צריכים לעשות זה למקם את הסמן על המקום המתאים ביותר לאדם שאלו הפנים שלו ביחס לשתי התכונות. ככל שהסמן קרוב לתכונה מסוימת, היא משמעותית יותר ביחס לאותו האדם.</a:t>
            </a:r>
          </a:p>
          <a:p>
            <a:r>
              <a:rPr lang="he-IL" dirty="0">
                <a:solidFill>
                  <a:schemeClr val="bg1"/>
                </a:solidFill>
              </a:rPr>
              <a:t> אין תשובה נכונה כמובן, ענו לפי מה ש"נראה לכם", תחושת בטן </a:t>
            </a:r>
            <a:r>
              <a:rPr lang="he-IL" dirty="0" err="1">
                <a:solidFill>
                  <a:schemeClr val="bg1"/>
                </a:solidFill>
              </a:rPr>
              <a:t>וכו</a:t>
            </a:r>
            <a:r>
              <a:rPr lang="he-IL" dirty="0">
                <a:solidFill>
                  <a:schemeClr val="bg1"/>
                </a:solidFill>
              </a:rPr>
              <a:t>’.</a:t>
            </a:r>
            <a:endParaRPr lang="en-US" dirty="0">
              <a:solidFill>
                <a:schemeClr val="bg1"/>
              </a:solidFill>
            </a:endParaRPr>
          </a:p>
          <a:p>
            <a:endParaRPr lang="he-IL" dirty="0">
              <a:solidFill>
                <a:schemeClr val="bg1"/>
              </a:solidFill>
            </a:endParaRPr>
          </a:p>
          <a:p>
            <a:r>
              <a:rPr lang="he-IL" dirty="0">
                <a:solidFill>
                  <a:schemeClr val="bg1"/>
                </a:solidFill>
              </a:rPr>
              <a:t>להתחלה יש ללחוץ על רווח.</a:t>
            </a:r>
          </a:p>
        </p:txBody>
      </p:sp>
    </p:spTree>
    <p:extLst>
      <p:ext uri="{BB962C8B-B14F-4D97-AF65-F5344CB8AC3E}">
        <p14:creationId xmlns:p14="http://schemas.microsoft.com/office/powerpoint/2010/main" val="3872261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84</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Ori Fessler</dc:creator>
  <cp:lastModifiedBy>Ori Fessler</cp:lastModifiedBy>
  <cp:revision>3</cp:revision>
  <dcterms:created xsi:type="dcterms:W3CDTF">2021-03-03T09:38:21Z</dcterms:created>
  <dcterms:modified xsi:type="dcterms:W3CDTF">2021-04-01T07:54:40Z</dcterms:modified>
</cp:coreProperties>
</file>