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234" autoAdjust="0"/>
  </p:normalViewPr>
  <p:slideViewPr>
    <p:cSldViewPr snapToGrid="0">
      <p:cViewPr varScale="1">
        <p:scale>
          <a:sx n="86" d="100"/>
          <a:sy n="86" d="100"/>
        </p:scale>
        <p:origin x="23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F278C-A6AC-4E41-A034-09DB429F260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AB9E349-ED4A-4E4D-A73E-88F00BC0BDFB}">
      <dgm:prSet phldrT="[文本]"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3E44C230-1867-2F4E-8AC5-61573F413D2A}" type="parTrans" cxnId="{0AFC2900-1AEE-B44C-B77C-F0576D2C0D06}">
      <dgm:prSet/>
      <dgm:spPr/>
      <dgm:t>
        <a:bodyPr/>
        <a:lstStyle/>
        <a:p>
          <a:endParaRPr lang="zh-CN" altLang="en-US"/>
        </a:p>
      </dgm:t>
    </dgm:pt>
    <dgm:pt modelId="{6FFCF68C-D8F7-EE45-AFFD-A3A13774E86E}" type="sibTrans" cxnId="{0AFC2900-1AEE-B44C-B77C-F0576D2C0D06}">
      <dgm:prSet/>
      <dgm:spPr/>
      <dgm:t>
        <a:bodyPr/>
        <a:lstStyle/>
        <a:p>
          <a:endParaRPr lang="zh-CN" altLang="en-US"/>
        </a:p>
      </dgm:t>
    </dgm:pt>
    <dgm:pt modelId="{4E6792F8-8DD8-194A-8A68-31E8938B6FB5}">
      <dgm:prSet phldrT="[文本]"/>
      <dgm:spPr/>
      <dgm:t>
        <a:bodyPr/>
        <a:lstStyle/>
        <a:p>
          <a:r>
            <a:rPr lang="en-US" altLang="zh-CN" dirty="0" err="1" smtClean="0"/>
            <a:t>Bl</a:t>
          </a:r>
          <a:r>
            <a:rPr lang="zh-CN" altLang="en-US" dirty="0" smtClean="0"/>
            <a:t>提供给展示层的接口</a:t>
          </a:r>
          <a:endParaRPr lang="zh-CN" altLang="en-US" dirty="0"/>
        </a:p>
      </dgm:t>
    </dgm:pt>
    <dgm:pt modelId="{F8B27A1E-76B3-4647-A47F-D00C7C385570}" type="parTrans" cxnId="{5110FBF2-2BBB-564E-8E89-CFAC8CDE788D}">
      <dgm:prSet/>
      <dgm:spPr/>
      <dgm:t>
        <a:bodyPr/>
        <a:lstStyle/>
        <a:p>
          <a:endParaRPr lang="zh-CN" altLang="en-US"/>
        </a:p>
      </dgm:t>
    </dgm:pt>
    <dgm:pt modelId="{C58EE3A0-B121-0E4B-AFCA-644BBEE318D6}" type="sibTrans" cxnId="{5110FBF2-2BBB-564E-8E89-CFAC8CDE788D}">
      <dgm:prSet/>
      <dgm:spPr/>
      <dgm:t>
        <a:bodyPr/>
        <a:lstStyle/>
        <a:p>
          <a:endParaRPr lang="zh-CN" altLang="en-US"/>
        </a:p>
      </dgm:t>
    </dgm:pt>
    <dgm:pt modelId="{8E7B7789-BD44-FB47-B2A0-4BD443067CF8}">
      <dgm:prSet phldrT="[文本]"/>
      <dgm:spPr/>
      <dgm:t>
        <a:bodyPr/>
        <a:lstStyle/>
        <a:p>
          <a:r>
            <a:rPr lang="en-US" altLang="zh-CN" dirty="0" smtClean="0"/>
            <a:t>BL</a:t>
          </a:r>
          <a:endParaRPr lang="zh-CN" altLang="en-US" dirty="0" smtClean="0"/>
        </a:p>
      </dgm:t>
    </dgm:pt>
    <dgm:pt modelId="{AE28C4A6-EA69-0647-B837-EED6E9F574AC}" type="parTrans" cxnId="{705A5BA4-3D7D-894A-9788-60F1A11F088D}">
      <dgm:prSet/>
      <dgm:spPr/>
      <dgm:t>
        <a:bodyPr/>
        <a:lstStyle/>
        <a:p>
          <a:endParaRPr lang="zh-CN" altLang="en-US"/>
        </a:p>
      </dgm:t>
    </dgm:pt>
    <dgm:pt modelId="{5BCA0C3D-5DA3-7A40-B283-DC7A96210F81}" type="sibTrans" cxnId="{705A5BA4-3D7D-894A-9788-60F1A11F088D}">
      <dgm:prSet/>
      <dgm:spPr/>
      <dgm:t>
        <a:bodyPr/>
        <a:lstStyle/>
        <a:p>
          <a:endParaRPr lang="zh-CN" altLang="en-US"/>
        </a:p>
      </dgm:t>
    </dgm:pt>
    <dgm:pt modelId="{6D82AC44-B766-734C-9BC9-88A5637704BD}">
      <dgm:prSet/>
      <dgm:spPr/>
      <dgm:t>
        <a:bodyPr/>
        <a:lstStyle/>
        <a:p>
          <a:r>
            <a:rPr lang="en-US" altLang="zh-CN" dirty="0" smtClean="0"/>
            <a:t>DATASERVICE</a:t>
          </a:r>
          <a:endParaRPr lang="zh-CN" altLang="en-US" dirty="0"/>
        </a:p>
      </dgm:t>
    </dgm:pt>
    <dgm:pt modelId="{19CA2EA0-F15A-6D49-9595-61B338D74F20}" type="parTrans" cxnId="{A5A45996-E2BB-5E4D-959D-7F6CE7DCA8C0}">
      <dgm:prSet/>
      <dgm:spPr/>
      <dgm:t>
        <a:bodyPr/>
        <a:lstStyle/>
        <a:p>
          <a:endParaRPr lang="zh-CN" altLang="en-US"/>
        </a:p>
      </dgm:t>
    </dgm:pt>
    <dgm:pt modelId="{C84D9DE0-61A7-A943-BDD1-5824F5105C2E}" type="sibTrans" cxnId="{A5A45996-E2BB-5E4D-959D-7F6CE7DCA8C0}">
      <dgm:prSet/>
      <dgm:spPr/>
      <dgm:t>
        <a:bodyPr/>
        <a:lstStyle/>
        <a:p>
          <a:endParaRPr lang="zh-CN" altLang="en-US"/>
        </a:p>
      </dgm:t>
    </dgm:pt>
    <dgm:pt modelId="{57F0120A-0CFF-9C42-A5A2-384E51E48666}">
      <dgm:prSet/>
      <dgm:spPr/>
      <dgm:t>
        <a:bodyPr/>
        <a:lstStyle/>
        <a:p>
          <a:r>
            <a:rPr lang="en-US" altLang="zh-CN" dirty="0" smtClean="0"/>
            <a:t>DATA</a:t>
          </a:r>
          <a:endParaRPr lang="zh-CN" altLang="en-US" dirty="0"/>
        </a:p>
      </dgm:t>
    </dgm:pt>
    <dgm:pt modelId="{8E29C15C-C0B0-9B45-8556-3BC8301F4C7B}" type="parTrans" cxnId="{132DF674-2A3D-014F-983F-F02508B69392}">
      <dgm:prSet/>
      <dgm:spPr/>
      <dgm:t>
        <a:bodyPr/>
        <a:lstStyle/>
        <a:p>
          <a:endParaRPr lang="zh-CN" altLang="en-US"/>
        </a:p>
      </dgm:t>
    </dgm:pt>
    <dgm:pt modelId="{60FC045B-A409-5448-BCE9-8D20AFEF2D92}" type="sibTrans" cxnId="{132DF674-2A3D-014F-983F-F02508B69392}">
      <dgm:prSet/>
      <dgm:spPr/>
      <dgm:t>
        <a:bodyPr/>
        <a:lstStyle/>
        <a:p>
          <a:endParaRPr lang="zh-CN" altLang="en-US"/>
        </a:p>
      </dgm:t>
    </dgm:pt>
    <dgm:pt modelId="{3BD85F34-D586-7F49-9F69-E8A87C780AE4}" type="pres">
      <dgm:prSet presAssocID="{561F278C-A6AC-4E41-A034-09DB429F2604}" presName="Name0" presStyleCnt="0">
        <dgm:presLayoutVars>
          <dgm:dir/>
          <dgm:resizeHandles val="exact"/>
        </dgm:presLayoutVars>
      </dgm:prSet>
      <dgm:spPr/>
    </dgm:pt>
    <dgm:pt modelId="{2EB943AA-5260-0540-9253-A36685D5C0F2}" type="pres">
      <dgm:prSet presAssocID="{BAB9E349-ED4A-4E4D-A73E-88F00BC0BDF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BB39F-D339-0549-BC95-E8B9C3A79588}" type="pres">
      <dgm:prSet presAssocID="{6FFCF68C-D8F7-EE45-AFFD-A3A13774E86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211F176-A396-0E44-A3C7-3A39A3E7A7D5}" type="pres">
      <dgm:prSet presAssocID="{6FFCF68C-D8F7-EE45-AFFD-A3A13774E86E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3545C556-3BFF-8B4E-8694-989FFAB5F75C}" type="pres">
      <dgm:prSet presAssocID="{4E6792F8-8DD8-194A-8A68-31E8938B6F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00AA26-43CA-9F48-A4BA-D88223F56FE8}" type="pres">
      <dgm:prSet presAssocID="{C58EE3A0-B121-0E4B-AFCA-644BBEE318D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8D5AC4A-8576-CB4C-88AA-08C250D6FE04}" type="pres">
      <dgm:prSet presAssocID="{C58EE3A0-B121-0E4B-AFCA-644BBEE318D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5031C67-38F2-F742-8858-28C90822285F}" type="pres">
      <dgm:prSet presAssocID="{8E7B7789-BD44-FB47-B2A0-4BD443067C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271497-26E6-E14C-AB34-AEAEF4667416}" type="pres">
      <dgm:prSet presAssocID="{5BCA0C3D-5DA3-7A40-B283-DC7A96210F81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4A4493F-291B-214E-B382-921FDFEC38BE}" type="pres">
      <dgm:prSet presAssocID="{5BCA0C3D-5DA3-7A40-B283-DC7A96210F81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32A6CDE6-E2BC-4044-BF6A-B433DF1326DB}" type="pres">
      <dgm:prSet presAssocID="{6D82AC44-B766-734C-9BC9-88A5637704B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B3F74-7312-7B40-9078-587BBE846900}" type="pres">
      <dgm:prSet presAssocID="{C84D9DE0-61A7-A943-BDD1-5824F5105C2E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75DEF85-8BED-2F45-B601-F2EB49160AB0}" type="pres">
      <dgm:prSet presAssocID="{C84D9DE0-61A7-A943-BDD1-5824F5105C2E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2E18D017-F121-F947-9567-F8932B91AA9E}" type="pres">
      <dgm:prSet presAssocID="{57F0120A-0CFF-9C42-A5A2-384E51E48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6F9A18-4560-443D-8934-A18605DF34DE}" type="presOf" srcId="{5BCA0C3D-5DA3-7A40-B283-DC7A96210F81}" destId="{E4A4493F-291B-214E-B382-921FDFEC38BE}" srcOrd="1" destOrd="0" presId="urn:microsoft.com/office/officeart/2005/8/layout/process1"/>
    <dgm:cxn modelId="{705A5BA4-3D7D-894A-9788-60F1A11F088D}" srcId="{561F278C-A6AC-4E41-A034-09DB429F2604}" destId="{8E7B7789-BD44-FB47-B2A0-4BD443067CF8}" srcOrd="2" destOrd="0" parTransId="{AE28C4A6-EA69-0647-B837-EED6E9F574AC}" sibTransId="{5BCA0C3D-5DA3-7A40-B283-DC7A96210F81}"/>
    <dgm:cxn modelId="{953A2C1C-EC6E-4E07-B209-28F95A2CBF50}" type="presOf" srcId="{8E7B7789-BD44-FB47-B2A0-4BD443067CF8}" destId="{25031C67-38F2-F742-8858-28C90822285F}" srcOrd="0" destOrd="0" presId="urn:microsoft.com/office/officeart/2005/8/layout/process1"/>
    <dgm:cxn modelId="{5110FBF2-2BBB-564E-8E89-CFAC8CDE788D}" srcId="{561F278C-A6AC-4E41-A034-09DB429F2604}" destId="{4E6792F8-8DD8-194A-8A68-31E8938B6FB5}" srcOrd="1" destOrd="0" parTransId="{F8B27A1E-76B3-4647-A47F-D00C7C385570}" sibTransId="{C58EE3A0-B121-0E4B-AFCA-644BBEE318D6}"/>
    <dgm:cxn modelId="{D4EF3406-570E-477F-B9A4-EB56D9BFEF70}" type="presOf" srcId="{C58EE3A0-B121-0E4B-AFCA-644BBEE318D6}" destId="{7D00AA26-43CA-9F48-A4BA-D88223F56FE8}" srcOrd="0" destOrd="0" presId="urn:microsoft.com/office/officeart/2005/8/layout/process1"/>
    <dgm:cxn modelId="{6174AAF5-B684-420C-9017-124F4D5A617D}" type="presOf" srcId="{6D82AC44-B766-734C-9BC9-88A5637704BD}" destId="{32A6CDE6-E2BC-4044-BF6A-B433DF1326DB}" srcOrd="0" destOrd="0" presId="urn:microsoft.com/office/officeart/2005/8/layout/process1"/>
    <dgm:cxn modelId="{F5215D92-DDF8-4D4D-93C4-E83F36FFAD2C}" type="presOf" srcId="{BAB9E349-ED4A-4E4D-A73E-88F00BC0BDFB}" destId="{2EB943AA-5260-0540-9253-A36685D5C0F2}" srcOrd="0" destOrd="0" presId="urn:microsoft.com/office/officeart/2005/8/layout/process1"/>
    <dgm:cxn modelId="{FF268EDA-3417-462F-936C-69AA2D0386B6}" type="presOf" srcId="{4E6792F8-8DD8-194A-8A68-31E8938B6FB5}" destId="{3545C556-3BFF-8B4E-8694-989FFAB5F75C}" srcOrd="0" destOrd="0" presId="urn:microsoft.com/office/officeart/2005/8/layout/process1"/>
    <dgm:cxn modelId="{0CF9B126-DF03-4AC8-996D-2B8B3D4BEB35}" type="presOf" srcId="{57F0120A-0CFF-9C42-A5A2-384E51E48666}" destId="{2E18D017-F121-F947-9567-F8932B91AA9E}" srcOrd="0" destOrd="0" presId="urn:microsoft.com/office/officeart/2005/8/layout/process1"/>
    <dgm:cxn modelId="{502C41E8-55E2-4D5D-806F-5F072AA7BFDE}" type="presOf" srcId="{6FFCF68C-D8F7-EE45-AFFD-A3A13774E86E}" destId="{B7CBB39F-D339-0549-BC95-E8B9C3A79588}" srcOrd="0" destOrd="0" presId="urn:microsoft.com/office/officeart/2005/8/layout/process1"/>
    <dgm:cxn modelId="{1099EC10-7B49-414F-BA0D-E4B1BA231717}" type="presOf" srcId="{C84D9DE0-61A7-A943-BDD1-5824F5105C2E}" destId="{675DEF85-8BED-2F45-B601-F2EB49160AB0}" srcOrd="1" destOrd="0" presId="urn:microsoft.com/office/officeart/2005/8/layout/process1"/>
    <dgm:cxn modelId="{0AFC2900-1AEE-B44C-B77C-F0576D2C0D06}" srcId="{561F278C-A6AC-4E41-A034-09DB429F2604}" destId="{BAB9E349-ED4A-4E4D-A73E-88F00BC0BDFB}" srcOrd="0" destOrd="0" parTransId="{3E44C230-1867-2F4E-8AC5-61573F413D2A}" sibTransId="{6FFCF68C-D8F7-EE45-AFFD-A3A13774E86E}"/>
    <dgm:cxn modelId="{15C062E4-9387-4E20-9DED-5DC5B678ECDD}" type="presOf" srcId="{561F278C-A6AC-4E41-A034-09DB429F2604}" destId="{3BD85F34-D586-7F49-9F69-E8A87C780AE4}" srcOrd="0" destOrd="0" presId="urn:microsoft.com/office/officeart/2005/8/layout/process1"/>
    <dgm:cxn modelId="{4484DEBE-CDCC-47D0-9B8C-FD1266488317}" type="presOf" srcId="{C84D9DE0-61A7-A943-BDD1-5824F5105C2E}" destId="{784B3F74-7312-7B40-9078-587BBE846900}" srcOrd="0" destOrd="0" presId="urn:microsoft.com/office/officeart/2005/8/layout/process1"/>
    <dgm:cxn modelId="{DAC9345D-596E-48D9-8E3A-A02EC8F4E0F7}" type="presOf" srcId="{6FFCF68C-D8F7-EE45-AFFD-A3A13774E86E}" destId="{8211F176-A396-0E44-A3C7-3A39A3E7A7D5}" srcOrd="1" destOrd="0" presId="urn:microsoft.com/office/officeart/2005/8/layout/process1"/>
    <dgm:cxn modelId="{A5A45996-E2BB-5E4D-959D-7F6CE7DCA8C0}" srcId="{561F278C-A6AC-4E41-A034-09DB429F2604}" destId="{6D82AC44-B766-734C-9BC9-88A5637704BD}" srcOrd="3" destOrd="0" parTransId="{19CA2EA0-F15A-6D49-9595-61B338D74F20}" sibTransId="{C84D9DE0-61A7-A943-BDD1-5824F5105C2E}"/>
    <dgm:cxn modelId="{132DF674-2A3D-014F-983F-F02508B69392}" srcId="{561F278C-A6AC-4E41-A034-09DB429F2604}" destId="{57F0120A-0CFF-9C42-A5A2-384E51E48666}" srcOrd="4" destOrd="0" parTransId="{8E29C15C-C0B0-9B45-8556-3BC8301F4C7B}" sibTransId="{60FC045B-A409-5448-BCE9-8D20AFEF2D92}"/>
    <dgm:cxn modelId="{360A17B1-8A3B-4E13-8E10-814241ABDEAB}" type="presOf" srcId="{C58EE3A0-B121-0E4B-AFCA-644BBEE318D6}" destId="{38D5AC4A-8576-CB4C-88AA-08C250D6FE04}" srcOrd="1" destOrd="0" presId="urn:microsoft.com/office/officeart/2005/8/layout/process1"/>
    <dgm:cxn modelId="{9DFD6ECD-75C2-4C6B-8B2C-28D244140411}" type="presOf" srcId="{5BCA0C3D-5DA3-7A40-B283-DC7A96210F81}" destId="{A3271497-26E6-E14C-AB34-AEAEF4667416}" srcOrd="0" destOrd="0" presId="urn:microsoft.com/office/officeart/2005/8/layout/process1"/>
    <dgm:cxn modelId="{968E10AD-C1ED-43FB-B4DF-413DCA8E4724}" type="presParOf" srcId="{3BD85F34-D586-7F49-9F69-E8A87C780AE4}" destId="{2EB943AA-5260-0540-9253-A36685D5C0F2}" srcOrd="0" destOrd="0" presId="urn:microsoft.com/office/officeart/2005/8/layout/process1"/>
    <dgm:cxn modelId="{1224F319-93EA-4661-A1ED-3FE0640FEC65}" type="presParOf" srcId="{3BD85F34-D586-7F49-9F69-E8A87C780AE4}" destId="{B7CBB39F-D339-0549-BC95-E8B9C3A79588}" srcOrd="1" destOrd="0" presId="urn:microsoft.com/office/officeart/2005/8/layout/process1"/>
    <dgm:cxn modelId="{5C1F9076-D29B-4907-BD56-F7FC6E1087ED}" type="presParOf" srcId="{B7CBB39F-D339-0549-BC95-E8B9C3A79588}" destId="{8211F176-A396-0E44-A3C7-3A39A3E7A7D5}" srcOrd="0" destOrd="0" presId="urn:microsoft.com/office/officeart/2005/8/layout/process1"/>
    <dgm:cxn modelId="{A3D78318-5F9A-43D1-B4B5-5E8F1AF66C45}" type="presParOf" srcId="{3BD85F34-D586-7F49-9F69-E8A87C780AE4}" destId="{3545C556-3BFF-8B4E-8694-989FFAB5F75C}" srcOrd="2" destOrd="0" presId="urn:microsoft.com/office/officeart/2005/8/layout/process1"/>
    <dgm:cxn modelId="{5E2A758A-DCCA-460E-A207-6DDB7B5A647C}" type="presParOf" srcId="{3BD85F34-D586-7F49-9F69-E8A87C780AE4}" destId="{7D00AA26-43CA-9F48-A4BA-D88223F56FE8}" srcOrd="3" destOrd="0" presId="urn:microsoft.com/office/officeart/2005/8/layout/process1"/>
    <dgm:cxn modelId="{4362B4E5-F309-4693-86EA-C5AE778B2029}" type="presParOf" srcId="{7D00AA26-43CA-9F48-A4BA-D88223F56FE8}" destId="{38D5AC4A-8576-CB4C-88AA-08C250D6FE04}" srcOrd="0" destOrd="0" presId="urn:microsoft.com/office/officeart/2005/8/layout/process1"/>
    <dgm:cxn modelId="{C8DD3CDB-767C-497D-92FB-A5B5CD6D8499}" type="presParOf" srcId="{3BD85F34-D586-7F49-9F69-E8A87C780AE4}" destId="{25031C67-38F2-F742-8858-28C90822285F}" srcOrd="4" destOrd="0" presId="urn:microsoft.com/office/officeart/2005/8/layout/process1"/>
    <dgm:cxn modelId="{1D976318-D47A-499B-88A0-8C9DFA911041}" type="presParOf" srcId="{3BD85F34-D586-7F49-9F69-E8A87C780AE4}" destId="{A3271497-26E6-E14C-AB34-AEAEF4667416}" srcOrd="5" destOrd="0" presId="urn:microsoft.com/office/officeart/2005/8/layout/process1"/>
    <dgm:cxn modelId="{3BF66CAB-6100-49D6-B4AE-D85A1AF4F5AF}" type="presParOf" srcId="{A3271497-26E6-E14C-AB34-AEAEF4667416}" destId="{E4A4493F-291B-214E-B382-921FDFEC38BE}" srcOrd="0" destOrd="0" presId="urn:microsoft.com/office/officeart/2005/8/layout/process1"/>
    <dgm:cxn modelId="{6CEADD6F-B8E6-4F53-A1FB-417D0FF2029F}" type="presParOf" srcId="{3BD85F34-D586-7F49-9F69-E8A87C780AE4}" destId="{32A6CDE6-E2BC-4044-BF6A-B433DF1326DB}" srcOrd="6" destOrd="0" presId="urn:microsoft.com/office/officeart/2005/8/layout/process1"/>
    <dgm:cxn modelId="{140750D2-E98F-42BE-88FD-E1C7FF489E7D}" type="presParOf" srcId="{3BD85F34-D586-7F49-9F69-E8A87C780AE4}" destId="{784B3F74-7312-7B40-9078-587BBE846900}" srcOrd="7" destOrd="0" presId="urn:microsoft.com/office/officeart/2005/8/layout/process1"/>
    <dgm:cxn modelId="{990BE482-099F-48BE-8FA2-89E50AA1E1E7}" type="presParOf" srcId="{784B3F74-7312-7B40-9078-587BBE846900}" destId="{675DEF85-8BED-2F45-B601-F2EB49160AB0}" srcOrd="0" destOrd="0" presId="urn:microsoft.com/office/officeart/2005/8/layout/process1"/>
    <dgm:cxn modelId="{65AD2A9C-9A1B-4B17-B705-4A0482BD7333}" type="presParOf" srcId="{3BD85F34-D586-7F49-9F69-E8A87C780AE4}" destId="{2E18D017-F121-F947-9567-F8932B91AA9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943AA-5260-0540-9253-A36685D5C0F2}">
      <dsp:nvSpPr>
        <dsp:cNvPr id="0" name=""/>
        <dsp:cNvSpPr/>
      </dsp:nvSpPr>
      <dsp:spPr>
        <a:xfrm>
          <a:off x="3656" y="1355949"/>
          <a:ext cx="1133619" cy="680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UI</a:t>
          </a:r>
          <a:r>
            <a:rPr lang="zh-CN" altLang="en-US" sz="1400" kern="1200" dirty="0" smtClean="0"/>
            <a:t>层</a:t>
          </a:r>
          <a:endParaRPr lang="zh-CN" altLang="en-US" sz="1400" kern="1200" dirty="0"/>
        </a:p>
      </dsp:txBody>
      <dsp:txXfrm>
        <a:off x="23578" y="1375871"/>
        <a:ext cx="1093775" cy="640327"/>
      </dsp:txXfrm>
    </dsp:sp>
    <dsp:sp modelId="{B7CBB39F-D339-0549-BC95-E8B9C3A79588}">
      <dsp:nvSpPr>
        <dsp:cNvPr id="0" name=""/>
        <dsp:cNvSpPr/>
      </dsp:nvSpPr>
      <dsp:spPr>
        <a:xfrm>
          <a:off x="1250638" y="1555466"/>
          <a:ext cx="240327" cy="281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50638" y="1611693"/>
        <a:ext cx="168229" cy="168683"/>
      </dsp:txXfrm>
    </dsp:sp>
    <dsp:sp modelId="{3545C556-3BFF-8B4E-8694-989FFAB5F75C}">
      <dsp:nvSpPr>
        <dsp:cNvPr id="0" name=""/>
        <dsp:cNvSpPr/>
      </dsp:nvSpPr>
      <dsp:spPr>
        <a:xfrm>
          <a:off x="1590724" y="1355949"/>
          <a:ext cx="1133619" cy="680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Bl</a:t>
          </a:r>
          <a:r>
            <a:rPr lang="zh-CN" altLang="en-US" sz="1400" kern="1200" dirty="0" smtClean="0"/>
            <a:t>提供给展示层的接口</a:t>
          </a:r>
          <a:endParaRPr lang="zh-CN" altLang="en-US" sz="1400" kern="1200" dirty="0"/>
        </a:p>
      </dsp:txBody>
      <dsp:txXfrm>
        <a:off x="1610646" y="1375871"/>
        <a:ext cx="1093775" cy="640327"/>
      </dsp:txXfrm>
    </dsp:sp>
    <dsp:sp modelId="{7D00AA26-43CA-9F48-A4BA-D88223F56FE8}">
      <dsp:nvSpPr>
        <dsp:cNvPr id="0" name=""/>
        <dsp:cNvSpPr/>
      </dsp:nvSpPr>
      <dsp:spPr>
        <a:xfrm>
          <a:off x="2837706" y="1555466"/>
          <a:ext cx="240327" cy="281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837706" y="1611693"/>
        <a:ext cx="168229" cy="168683"/>
      </dsp:txXfrm>
    </dsp:sp>
    <dsp:sp modelId="{25031C67-38F2-F742-8858-28C90822285F}">
      <dsp:nvSpPr>
        <dsp:cNvPr id="0" name=""/>
        <dsp:cNvSpPr/>
      </dsp:nvSpPr>
      <dsp:spPr>
        <a:xfrm>
          <a:off x="3177792" y="1355949"/>
          <a:ext cx="1133619" cy="680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BL</a:t>
          </a:r>
          <a:endParaRPr lang="zh-CN" altLang="en-US" sz="1400" kern="1200" dirty="0" smtClean="0"/>
        </a:p>
      </dsp:txBody>
      <dsp:txXfrm>
        <a:off x="3197714" y="1375871"/>
        <a:ext cx="1093775" cy="640327"/>
      </dsp:txXfrm>
    </dsp:sp>
    <dsp:sp modelId="{A3271497-26E6-E14C-AB34-AEAEF4667416}">
      <dsp:nvSpPr>
        <dsp:cNvPr id="0" name=""/>
        <dsp:cNvSpPr/>
      </dsp:nvSpPr>
      <dsp:spPr>
        <a:xfrm>
          <a:off x="4424773" y="1555466"/>
          <a:ext cx="240327" cy="281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424773" y="1611693"/>
        <a:ext cx="168229" cy="168683"/>
      </dsp:txXfrm>
    </dsp:sp>
    <dsp:sp modelId="{32A6CDE6-E2BC-4044-BF6A-B433DF1326DB}">
      <dsp:nvSpPr>
        <dsp:cNvPr id="0" name=""/>
        <dsp:cNvSpPr/>
      </dsp:nvSpPr>
      <dsp:spPr>
        <a:xfrm>
          <a:off x="4764859" y="1355949"/>
          <a:ext cx="1133619" cy="680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DATASERVICE</a:t>
          </a:r>
          <a:endParaRPr lang="zh-CN" altLang="en-US" sz="1400" kern="1200" dirty="0"/>
        </a:p>
      </dsp:txBody>
      <dsp:txXfrm>
        <a:off x="4784781" y="1375871"/>
        <a:ext cx="1093775" cy="640327"/>
      </dsp:txXfrm>
    </dsp:sp>
    <dsp:sp modelId="{784B3F74-7312-7B40-9078-587BBE846900}">
      <dsp:nvSpPr>
        <dsp:cNvPr id="0" name=""/>
        <dsp:cNvSpPr/>
      </dsp:nvSpPr>
      <dsp:spPr>
        <a:xfrm>
          <a:off x="6011841" y="1555466"/>
          <a:ext cx="240327" cy="281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011841" y="1611693"/>
        <a:ext cx="168229" cy="168683"/>
      </dsp:txXfrm>
    </dsp:sp>
    <dsp:sp modelId="{2E18D017-F121-F947-9567-F8932B91AA9E}">
      <dsp:nvSpPr>
        <dsp:cNvPr id="0" name=""/>
        <dsp:cNvSpPr/>
      </dsp:nvSpPr>
      <dsp:spPr>
        <a:xfrm>
          <a:off x="6351927" y="1355949"/>
          <a:ext cx="1133619" cy="680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DATA</a:t>
          </a:r>
          <a:endParaRPr lang="zh-CN" altLang="en-US" sz="1400" kern="1200" dirty="0"/>
        </a:p>
      </dsp:txBody>
      <dsp:txXfrm>
        <a:off x="6371849" y="1375871"/>
        <a:ext cx="1093775" cy="640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2009B-256D-4976-BD5D-5C56C8A03B57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FC3D2-BD61-4940-ADD4-9190DEE0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0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接下来打开软件分别展示软件的功能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1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24694"/>
            <a:ext cx="4204607" cy="636813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dirty="0" smtClean="0"/>
              <a:t>快递物流管理系统（</a:t>
            </a:r>
            <a:r>
              <a:rPr lang="en-US" altLang="zh-CN" dirty="0" smtClean="0"/>
              <a:t>CMASS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53166"/>
            <a:ext cx="6858000" cy="2482169"/>
          </a:xfr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n"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背景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快递物流管理系统（</a:t>
            </a:r>
            <a:r>
              <a:rPr lang="en-US" altLang="zh-CN" dirty="0" smtClean="0"/>
              <a:t>CMASS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514" y="239803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快递物流管理系统（</a:t>
            </a:r>
            <a:r>
              <a:rPr lang="en-US" altLang="zh-CN" dirty="0" smtClean="0"/>
              <a:t>CMASS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8329" y="3943349"/>
            <a:ext cx="3927020" cy="130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@open-source software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196" y="1738417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快递管理与服务系统（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CMASS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            @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Open-Source </a:t>
            </a:r>
            <a:r>
              <a:rPr lang="en-US" altLang="zh-CN" dirty="0">
                <a:solidFill>
                  <a:prstClr val="black"/>
                </a:solidFill>
              </a:rPr>
              <a:t>S</a:t>
            </a:r>
            <a:r>
              <a:rPr lang="en-US" altLang="zh-CN" dirty="0" smtClean="0">
                <a:solidFill>
                  <a:prstClr val="black"/>
                </a:solidFill>
              </a:rPr>
              <a:t>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7572" y="40085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7572" y="1471667"/>
            <a:ext cx="7928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r>
              <a:rPr lang="zh-CN" altLang="en-US" dirty="0" smtClean="0"/>
              <a:t>以快递查询为例：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52" y="1778621"/>
            <a:ext cx="6038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451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933" y="67963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5190" y="2508731"/>
            <a:ext cx="7928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Open-Source Software</a:t>
            </a:r>
            <a:r>
              <a:rPr lang="zh-CN" altLang="en-US" dirty="0"/>
              <a:t>小组成员构成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  林庆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  张健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  李芷牧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  令</a:t>
            </a:r>
            <a:r>
              <a:rPr lang="zh-CN" altLang="en-US" dirty="0"/>
              <a:t>佩棠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1559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933" y="67963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863" y="2129589"/>
            <a:ext cx="689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大致分工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r>
              <a:rPr lang="zh-CN" altLang="en-US" dirty="0"/>
              <a:t>系统</a:t>
            </a:r>
            <a:r>
              <a:rPr lang="zh-CN" altLang="en-US" dirty="0" smtClean="0"/>
              <a:t>分为八个大的模块，每个人负责两个模块，因而每个人只需对自己负责的业务逻辑熟悉，不需要了解其他功能模块的逻辑和实现。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424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933" y="67963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863" y="2129589"/>
            <a:ext cx="7928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主要感想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用按功能模块分工，每个人单独实现自己模块的所有层次的代码。这一方面使得我们四个人能够较为独立地进行开发，另一方面却可能违背分层思想的本意，如果项目再扩大，可能我们的方法便有不合时宜的地方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不</a:t>
            </a:r>
            <a:r>
              <a:rPr lang="zh-CN" altLang="en-US" dirty="0" smtClean="0"/>
              <a:t>理解有些工具的存在意义，就没有去想要使用它们；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详细设计时制订接口缺乏经验，导致后期开发对接口改动很大，接口改动大了，很多自动化的测试内容也就流于形式了。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3117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769324" y="3111336"/>
            <a:ext cx="55495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zh-CN" altLang="en-US" sz="4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530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0" y="2848275"/>
            <a:ext cx="4720716" cy="171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2626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"/>
          <p:cNvGrpSpPr>
            <a:grpSpLocks/>
          </p:cNvGrpSpPr>
          <p:nvPr/>
        </p:nvGrpSpPr>
        <p:grpSpPr bwMode="auto">
          <a:xfrm>
            <a:off x="1704206" y="2015471"/>
            <a:ext cx="2228972" cy="646113"/>
            <a:chOff x="944675" y="2321360"/>
            <a:chExt cx="2229792" cy="646331"/>
          </a:xfrm>
        </p:grpSpPr>
        <p:sp>
          <p:nvSpPr>
            <p:cNvPr id="3" name="文本框 2"/>
            <p:cNvSpPr txBox="1"/>
            <p:nvPr/>
          </p:nvSpPr>
          <p:spPr>
            <a:xfrm>
              <a:off x="944675" y="2321360"/>
              <a:ext cx="44148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1371871" y="2438875"/>
              <a:ext cx="184218" cy="3954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552913" y="2395998"/>
              <a:ext cx="1621554" cy="5233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 smtClean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软件概述</a:t>
              </a:r>
              <a:endPara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04206" y="2821918"/>
            <a:ext cx="2228970" cy="646331"/>
            <a:chOff x="2699792" y="1450206"/>
            <a:chExt cx="2228970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2699792" y="1450206"/>
              <a:ext cx="44042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3126830" y="1566094"/>
              <a:ext cx="184150" cy="3968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307805" y="1523231"/>
              <a:ext cx="162095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 smtClean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主要功能</a:t>
              </a:r>
              <a:endPara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04206" y="3640238"/>
            <a:ext cx="2349529" cy="646331"/>
            <a:chOff x="2699792" y="2178869"/>
            <a:chExt cx="2228970" cy="646331"/>
          </a:xfrm>
        </p:grpSpPr>
        <p:sp>
          <p:nvSpPr>
            <p:cNvPr id="11" name="文本框 10"/>
            <p:cNvSpPr txBox="1"/>
            <p:nvPr/>
          </p:nvSpPr>
          <p:spPr>
            <a:xfrm>
              <a:off x="2699792" y="2178869"/>
              <a:ext cx="44114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3126830" y="2296344"/>
              <a:ext cx="184150" cy="3952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307805" y="2253481"/>
              <a:ext cx="162095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 smtClean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实现方法</a:t>
              </a:r>
              <a:endPara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04206" y="4458558"/>
            <a:ext cx="2947115" cy="646331"/>
            <a:chOff x="2699792" y="3637781"/>
            <a:chExt cx="2947115" cy="646331"/>
          </a:xfrm>
        </p:grpSpPr>
        <p:sp>
          <p:nvSpPr>
            <p:cNvPr id="20" name="文本框 19"/>
            <p:cNvSpPr txBox="1"/>
            <p:nvPr/>
          </p:nvSpPr>
          <p:spPr>
            <a:xfrm>
              <a:off x="2699792" y="3637781"/>
              <a:ext cx="44114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3126830" y="3755256"/>
              <a:ext cx="184150" cy="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307805" y="3712394"/>
              <a:ext cx="2339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 smtClean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小组成员介绍</a:t>
              </a:r>
              <a:endPara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标题 1"/>
          <p:cNvSpPr txBox="1">
            <a:spLocks/>
          </p:cNvSpPr>
          <p:nvPr/>
        </p:nvSpPr>
        <p:spPr>
          <a:xfrm>
            <a:off x="357933" y="67963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9863" y="2129589"/>
            <a:ext cx="7928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背景</a:t>
            </a:r>
            <a:endParaRPr lang="en-US" altLang="zh-CN" b="1" dirty="0" smtClean="0"/>
          </a:p>
          <a:p>
            <a:pPr indent="457200"/>
            <a:endParaRPr lang="en-US" altLang="zh-CN" dirty="0" smtClean="0"/>
          </a:p>
          <a:p>
            <a:pPr indent="457200"/>
            <a:r>
              <a:rPr lang="zh-CN" altLang="zh-CN" dirty="0" smtClean="0"/>
              <a:t>一</a:t>
            </a:r>
            <a:r>
              <a:rPr lang="zh-CN" altLang="zh-CN" dirty="0"/>
              <a:t>本地民营物流企业，希望通过对城市网点建设，扩大快运服务通达的片区。企业在每个市设立中转中心、营业厅、快递员三个层级快递模式。快递员收件送往营业厅，同市间快递在营业厅通过汽车运输，跨市之间快递一律由营业厅发往中转中心，通过飞机、火车、汽车流通发往收件人所属中转中心。再由收件人所属中转中心发向所属的营业厅。再有快递员在营业厅提件，送达给收件人。随着现公司规模扩大，企业业务量、办公场所、员工数都发生增长，为适应新的环境，提高工作效率和用户满意度， 该公司聘请</a:t>
            </a:r>
            <a:r>
              <a:rPr lang="en-US" altLang="zh-CN" dirty="0"/>
              <a:t>Q</a:t>
            </a:r>
            <a:r>
              <a:rPr lang="zh-CN" altLang="zh-CN" dirty="0"/>
              <a:t>公司开发一套快递物流系统系统。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7933" y="67963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20994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933" y="67963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863" y="2129589"/>
            <a:ext cx="79285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满足的需求</a:t>
            </a:r>
            <a:endParaRPr lang="en-US" altLang="zh-CN" b="1" dirty="0" smtClean="0"/>
          </a:p>
          <a:p>
            <a:pPr indent="457200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zh-CN" dirty="0" smtClean="0"/>
              <a:t>寄件人能够</a:t>
            </a:r>
            <a:r>
              <a:rPr lang="zh-CN" altLang="zh-CN" dirty="0"/>
              <a:t>查询当前货物的货运</a:t>
            </a:r>
            <a:r>
              <a:rPr lang="zh-CN" altLang="zh-CN" dirty="0" smtClean="0"/>
              <a:t>状态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zh-CN" dirty="0"/>
              <a:t>快递</a:t>
            </a:r>
            <a:r>
              <a:rPr lang="zh-CN" altLang="zh-CN" dirty="0" smtClean="0"/>
              <a:t>员</a:t>
            </a:r>
            <a:r>
              <a:rPr lang="zh-CN" altLang="en-US" dirty="0" smtClean="0"/>
              <a:t>能够往系统输入寄件单信息，并自动计算出运费报价和预计到达日期；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营业厅</a:t>
            </a:r>
            <a:r>
              <a:rPr lang="zh-CN" altLang="en-US" dirty="0" smtClean="0"/>
              <a:t>业务员能够录入装车单、到达单；为快递员生成派件单；每天为快递员收取的快递费用生成收款单；车辆信息管理；司机信息管理；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中转</a:t>
            </a:r>
            <a:r>
              <a:rPr lang="zh-CN" altLang="en-US" dirty="0" smtClean="0"/>
              <a:t>中心业务员能够对送达的货物建立到达单、中转单、录入装车单；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中转中心库存管理人员能够进行库存查看、库存盘点、入库管理、出库管理、库区调整；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财务</a:t>
            </a:r>
            <a:r>
              <a:rPr lang="zh-CN" altLang="en-US" dirty="0" smtClean="0"/>
              <a:t>人员能够</a:t>
            </a:r>
            <a:r>
              <a:rPr lang="zh-CN" altLang="en-US" dirty="0"/>
              <a:t>管理</a:t>
            </a:r>
            <a:r>
              <a:rPr lang="zh-CN" altLang="en-US" dirty="0" smtClean="0"/>
              <a:t>账户、查看收款单、进行成本管理、查看成本收益表、查看经营情况表；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总经理能够审批单据、查看成本收益表、查看经营情况表、制定薪水策略、制定城市距离、价格等常量；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所有主要操作均有日志记录，并对总经理和财务人员提供查询功能；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707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933" y="67963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863" y="2129589"/>
            <a:ext cx="7928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软件预期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系统上线运行六个月后，保持合理</a:t>
            </a:r>
            <a:r>
              <a:rPr lang="zh-CN" altLang="zh-CN" dirty="0" smtClean="0"/>
              <a:t>库存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系统上线运行六个月后，</a:t>
            </a:r>
            <a:r>
              <a:rPr lang="zh-CN" altLang="zh-CN" dirty="0" smtClean="0"/>
              <a:t>提高</a:t>
            </a:r>
            <a:r>
              <a:rPr lang="zh-CN" altLang="zh-CN" dirty="0"/>
              <a:t>用户服务</a:t>
            </a:r>
            <a:r>
              <a:rPr lang="zh-CN" altLang="zh-CN" dirty="0" smtClean="0"/>
              <a:t>体验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系统上线运行六个月后，</a:t>
            </a:r>
            <a:r>
              <a:rPr lang="zh-CN" altLang="zh-CN" dirty="0" smtClean="0"/>
              <a:t>增加</a:t>
            </a:r>
            <a:r>
              <a:rPr lang="zh-CN" altLang="zh-CN" dirty="0"/>
              <a:t>业务</a:t>
            </a:r>
            <a:r>
              <a:rPr lang="zh-CN" altLang="zh-CN" dirty="0" smtClean="0"/>
              <a:t>额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系统上线运行六个月后，</a:t>
            </a:r>
            <a:r>
              <a:rPr lang="zh-CN" altLang="zh-CN" dirty="0" smtClean="0"/>
              <a:t>提高</a:t>
            </a:r>
            <a:r>
              <a:rPr lang="zh-CN" altLang="zh-CN" dirty="0"/>
              <a:t>财务人员</a:t>
            </a:r>
            <a:r>
              <a:rPr lang="zh-CN" altLang="zh-CN" dirty="0" smtClean="0"/>
              <a:t>工作效率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系统上线运行六个月后，</a:t>
            </a:r>
            <a:r>
              <a:rPr lang="zh-CN" altLang="zh-CN" dirty="0" smtClean="0"/>
              <a:t>为</a:t>
            </a:r>
            <a:r>
              <a:rPr lang="zh-CN" altLang="zh-CN" dirty="0"/>
              <a:t>经理的决策做</a:t>
            </a:r>
            <a:r>
              <a:rPr lang="zh-CN" altLang="zh-CN" dirty="0" smtClean="0"/>
              <a:t>支持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36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933" y="67963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1737" y="1696325"/>
            <a:ext cx="792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实现的功能 </a:t>
            </a:r>
            <a:endParaRPr lang="en-US" altLang="zh-CN" dirty="0" smtClean="0"/>
          </a:p>
          <a:p>
            <a:pPr indent="457200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D:\teamwork\文档\用例文档\Travel Agency Use Case Diagram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4" y="1696325"/>
            <a:ext cx="4453922" cy="5077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917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933" y="67963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863" y="2129589"/>
            <a:ext cx="79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graphicFrame>
        <p:nvGraphicFramePr>
          <p:cNvPr id="4" name="内容占位符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82153091"/>
              </p:ext>
            </p:extLst>
          </p:nvPr>
        </p:nvGraphicFramePr>
        <p:xfrm>
          <a:off x="671718" y="2452754"/>
          <a:ext cx="7489204" cy="339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75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7572" y="40085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7572" y="1471667"/>
            <a:ext cx="7928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r>
              <a:rPr lang="zh-CN" altLang="en-US" dirty="0" smtClean="0"/>
              <a:t>以快递查询为例：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resentation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55" y="2269275"/>
            <a:ext cx="6669875" cy="31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63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7572" y="400859"/>
            <a:ext cx="6874099" cy="137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2"/>
                </a:solidFill>
              </a:rPr>
              <a:t>快递管理与服务系统（</a:t>
            </a:r>
            <a:r>
              <a:rPr lang="en-US" altLang="zh-CN" sz="3200" dirty="0">
                <a:solidFill>
                  <a:schemeClr val="tx2"/>
                </a:solidFill>
              </a:rPr>
              <a:t>CMASS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7572" y="1471667"/>
            <a:ext cx="7928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r>
              <a:rPr lang="zh-CN" altLang="en-US" dirty="0" smtClean="0"/>
              <a:t>以快递查询为例：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bl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519002"/>
            <a:ext cx="7115588" cy="26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013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701</Words>
  <Application>Microsoft Office PowerPoint</Application>
  <PresentationFormat>全屏显示(4:3)</PresentationFormat>
  <Paragraphs>96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快递管理与服务系统（CMASS）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张健</cp:lastModifiedBy>
  <cp:revision>125</cp:revision>
  <dcterms:created xsi:type="dcterms:W3CDTF">2015-06-08T15:17:07Z</dcterms:created>
  <dcterms:modified xsi:type="dcterms:W3CDTF">2015-12-24T11:51:04Z</dcterms:modified>
</cp:coreProperties>
</file>