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60" r:id="rId4"/>
    <p:sldId id="276" r:id="rId5"/>
    <p:sldId id="420" r:id="rId6"/>
    <p:sldId id="415" r:id="rId7"/>
    <p:sldId id="418" r:id="rId8"/>
    <p:sldId id="426" r:id="rId9"/>
    <p:sldId id="436" r:id="rId10"/>
    <p:sldId id="434" r:id="rId11"/>
    <p:sldId id="421" r:id="rId12"/>
    <p:sldId id="431" r:id="rId13"/>
    <p:sldId id="438" r:id="rId14"/>
    <p:sldId id="432" r:id="rId15"/>
    <p:sldId id="439" r:id="rId16"/>
    <p:sldId id="459" r:id="rId17"/>
    <p:sldId id="433" r:id="rId18"/>
    <p:sldId id="453" r:id="rId19"/>
    <p:sldId id="454" r:id="rId20"/>
    <p:sldId id="451" r:id="rId21"/>
    <p:sldId id="452" r:id="rId22"/>
    <p:sldId id="441" r:id="rId23"/>
    <p:sldId id="427" r:id="rId24"/>
    <p:sldId id="428" r:id="rId25"/>
    <p:sldId id="429" r:id="rId26"/>
    <p:sldId id="417" r:id="rId27"/>
    <p:sldId id="442" r:id="rId28"/>
    <p:sldId id="349" r:id="rId29"/>
    <p:sldId id="458" r:id="rId30"/>
    <p:sldId id="413" r:id="rId31"/>
    <p:sldId id="41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69" d="100"/>
          <a:sy n="69" d="100"/>
        </p:scale>
        <p:origin x="368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489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89#6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 smtClean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</a:t>
            </a:r>
            <a:r>
              <a:rPr lang="bg-BG" smtClean="0"/>
              <a:t>наляво от </a:t>
            </a:r>
            <a:r>
              <a:rPr lang="bg-BG" dirty="0" smtClean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 = 8,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y1 = 2,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y2 = 12,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friend1 = input().lower()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friend2 = input().lower()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(friend1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'out')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judge.softuni.bg/Contests/Practice/Index/489#4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625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judge.softuni.bg/Contests/Practice/Index/489#6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print("{0:.2f}".format(sales * commission))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29539"/>
            <a:ext cx="103632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input().lower()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input().lower()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'sofia':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0.50 * 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== 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</a:t>
            </a:r>
            <a:endParaRPr lang="en-US" sz="26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("{0:.2f}".format(price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1819</Words>
  <Application>Microsoft Office PowerPoint</Application>
  <PresentationFormat>Custom</PresentationFormat>
  <Paragraphs>398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Логическо отрицание</vt:lpstr>
      <vt:lpstr>По-сложни проверки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2017-05-09T07:52:31Z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