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452" r:id="rId4"/>
    <p:sldId id="276" r:id="rId5"/>
    <p:sldId id="420" r:id="rId6"/>
    <p:sldId id="418" r:id="rId7"/>
    <p:sldId id="428" r:id="rId8"/>
    <p:sldId id="433" r:id="rId9"/>
    <p:sldId id="429" r:id="rId10"/>
    <p:sldId id="434" r:id="rId11"/>
    <p:sldId id="430" r:id="rId12"/>
    <p:sldId id="436" r:id="rId13"/>
    <p:sldId id="438" r:id="rId14"/>
    <p:sldId id="439" r:id="rId15"/>
    <p:sldId id="437" r:id="rId16"/>
    <p:sldId id="442" r:id="rId17"/>
    <p:sldId id="443" r:id="rId18"/>
    <p:sldId id="444" r:id="rId19"/>
    <p:sldId id="451" r:id="rId20"/>
    <p:sldId id="445" r:id="rId21"/>
    <p:sldId id="446" r:id="rId22"/>
    <p:sldId id="440" r:id="rId23"/>
    <p:sldId id="441" r:id="rId24"/>
    <p:sldId id="448" r:id="rId25"/>
    <p:sldId id="427" r:id="rId26"/>
    <p:sldId id="412" r:id="rId27"/>
    <p:sldId id="413" r:id="rId28"/>
    <p:sldId id="41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69" d="100"/>
          <a:sy n="69" d="100"/>
        </p:scale>
        <p:origin x="372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91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491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49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491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91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-',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+')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range(n-2):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09" y="2261901"/>
            <a:ext cx="8193002" cy="3191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row in range(n):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col in range(n-row-1):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col in range(row):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 *',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judge.softuni.bg/Contests/Practice/Index/491#6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range(n+1):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'*' * i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* (n - i)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judge.softuni.bg/Contests/Practice/Index/491#7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- 2)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-2):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i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(n-1)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2 -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 ' * n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judge.softuni.bg/Contests/Practice/Index/491#8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PythonBasics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1172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895930"/>
            <a:ext cx="10943998" cy="57888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stars+=1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range((n+1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2):</a:t>
            </a:r>
          </a:p>
          <a:p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 * stars</a:t>
            </a:r>
            <a:r>
              <a:rPr lang="en-US" sz="28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28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padding)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 // 2):</a:t>
            </a: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Draw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5908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judge.softuni.bg/Contests/Practice/Index/491#9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range(((n-1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2) + 1):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#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- 2</a:t>
            </a: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print('-' * mid,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print('*',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print('-' * leftRight</a:t>
            </a:r>
            <a:r>
              <a:rPr lang="bg-BG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leftRight-=1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490567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90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2" cy="5482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 smtClean="0"/>
              <a:t>Можем да печатаме без нов ред накрая:</a:t>
            </a: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bg-BG" sz="3000" dirty="0" smtClean="0"/>
              <a:t>Можем да чертаем фигури с</a:t>
            </a:r>
            <a:r>
              <a:rPr lang="en-US" sz="3000" dirty="0" smtClean="0"/>
              <a:t> </a:t>
            </a:r>
            <a:r>
              <a:rPr lang="bg-BG" sz="3000" dirty="0" smtClean="0"/>
              <a:t>вложени цикли: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536" y="3431848"/>
            <a:ext cx="6885636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 in range(5):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in range(5):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end='')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54" y="4793947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536" y="1901610"/>
            <a:ext cx="6713944" cy="6780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 text'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end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5530" y="2107716"/>
            <a:ext cx="7808997" cy="353293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5025" y="2574463"/>
            <a:ext cx="10515598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range(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06" y="1745421"/>
            <a:ext cx="1511531" cy="33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938838"/>
            <a:ext cx="1066799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 * 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53" y="2858399"/>
            <a:ext cx="4648359" cy="19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4399526"/>
            <a:ext cx="9854484" cy="137925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51896" y="4847866"/>
            <a:ext cx="4267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889062"/>
            <a:ext cx="1082039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row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print('*', end='')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21054" y="3721316"/>
            <a:ext cx="4113213" cy="1041829"/>
          </a:xfrm>
          <a:prstGeom prst="wedgeRoundRectCallout">
            <a:avLst>
              <a:gd name="adj1" fmla="val -70326"/>
              <a:gd name="adj2" fmla="val 31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7402" y="5089154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518294"/>
            <a:ext cx="106679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print('*', 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*',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70" y="2738744"/>
            <a:ext cx="4250877" cy="2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7184" y="2261901"/>
            <a:ext cx="7888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(row):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 $',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judge.softuni.bg/Contests/Practice/Index/491#3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1692</Words>
  <Application>Microsoft Office PowerPoint</Application>
  <PresentationFormat>Custom</PresentationFormat>
  <Paragraphs>392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2017-05-09T07:52:48Z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