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B1E1B-AFB5-4E5A-8697-06CE9E7075F3}" v="25" dt="2025-09-11T02:47:54.242"/>
    <p1510:client id="{EF3BA090-2B7F-4E21-918E-15E9646BCD11}" v="1" dt="2025-09-11T03:05:2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修次郎 小野" userId="af5226f33b5754e5" providerId="LiveId" clId="{466B1E1B-AFB5-4E5A-8697-06CE9E7075F3}"/>
    <pc:docChg chg="modSld">
      <pc:chgData name="修次郎 小野" userId="af5226f33b5754e5" providerId="LiveId" clId="{466B1E1B-AFB5-4E5A-8697-06CE9E7075F3}" dt="2025-08-25T06:23:08.863" v="2" actId="20577"/>
      <pc:docMkLst>
        <pc:docMk/>
      </pc:docMkLst>
      <pc:sldChg chg="modSp mod">
        <pc:chgData name="修次郎 小野" userId="af5226f33b5754e5" providerId="LiveId" clId="{466B1E1B-AFB5-4E5A-8697-06CE9E7075F3}" dt="2025-08-25T06:23:08.863" v="2" actId="20577"/>
        <pc:sldMkLst>
          <pc:docMk/>
          <pc:sldMk cId="2639327344" sldId="259"/>
        </pc:sldMkLst>
        <pc:spChg chg="mod">
          <ac:chgData name="修次郎 小野" userId="af5226f33b5754e5" providerId="LiveId" clId="{466B1E1B-AFB5-4E5A-8697-06CE9E7075F3}" dt="2025-08-25T06:23:08.863" v="2" actId="20577"/>
          <ac:spMkLst>
            <pc:docMk/>
            <pc:sldMk cId="2639327344" sldId="259"/>
            <ac:spMk id="2" creationId="{829D3D5F-76C7-5D56-FFCC-C3FFFD4FBEAD}"/>
          </ac:spMkLst>
        </pc:spChg>
      </pc:sldChg>
    </pc:docChg>
  </pc:docChgLst>
  <pc:docChgLst>
    <pc:chgData name="修次郎 小野" userId="af5226f33b5754e5" providerId="LiveId" clId="{BF97A398-D59B-40FC-8B33-AF120BCEE765}"/>
    <pc:docChg chg="undo custSel addSld delSld modSld sldOrd">
      <pc:chgData name="修次郎 小野" userId="af5226f33b5754e5" providerId="LiveId" clId="{BF97A398-D59B-40FC-8B33-AF120BCEE765}" dt="2025-09-11T03:05:43.529" v="774" actId="1076"/>
      <pc:docMkLst>
        <pc:docMk/>
      </pc:docMkLst>
      <pc:sldChg chg="ord">
        <pc:chgData name="修次郎 小野" userId="af5226f33b5754e5" providerId="LiveId" clId="{BF97A398-D59B-40FC-8B33-AF120BCEE765}" dt="2025-09-11T02:21:57.433" v="2"/>
        <pc:sldMkLst>
          <pc:docMk/>
          <pc:sldMk cId="2639327344" sldId="259"/>
        </pc:sldMkLst>
      </pc:sldChg>
      <pc:sldChg chg="addSp delSp modSp new mod ord">
        <pc:chgData name="修次郎 小野" userId="af5226f33b5754e5" providerId="LiveId" clId="{BF97A398-D59B-40FC-8B33-AF120BCEE765}" dt="2025-09-11T03:05:43.529" v="774" actId="1076"/>
        <pc:sldMkLst>
          <pc:docMk/>
          <pc:sldMk cId="166745032" sldId="260"/>
        </pc:sldMkLst>
        <pc:spChg chg="mod">
          <ac:chgData name="修次郎 小野" userId="af5226f33b5754e5" providerId="LiveId" clId="{BF97A398-D59B-40FC-8B33-AF120BCEE765}" dt="2025-09-11T02:22:38.960" v="53" actId="5793"/>
          <ac:spMkLst>
            <pc:docMk/>
            <pc:sldMk cId="166745032" sldId="260"/>
            <ac:spMk id="2" creationId="{ABAFE4C8-221F-44B1-4EFC-00AE55F3D960}"/>
          </ac:spMkLst>
        </pc:spChg>
        <pc:spChg chg="add mod">
          <ac:chgData name="修次郎 小野" userId="af5226f33b5754e5" providerId="LiveId" clId="{BF97A398-D59B-40FC-8B33-AF120BCEE765}" dt="2025-09-11T02:47:27.958" v="630" actId="1076"/>
          <ac:spMkLst>
            <pc:docMk/>
            <pc:sldMk cId="166745032" sldId="260"/>
            <ac:spMk id="10" creationId="{998ADAE6-FBCE-E360-5175-354ADD80DC23}"/>
          </ac:spMkLst>
        </pc:spChg>
        <pc:spChg chg="add mod">
          <ac:chgData name="修次郎 小野" userId="af5226f33b5754e5" providerId="LiveId" clId="{BF97A398-D59B-40FC-8B33-AF120BCEE765}" dt="2025-09-11T03:05:43.529" v="774" actId="1076"/>
          <ac:spMkLst>
            <pc:docMk/>
            <pc:sldMk cId="166745032" sldId="260"/>
            <ac:spMk id="11" creationId="{1CA3E36E-8F13-03EB-B9A0-ECEB27E8DEBE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12" creationId="{82AD6835-2327-3941-30BB-52602D2D0D47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13" creationId="{6E567624-069A-F0D3-2647-17C404E6CA84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15" creationId="{B643DBD1-EE4B-3D40-D403-4D472B1A480C}"/>
          </ac:spMkLst>
        </pc:spChg>
        <pc:spChg chg="add del mod">
          <ac:chgData name="修次郎 小野" userId="af5226f33b5754e5" providerId="LiveId" clId="{BF97A398-D59B-40FC-8B33-AF120BCEE765}" dt="2025-09-11T02:36:20.383" v="282"/>
          <ac:spMkLst>
            <pc:docMk/>
            <pc:sldMk cId="166745032" sldId="260"/>
            <ac:spMk id="18" creationId="{037C9BF4-035C-F24D-A02B-FC8149C1077A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19" creationId="{93FE8A69-9DE3-C8DB-AE02-FE40EF09EC5F}"/>
          </ac:spMkLst>
        </pc:spChg>
        <pc:spChg chg="add mod">
          <ac:chgData name="修次郎 小野" userId="af5226f33b5754e5" providerId="LiveId" clId="{BF97A398-D59B-40FC-8B33-AF120BCEE765}" dt="2025-09-11T02:37:38.012" v="335" actId="767"/>
          <ac:spMkLst>
            <pc:docMk/>
            <pc:sldMk cId="166745032" sldId="260"/>
            <ac:spMk id="20" creationId="{18DEB2FA-B77F-3B6A-1866-DBBDB09354AC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23" creationId="{89AFF492-0A06-57B0-6160-4A688908CA51}"/>
          </ac:spMkLst>
        </pc:spChg>
        <pc:spChg chg="add del mod">
          <ac:chgData name="修次郎 小野" userId="af5226f33b5754e5" providerId="LiveId" clId="{BF97A398-D59B-40FC-8B33-AF120BCEE765}" dt="2025-09-11T02:41:08.777" v="439"/>
          <ac:spMkLst>
            <pc:docMk/>
            <pc:sldMk cId="166745032" sldId="260"/>
            <ac:spMk id="30" creationId="{0CADD270-E617-25D0-CF86-AA5903E170DB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31" creationId="{ADD71AF8-7A55-8DFC-57D8-B0C433034598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34" creationId="{2DCBD66B-B862-FD24-D99D-08A3C0BD578F}"/>
          </ac:spMkLst>
        </pc:spChg>
        <pc:spChg chg="add mod">
          <ac:chgData name="修次郎 小野" userId="af5226f33b5754e5" providerId="LiveId" clId="{BF97A398-D59B-40FC-8B33-AF120BCEE765}" dt="2025-09-11T02:46:42.535" v="616" actId="1076"/>
          <ac:spMkLst>
            <pc:docMk/>
            <pc:sldMk cId="166745032" sldId="260"/>
            <ac:spMk id="38" creationId="{81DE067C-BD7F-E850-938A-07AB2F651D88}"/>
          </ac:spMkLst>
        </pc:spChg>
        <pc:spChg chg="add mod">
          <ac:chgData name="修次郎 小野" userId="af5226f33b5754e5" providerId="LiveId" clId="{BF97A398-D59B-40FC-8B33-AF120BCEE765}" dt="2025-09-11T02:45:58.119" v="581" actId="1076"/>
          <ac:spMkLst>
            <pc:docMk/>
            <pc:sldMk cId="166745032" sldId="260"/>
            <ac:spMk id="39" creationId="{08C7298D-3572-DEFA-7566-2F5CAD48D96C}"/>
          </ac:spMkLst>
        </pc:spChg>
        <pc:spChg chg="add mod">
          <ac:chgData name="修次郎 小野" userId="af5226f33b5754e5" providerId="LiveId" clId="{BF97A398-D59B-40FC-8B33-AF120BCEE765}" dt="2025-09-11T02:46:21.393" v="615" actId="1076"/>
          <ac:spMkLst>
            <pc:docMk/>
            <pc:sldMk cId="166745032" sldId="260"/>
            <ac:spMk id="40" creationId="{C8ED88B4-2A7E-5E0A-7533-83B1193AD55B}"/>
          </ac:spMkLst>
        </pc:spChg>
        <pc:spChg chg="add mod">
          <ac:chgData name="修次郎 小野" userId="af5226f33b5754e5" providerId="LiveId" clId="{BF97A398-D59B-40FC-8B33-AF120BCEE765}" dt="2025-09-11T02:49:17.424" v="770" actId="1076"/>
          <ac:spMkLst>
            <pc:docMk/>
            <pc:sldMk cId="166745032" sldId="260"/>
            <ac:spMk id="45" creationId="{29A8C5E2-C650-5D12-D372-E763E3AD9BD3}"/>
          </ac:spMkLst>
        </pc:spChg>
        <pc:picChg chg="add mod">
          <ac:chgData name="修次郎 小野" userId="af5226f33b5754e5" providerId="LiveId" clId="{BF97A398-D59B-40FC-8B33-AF120BCEE765}" dt="2025-09-11T02:33:50.593" v="176" actId="1076"/>
          <ac:picMkLst>
            <pc:docMk/>
            <pc:sldMk cId="166745032" sldId="260"/>
            <ac:picMk id="4" creationId="{EE2BE7BF-7568-F6D3-DAFE-0D79B2399738}"/>
          </ac:picMkLst>
        </pc:picChg>
        <pc:picChg chg="add mod">
          <ac:chgData name="修次郎 小野" userId="af5226f33b5754e5" providerId="LiveId" clId="{BF97A398-D59B-40FC-8B33-AF120BCEE765}" dt="2025-09-11T02:45:19.959" v="573" actId="1076"/>
          <ac:picMkLst>
            <pc:docMk/>
            <pc:sldMk cId="166745032" sldId="260"/>
            <ac:picMk id="6" creationId="{25E22F2B-809F-1C4F-6526-82BC42AC22A9}"/>
          </ac:picMkLst>
        </pc:picChg>
        <pc:picChg chg="add mod">
          <ac:chgData name="修次郎 小野" userId="af5226f33b5754e5" providerId="LiveId" clId="{BF97A398-D59B-40FC-8B33-AF120BCEE765}" dt="2025-09-11T02:46:42.535" v="616" actId="1076"/>
          <ac:picMkLst>
            <pc:docMk/>
            <pc:sldMk cId="166745032" sldId="260"/>
            <ac:picMk id="8" creationId="{68845890-922F-6AFE-71E5-79B90CAA5BF2}"/>
          </ac:picMkLst>
        </pc:picChg>
        <pc:picChg chg="add del mod">
          <ac:chgData name="修次郎 小野" userId="af5226f33b5754e5" providerId="LiveId" clId="{BF97A398-D59B-40FC-8B33-AF120BCEE765}" dt="2025-09-11T02:27:50.625" v="82" actId="478"/>
          <ac:picMkLst>
            <pc:docMk/>
            <pc:sldMk cId="166745032" sldId="260"/>
            <ac:picMk id="9" creationId="{E64184E7-D585-B1E4-EF55-95C463B4D79E}"/>
          </ac:picMkLst>
        </pc:picChg>
        <pc:picChg chg="add mod">
          <ac:chgData name="修次郎 小野" userId="af5226f33b5754e5" providerId="LiveId" clId="{BF97A398-D59B-40FC-8B33-AF120BCEE765}" dt="2025-09-11T02:45:25.993" v="576" actId="1076"/>
          <ac:picMkLst>
            <pc:docMk/>
            <pc:sldMk cId="166745032" sldId="260"/>
            <ac:picMk id="14" creationId="{4D3CEFBC-8020-CBAD-4C18-F0F9E14D310D}"/>
          </ac:picMkLst>
        </pc:picChg>
        <pc:cxnChg chg="add mod">
          <ac:chgData name="修次郎 小野" userId="af5226f33b5754e5" providerId="LiveId" clId="{BF97A398-D59B-40FC-8B33-AF120BCEE765}" dt="2025-09-11T02:40:43.019" v="433" actId="14100"/>
          <ac:cxnSpMkLst>
            <pc:docMk/>
            <pc:sldMk cId="166745032" sldId="260"/>
            <ac:cxnSpMk id="17" creationId="{4179615D-307C-CB72-7698-B18B180A1F64}"/>
          </ac:cxnSpMkLst>
        </pc:cxnChg>
        <pc:cxnChg chg="add mod">
          <ac:chgData name="修次郎 小野" userId="af5226f33b5754e5" providerId="LiveId" clId="{BF97A398-D59B-40FC-8B33-AF120BCEE765}" dt="2025-09-11T02:38:32.416" v="381" actId="14100"/>
          <ac:cxnSpMkLst>
            <pc:docMk/>
            <pc:sldMk cId="166745032" sldId="260"/>
            <ac:cxnSpMk id="21" creationId="{22B241C3-AECE-FE69-F616-5DAFECBA2441}"/>
          </ac:cxnSpMkLst>
        </pc:cxnChg>
        <pc:cxnChg chg="add mod">
          <ac:chgData name="修次郎 小野" userId="af5226f33b5754e5" providerId="LiveId" clId="{BF97A398-D59B-40FC-8B33-AF120BCEE765}" dt="2025-09-11T02:42:49.087" v="479" actId="1076"/>
          <ac:cxnSpMkLst>
            <pc:docMk/>
            <pc:sldMk cId="166745032" sldId="260"/>
            <ac:cxnSpMk id="27" creationId="{5C0654C6-383A-A806-C89F-0D6E1F80A2DB}"/>
          </ac:cxnSpMkLst>
        </pc:cxnChg>
        <pc:cxnChg chg="add mod">
          <ac:chgData name="修次郎 小野" userId="af5226f33b5754e5" providerId="LiveId" clId="{BF97A398-D59B-40FC-8B33-AF120BCEE765}" dt="2025-09-11T02:42:51.214" v="480" actId="1076"/>
          <ac:cxnSpMkLst>
            <pc:docMk/>
            <pc:sldMk cId="166745032" sldId="260"/>
            <ac:cxnSpMk id="33" creationId="{F3152313-6B57-E6F1-3CE1-F4C0E46CB8D4}"/>
          </ac:cxnSpMkLst>
        </pc:cxnChg>
        <pc:cxnChg chg="add mod">
          <ac:chgData name="修次郎 小野" userId="af5226f33b5754e5" providerId="LiveId" clId="{BF97A398-D59B-40FC-8B33-AF120BCEE765}" dt="2025-09-11T02:43:28.475" v="530" actId="1076"/>
          <ac:cxnSpMkLst>
            <pc:docMk/>
            <pc:sldMk cId="166745032" sldId="260"/>
            <ac:cxnSpMk id="36" creationId="{272625A4-3B0A-3A37-D08D-F8386871B713}"/>
          </ac:cxnSpMkLst>
        </pc:cxnChg>
        <pc:cxnChg chg="add mod">
          <ac:chgData name="修次郎 小野" userId="af5226f33b5754e5" providerId="LiveId" clId="{BF97A398-D59B-40FC-8B33-AF120BCEE765}" dt="2025-09-11T02:47:41.283" v="633" actId="13822"/>
          <ac:cxnSpMkLst>
            <pc:docMk/>
            <pc:sldMk cId="166745032" sldId="260"/>
            <ac:cxnSpMk id="42" creationId="{0EA40CA7-8434-4BCF-52D4-030D241812AE}"/>
          </ac:cxnSpMkLst>
        </pc:cxnChg>
        <pc:cxnChg chg="add mod">
          <ac:chgData name="修次郎 小野" userId="af5226f33b5754e5" providerId="LiveId" clId="{BF97A398-D59B-40FC-8B33-AF120BCEE765}" dt="2025-09-11T02:49:15.141" v="769" actId="14100"/>
          <ac:cxnSpMkLst>
            <pc:docMk/>
            <pc:sldMk cId="166745032" sldId="260"/>
            <ac:cxnSpMk id="44" creationId="{7D88954F-42EE-37B5-1559-A4DEB74433B4}"/>
          </ac:cxnSpMkLst>
        </pc:cxnChg>
      </pc:sldChg>
      <pc:sldChg chg="delSp modSp new del mod">
        <pc:chgData name="修次郎 小野" userId="af5226f33b5754e5" providerId="LiveId" clId="{BF97A398-D59B-40FC-8B33-AF120BCEE765}" dt="2025-09-11T02:22:14.273" v="7" actId="47"/>
        <pc:sldMkLst>
          <pc:docMk/>
          <pc:sldMk cId="2058781262" sldId="260"/>
        </pc:sldMkLst>
        <pc:spChg chg="del mod">
          <ac:chgData name="修次郎 小野" userId="af5226f33b5754e5" providerId="LiveId" clId="{BF97A398-D59B-40FC-8B33-AF120BCEE765}" dt="2025-09-11T02:22:10.846" v="6" actId="478"/>
          <ac:spMkLst>
            <pc:docMk/>
            <pc:sldMk cId="2058781262" sldId="260"/>
            <ac:spMk id="2" creationId="{BED3C88C-ED5E-5C30-737C-33D6108E40CC}"/>
          </ac:spMkLst>
        </pc:spChg>
        <pc:spChg chg="del mod">
          <ac:chgData name="修次郎 小野" userId="af5226f33b5754e5" providerId="LiveId" clId="{BF97A398-D59B-40FC-8B33-AF120BCEE765}" dt="2025-09-11T02:22:06.033" v="4" actId="478"/>
          <ac:spMkLst>
            <pc:docMk/>
            <pc:sldMk cId="2058781262" sldId="260"/>
            <ac:spMk id="3" creationId="{8AF86B64-5560-1305-CBD7-9445ADF04026}"/>
          </ac:spMkLst>
        </pc:spChg>
      </pc:sldChg>
      <pc:sldMasterChg chg="delSldLayout">
        <pc:chgData name="修次郎 小野" userId="af5226f33b5754e5" providerId="LiveId" clId="{BF97A398-D59B-40FC-8B33-AF120BCEE765}" dt="2025-09-11T02:22:14.273" v="7" actId="47"/>
        <pc:sldMasterMkLst>
          <pc:docMk/>
          <pc:sldMasterMk cId="3059781454" sldId="2147483660"/>
        </pc:sldMasterMkLst>
        <pc:sldLayoutChg chg="del">
          <pc:chgData name="修次郎 小野" userId="af5226f33b5754e5" providerId="LiveId" clId="{BF97A398-D59B-40FC-8B33-AF120BCEE765}" dt="2025-09-11T02:22:14.273" v="7" actId="47"/>
          <pc:sldLayoutMkLst>
            <pc:docMk/>
            <pc:sldMasterMk cId="3059781454" sldId="2147483660"/>
            <pc:sldLayoutMk cId="802411139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B250-D811-43A4-B7E1-A71627FEE37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ED666-BBD4-415B-8AF2-28BA2637B7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61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 txBox="1">
            <a:spLocks noGrp="1"/>
          </p:cNvSpPr>
          <p:nvPr>
            <p:ph type="title"/>
          </p:nvPr>
        </p:nvSpPr>
        <p:spPr>
          <a:xfrm>
            <a:off x="336551" y="130175"/>
            <a:ext cx="8329083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2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25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336551" y="130175"/>
            <a:ext cx="8329083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609600" y="1020764"/>
            <a:ext cx="53848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6197600" y="1020764"/>
            <a:ext cx="53848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30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1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・ページ数・研究室名表示">
  <p:cSld name="タイトル・ページ数・研究室名表示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7"/>
          <p:cNvSpPr txBox="1">
            <a:spLocks noGrp="1"/>
          </p:cNvSpPr>
          <p:nvPr>
            <p:ph type="title"/>
          </p:nvPr>
        </p:nvSpPr>
        <p:spPr>
          <a:xfrm>
            <a:off x="336551" y="130175"/>
            <a:ext cx="8329083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7"/>
          <p:cNvSpPr txBox="1">
            <a:spLocks noGrp="1"/>
          </p:cNvSpPr>
          <p:nvPr>
            <p:ph type="sldNum" idx="12"/>
          </p:nvPr>
        </p:nvSpPr>
        <p:spPr>
          <a:xfrm>
            <a:off x="9112249" y="1928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2" name="Google Shape;52;p67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12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8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129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タイトル付きの&#10;コンテンツ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565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1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タイトルと&#10;縦書きテキスト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336551" y="130175"/>
            <a:ext cx="8329083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 rot="5400000">
            <a:off x="3523458" y="-1893093"/>
            <a:ext cx="514508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81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縦書きタイトルと&#10;縦書きテキスト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2"/>
          <p:cNvSpPr txBox="1">
            <a:spLocks noGrp="1"/>
          </p:cNvSpPr>
          <p:nvPr>
            <p:ph type="title"/>
          </p:nvPr>
        </p:nvSpPr>
        <p:spPr>
          <a:xfrm rot="5400000">
            <a:off x="7159097" y="1742547"/>
            <a:ext cx="6035675" cy="2810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2"/>
          <p:cNvSpPr txBox="1">
            <a:spLocks noGrp="1"/>
          </p:cNvSpPr>
          <p:nvPr>
            <p:ph type="body" idx="1"/>
          </p:nvPr>
        </p:nvSpPr>
        <p:spPr>
          <a:xfrm rot="5400000">
            <a:off x="1434572" y="-967845"/>
            <a:ext cx="6035675" cy="8231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72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863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/>
          <p:nvPr/>
        </p:nvSpPr>
        <p:spPr>
          <a:xfrm>
            <a:off x="0" y="6524626"/>
            <a:ext cx="12192000" cy="36036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0"/>
          <p:cNvSpPr/>
          <p:nvPr/>
        </p:nvSpPr>
        <p:spPr>
          <a:xfrm>
            <a:off x="0" y="1"/>
            <a:ext cx="12192000" cy="76517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23236B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0"/>
          <p:cNvSpPr txBox="1">
            <a:spLocks noGrp="1"/>
          </p:cNvSpPr>
          <p:nvPr>
            <p:ph type="title"/>
          </p:nvPr>
        </p:nvSpPr>
        <p:spPr>
          <a:xfrm>
            <a:off x="336551" y="130175"/>
            <a:ext cx="8329083" cy="49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body" idx="1"/>
          </p:nvPr>
        </p:nvSpPr>
        <p:spPr>
          <a:xfrm>
            <a:off x="609600" y="1020764"/>
            <a:ext cx="109728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/>
          <p:nvPr/>
        </p:nvSpPr>
        <p:spPr>
          <a:xfrm>
            <a:off x="0" y="765175"/>
            <a:ext cx="12192000" cy="71438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60"/>
          <p:cNvSpPr txBox="1">
            <a:spLocks noGrp="1"/>
          </p:cNvSpPr>
          <p:nvPr>
            <p:ph type="sldNum" idx="12"/>
          </p:nvPr>
        </p:nvSpPr>
        <p:spPr>
          <a:xfrm>
            <a:off x="9112249" y="1928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16" name="Google Shape;16;p60"/>
          <p:cNvSpPr txBox="1">
            <a:spLocks noGrp="1"/>
          </p:cNvSpPr>
          <p:nvPr>
            <p:ph type="ftr" idx="11"/>
          </p:nvPr>
        </p:nvSpPr>
        <p:spPr>
          <a:xfrm>
            <a:off x="6716312" y="6558613"/>
            <a:ext cx="54756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781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FE4C8-221F-44B1-4EFC-00AE55F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によるデータ抽出</a:t>
            </a:r>
          </a:p>
        </p:txBody>
      </p:sp>
      <p:pic>
        <p:nvPicPr>
          <p:cNvPr id="4" name="図 3" descr="モニター画面に映る文字&#10;&#10;AI 生成コンテンツは誤りを含む可能性があります。">
            <a:extLst>
              <a:ext uri="{FF2B5EF4-FFF2-40B4-BE49-F238E27FC236}">
                <a16:creationId xmlns:a16="http://schemas.microsoft.com/office/drawing/2014/main" id="{EE2BE7BF-7568-F6D3-DAFE-0D79B239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45" y="2963420"/>
            <a:ext cx="634921" cy="634921"/>
          </a:xfrm>
          <a:prstGeom prst="rect">
            <a:avLst/>
          </a:prstGeom>
        </p:spPr>
      </p:pic>
      <p:pic>
        <p:nvPicPr>
          <p:cNvPr id="6" name="図 5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5E22F2B-809F-1C4F-6526-82BC42AC2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62" y="3683001"/>
            <a:ext cx="1138220" cy="113822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68845890-922F-6AFE-71E5-79B90CAA5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2847" y="1716609"/>
            <a:ext cx="476250" cy="47625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8ADAE6-FBCE-E360-5175-354ADD80DC23}"/>
              </a:ext>
            </a:extLst>
          </p:cNvPr>
          <p:cNvSpPr txBox="1"/>
          <p:nvPr/>
        </p:nvSpPr>
        <p:spPr>
          <a:xfrm>
            <a:off x="1711571" y="3647226"/>
            <a:ext cx="2481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フォルダ</a:t>
            </a:r>
            <a:r>
              <a:rPr lang="en-US" altLang="ja-JP" sz="1200" dirty="0"/>
              <a:t>1[</a:t>
            </a:r>
            <a:r>
              <a:rPr lang="ja-JP" altLang="en-US" sz="1200" dirty="0"/>
              <a:t>ファイル</a:t>
            </a:r>
            <a:r>
              <a:rPr lang="en-US" altLang="ja-JP" sz="1200" dirty="0"/>
              <a:t>1~10.csv]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3E36E-8F13-03EB-B9A0-ECEB27E8DEBE}"/>
              </a:ext>
            </a:extLst>
          </p:cNvPr>
          <p:cNvSpPr txBox="1"/>
          <p:nvPr/>
        </p:nvSpPr>
        <p:spPr>
          <a:xfrm>
            <a:off x="673395" y="985723"/>
            <a:ext cx="107814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アプリケーションではありませんが、業務効率化を想定して</a:t>
            </a:r>
            <a:r>
              <a:rPr lang="en-US" altLang="ja-JP" sz="1400" dirty="0"/>
              <a:t>Python</a:t>
            </a:r>
            <a:r>
              <a:rPr lang="ja-JP" altLang="en-US" sz="1400" dirty="0"/>
              <a:t>で作成したローカル実行型のツールです。ユーザーが指定した複数の</a:t>
            </a:r>
            <a:r>
              <a:rPr lang="en-US" altLang="ja-JP" sz="1400" dirty="0"/>
              <a:t>CSV</a:t>
            </a:r>
            <a:r>
              <a:rPr lang="ja-JP" altLang="en-US" sz="1400" dirty="0"/>
              <a:t>フォルダを順に処理し、</a:t>
            </a:r>
            <a:r>
              <a:rPr lang="en-US" altLang="ja-JP" sz="1400" dirty="0"/>
              <a:t>Excel</a:t>
            </a:r>
            <a:r>
              <a:rPr lang="ja-JP" altLang="en-US" sz="1400" dirty="0"/>
              <a:t>シート</a:t>
            </a:r>
            <a:r>
              <a:rPr lang="en-US" altLang="ja-JP" sz="1400" dirty="0"/>
              <a:t>(B)</a:t>
            </a:r>
            <a:r>
              <a:rPr lang="ja-JP" altLang="en-US" sz="1400" dirty="0"/>
              <a:t>の情報を使って計算した結果をまとめて</a:t>
            </a:r>
            <a:r>
              <a:rPr lang="en-US" altLang="ja-JP" sz="1400" dirty="0"/>
              <a:t>1</a:t>
            </a:r>
            <a:r>
              <a:rPr lang="ja-JP" altLang="en-US" sz="1400" dirty="0"/>
              <a:t>つの</a:t>
            </a:r>
            <a:r>
              <a:rPr lang="en-US" altLang="ja-JP" sz="1400" dirty="0"/>
              <a:t>CSV</a:t>
            </a:r>
            <a:r>
              <a:rPr lang="ja-JP" altLang="en-US" sz="1400" dirty="0"/>
              <a:t>ファイル（</a:t>
            </a:r>
            <a:r>
              <a:rPr lang="en-US" altLang="ja-JP" sz="1400" dirty="0"/>
              <a:t>output.csv</a:t>
            </a:r>
            <a:r>
              <a:rPr lang="ja-JP" altLang="en-US" sz="1400" dirty="0"/>
              <a:t>）に出力する処理をしています。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AD6835-2327-3941-30BB-52602D2D0D47}"/>
              </a:ext>
            </a:extLst>
          </p:cNvPr>
          <p:cNvSpPr txBox="1"/>
          <p:nvPr/>
        </p:nvSpPr>
        <p:spPr>
          <a:xfrm>
            <a:off x="5567379" y="2192859"/>
            <a:ext cx="113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Main.py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567624-069A-F0D3-2647-17C404E6CA84}"/>
              </a:ext>
            </a:extLst>
          </p:cNvPr>
          <p:cNvSpPr txBox="1"/>
          <p:nvPr/>
        </p:nvSpPr>
        <p:spPr>
          <a:xfrm>
            <a:off x="5522402" y="4740034"/>
            <a:ext cx="154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/>
              <a:t>ExcelB.excel</a:t>
            </a:r>
            <a:endParaRPr kumimoji="1" lang="ja-JP" altLang="en-US" sz="1400" dirty="0"/>
          </a:p>
        </p:txBody>
      </p:sp>
      <p:pic>
        <p:nvPicPr>
          <p:cNvPr id="14" name="図 13" descr="モニター画面に映る文字&#10;&#10;AI 生成コンテンツは誤りを含む可能性があります。">
            <a:extLst>
              <a:ext uri="{FF2B5EF4-FFF2-40B4-BE49-F238E27FC236}">
                <a16:creationId xmlns:a16="http://schemas.microsoft.com/office/drawing/2014/main" id="{4D3CEFBC-8020-CBAD-4C18-F0F9E14D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496" y="3122908"/>
            <a:ext cx="634921" cy="63492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643DBD1-EE4B-3D40-D403-4D472B1A480C}"/>
              </a:ext>
            </a:extLst>
          </p:cNvPr>
          <p:cNvSpPr txBox="1"/>
          <p:nvPr/>
        </p:nvSpPr>
        <p:spPr>
          <a:xfrm>
            <a:off x="8874642" y="3836889"/>
            <a:ext cx="132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Output.csv</a:t>
            </a:r>
            <a:endParaRPr kumimoji="1" lang="ja-JP" altLang="en-US" sz="14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179615D-307C-CB72-7698-B18B180A1F64}"/>
              </a:ext>
            </a:extLst>
          </p:cNvPr>
          <p:cNvCxnSpPr>
            <a:cxnSpLocks/>
          </p:cNvCxnSpPr>
          <p:nvPr/>
        </p:nvCxnSpPr>
        <p:spPr>
          <a:xfrm flipV="1">
            <a:off x="3176558" y="2274187"/>
            <a:ext cx="2005042" cy="79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FE8A69-9DE3-C8DB-AE02-FE40EF09EC5F}"/>
              </a:ext>
            </a:extLst>
          </p:cNvPr>
          <p:cNvSpPr txBox="1"/>
          <p:nvPr/>
        </p:nvSpPr>
        <p:spPr>
          <a:xfrm rot="20296450">
            <a:off x="3188079" y="2362883"/>
            <a:ext cx="2009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読み取り→</a:t>
            </a:r>
            <a:r>
              <a:rPr lang="en-US" altLang="ja-JP" sz="1100" dirty="0"/>
              <a:t>sort</a:t>
            </a:r>
            <a:r>
              <a:rPr lang="ja-JP" altLang="en-US" sz="1100" dirty="0"/>
              <a:t>→データ抽出</a:t>
            </a:r>
            <a:endParaRPr kumimoji="1" lang="ja-JP" altLang="en-US" sz="11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2B241C3-AECE-FE69-F616-5DAFECBA244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73395" y="3280880"/>
            <a:ext cx="17072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AFF492-0A06-57B0-6160-4A688908CA51}"/>
              </a:ext>
            </a:extLst>
          </p:cNvPr>
          <p:cNvSpPr txBox="1"/>
          <p:nvPr/>
        </p:nvSpPr>
        <p:spPr>
          <a:xfrm>
            <a:off x="1051895" y="2930773"/>
            <a:ext cx="2309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ユーザ入力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C0654C6-383A-A806-C89F-0D6E1F80A2DB}"/>
              </a:ext>
            </a:extLst>
          </p:cNvPr>
          <p:cNvCxnSpPr/>
          <p:nvPr/>
        </p:nvCxnSpPr>
        <p:spPr>
          <a:xfrm>
            <a:off x="5911702" y="2655083"/>
            <a:ext cx="0" cy="94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D71AF8-7A55-8DFC-57D8-B0C433034598}"/>
              </a:ext>
            </a:extLst>
          </p:cNvPr>
          <p:cNvSpPr txBox="1"/>
          <p:nvPr/>
        </p:nvSpPr>
        <p:spPr>
          <a:xfrm>
            <a:off x="4655107" y="3098435"/>
            <a:ext cx="1701621" cy="27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張り付け→</a:t>
            </a:r>
            <a:r>
              <a:rPr kumimoji="1" lang="en-US" altLang="ja-JP" sz="1200" dirty="0"/>
              <a:t>sort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3152313-6B57-E6F1-3CE1-F4C0E46CB8D4}"/>
              </a:ext>
            </a:extLst>
          </p:cNvPr>
          <p:cNvCxnSpPr/>
          <p:nvPr/>
        </p:nvCxnSpPr>
        <p:spPr>
          <a:xfrm flipV="1">
            <a:off x="6136489" y="2655083"/>
            <a:ext cx="0" cy="943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CBD66B-B862-FD24-D99D-08A3C0BD578F}"/>
              </a:ext>
            </a:extLst>
          </p:cNvPr>
          <p:cNvSpPr txBox="1"/>
          <p:nvPr/>
        </p:nvSpPr>
        <p:spPr>
          <a:xfrm>
            <a:off x="6157645" y="3098779"/>
            <a:ext cx="230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特定のセルを抽出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72625A4-3B0A-3A37-D08D-F8386871B713}"/>
              </a:ext>
            </a:extLst>
          </p:cNvPr>
          <p:cNvCxnSpPr>
            <a:cxnSpLocks/>
          </p:cNvCxnSpPr>
          <p:nvPr/>
        </p:nvCxnSpPr>
        <p:spPr>
          <a:xfrm>
            <a:off x="6705600" y="2283051"/>
            <a:ext cx="2169042" cy="74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1DE067C-BD7F-E850-938A-07AB2F651D88}"/>
              </a:ext>
            </a:extLst>
          </p:cNvPr>
          <p:cNvSpPr txBox="1"/>
          <p:nvPr/>
        </p:nvSpPr>
        <p:spPr>
          <a:xfrm rot="1180072">
            <a:off x="7284311" y="2382460"/>
            <a:ext cx="1268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リストを張り付け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C7298D-3572-DEFA-7566-2F5CAD48D96C}"/>
              </a:ext>
            </a:extLst>
          </p:cNvPr>
          <p:cNvSpPr txBox="1"/>
          <p:nvPr/>
        </p:nvSpPr>
        <p:spPr>
          <a:xfrm>
            <a:off x="801029" y="5464565"/>
            <a:ext cx="79224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pandas</a:t>
            </a:r>
            <a:r>
              <a:rPr lang="ja-JP" altLang="en-US" sz="1200" dirty="0"/>
              <a:t>：計算結果を表形式で扱うため</a:t>
            </a:r>
          </a:p>
          <a:p>
            <a:r>
              <a:rPr lang="en-US" altLang="ja-JP" sz="1200" b="1" dirty="0" err="1"/>
              <a:t>xlwings</a:t>
            </a:r>
            <a:r>
              <a:rPr lang="ja-JP" altLang="en-US" sz="1200" dirty="0"/>
              <a:t>：</a:t>
            </a:r>
            <a:r>
              <a:rPr lang="en-US" altLang="ja-JP" sz="1200" dirty="0"/>
              <a:t>Excel</a:t>
            </a:r>
            <a:r>
              <a:rPr lang="ja-JP" altLang="en-US" sz="1200" dirty="0"/>
              <a:t>ファイルを</a:t>
            </a:r>
            <a:r>
              <a:rPr lang="en-US" altLang="ja-JP" sz="1200" dirty="0"/>
              <a:t>Python</a:t>
            </a:r>
            <a:r>
              <a:rPr lang="ja-JP" altLang="en-US" sz="1200" dirty="0"/>
              <a:t>から開いてシートを操作するため</a:t>
            </a:r>
          </a:p>
          <a:p>
            <a:r>
              <a:rPr lang="en-US" altLang="ja-JP" sz="1200" b="1" dirty="0" err="1"/>
              <a:t>os</a:t>
            </a:r>
            <a:r>
              <a:rPr lang="ja-JP" altLang="en-US" sz="1200" dirty="0"/>
              <a:t>：パス結合などのファイル操作のため</a:t>
            </a:r>
          </a:p>
          <a:p>
            <a:r>
              <a:rPr lang="en-US" altLang="ja-JP" sz="1200" b="1" dirty="0" err="1"/>
              <a:t>process_csv_folder</a:t>
            </a:r>
            <a:r>
              <a:rPr lang="ja-JP" altLang="en-US" sz="1200" dirty="0"/>
              <a:t>：ユーザーが自作した関数。指定したフォルダの</a:t>
            </a:r>
            <a:r>
              <a:rPr lang="en-US" altLang="ja-JP" sz="1200" dirty="0"/>
              <a:t>CSV</a:t>
            </a:r>
            <a:r>
              <a:rPr lang="ja-JP" altLang="en-US" sz="1200" dirty="0"/>
              <a:t>ファイルを読み込み、</a:t>
            </a:r>
            <a:r>
              <a:rPr lang="en-US" altLang="ja-JP" sz="1200" dirty="0"/>
              <a:t>E15</a:t>
            </a:r>
            <a:r>
              <a:rPr lang="ja-JP" altLang="en-US" sz="1200" dirty="0"/>
              <a:t>値を返す処理を担う</a:t>
            </a:r>
          </a:p>
          <a:p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8ED88B4-2A7E-5E0A-7533-83B1193AD55B}"/>
              </a:ext>
            </a:extLst>
          </p:cNvPr>
          <p:cNvSpPr txBox="1"/>
          <p:nvPr/>
        </p:nvSpPr>
        <p:spPr>
          <a:xfrm>
            <a:off x="794307" y="5156788"/>
            <a:ext cx="4122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必要なモジュールのインポート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EA40CA7-8434-4BCF-52D4-030D241812AE}"/>
              </a:ext>
            </a:extLst>
          </p:cNvPr>
          <p:cNvCxnSpPr/>
          <p:nvPr/>
        </p:nvCxnSpPr>
        <p:spPr>
          <a:xfrm flipH="1" flipV="1">
            <a:off x="7345763" y="4150034"/>
            <a:ext cx="490026" cy="5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D88954F-42EE-37B5-1559-A4DEB74433B4}"/>
              </a:ext>
            </a:extLst>
          </p:cNvPr>
          <p:cNvCxnSpPr>
            <a:cxnSpLocks/>
          </p:cNvCxnSpPr>
          <p:nvPr/>
        </p:nvCxnSpPr>
        <p:spPr>
          <a:xfrm>
            <a:off x="7835789" y="4719144"/>
            <a:ext cx="36522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9A8C5E2-C650-5D12-D372-E763E3AD9BD3}"/>
              </a:ext>
            </a:extLst>
          </p:cNvPr>
          <p:cNvSpPr txBox="1"/>
          <p:nvPr/>
        </p:nvSpPr>
        <p:spPr>
          <a:xfrm>
            <a:off x="7790121" y="4418431"/>
            <a:ext cx="3969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この処理を</a:t>
            </a:r>
            <a:r>
              <a:rPr kumimoji="1" lang="en-US" altLang="ja-JP" sz="1200" dirty="0"/>
              <a:t>for</a:t>
            </a:r>
            <a:r>
              <a:rPr kumimoji="1" lang="ja-JP" altLang="en-US" sz="1200" dirty="0"/>
              <a:t>文で</a:t>
            </a:r>
            <a:r>
              <a:rPr kumimoji="1" lang="en-US" altLang="ja-JP" sz="1200" dirty="0"/>
              <a:t>10</a:t>
            </a:r>
            <a:r>
              <a:rPr kumimoji="1" lang="ja-JP" altLang="en-US" sz="1200" dirty="0"/>
              <a:t>回回し</a:t>
            </a:r>
            <a:r>
              <a:rPr kumimoji="1" lang="en-US" altLang="ja-JP" sz="1200" dirty="0"/>
              <a:t>10</a:t>
            </a:r>
            <a:r>
              <a:rPr lang="ja-JP" altLang="en-US" sz="1200" dirty="0"/>
              <a:t>個</a:t>
            </a:r>
            <a:r>
              <a:rPr kumimoji="1" lang="ja-JP" altLang="en-US" sz="1200" dirty="0"/>
              <a:t>のフォルダに対して行う</a:t>
            </a:r>
          </a:p>
        </p:txBody>
      </p:sp>
    </p:spTree>
    <p:extLst>
      <p:ext uri="{BB962C8B-B14F-4D97-AF65-F5344CB8AC3E}">
        <p14:creationId xmlns:p14="http://schemas.microsoft.com/office/powerpoint/2010/main" val="1667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D3D5F-76C7-5D56-FFCC-C3FFFD4F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ファイル使い方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C8ECCD-4BD6-E0B5-FF85-6FDDDA2EB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1" y="1177158"/>
            <a:ext cx="7816214" cy="20438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D37B0AB-E839-EE6E-A7F0-D81A608E1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1" y="3320845"/>
            <a:ext cx="8021367" cy="3129116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B4EA7D7-9790-965C-17FB-19D53476A8C9}"/>
              </a:ext>
            </a:extLst>
          </p:cNvPr>
          <p:cNvCxnSpPr>
            <a:cxnSpLocks/>
          </p:cNvCxnSpPr>
          <p:nvPr/>
        </p:nvCxnSpPr>
        <p:spPr>
          <a:xfrm>
            <a:off x="2281382" y="4368800"/>
            <a:ext cx="14778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04FBBE6-B763-792E-C4FA-D8436F0B21FE}"/>
              </a:ext>
            </a:extLst>
          </p:cNvPr>
          <p:cNvCxnSpPr>
            <a:cxnSpLocks/>
          </p:cNvCxnSpPr>
          <p:nvPr/>
        </p:nvCxnSpPr>
        <p:spPr>
          <a:xfrm flipV="1">
            <a:off x="3759200" y="1847273"/>
            <a:ext cx="0" cy="25215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B29712D-FC31-C669-6B01-7CA3A3E7A0F3}"/>
              </a:ext>
            </a:extLst>
          </p:cNvPr>
          <p:cNvCxnSpPr>
            <a:cxnSpLocks/>
          </p:cNvCxnSpPr>
          <p:nvPr/>
        </p:nvCxnSpPr>
        <p:spPr>
          <a:xfrm flipH="1">
            <a:off x="3251200" y="1847273"/>
            <a:ext cx="508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E8062CF-D06D-5E59-4692-F67253CFF02C}"/>
              </a:ext>
            </a:extLst>
          </p:cNvPr>
          <p:cNvCxnSpPr/>
          <p:nvPr/>
        </p:nvCxnSpPr>
        <p:spPr>
          <a:xfrm>
            <a:off x="3020291" y="6225540"/>
            <a:ext cx="48490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23CB8D4C-2606-1E40-D645-61A9A4209A62}"/>
              </a:ext>
            </a:extLst>
          </p:cNvPr>
          <p:cNvCxnSpPr/>
          <p:nvPr/>
        </p:nvCxnSpPr>
        <p:spPr>
          <a:xfrm flipV="1">
            <a:off x="3505200" y="2994660"/>
            <a:ext cx="0" cy="32385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8A583CA-C207-D7E2-7ED5-446164F8EBA0}"/>
              </a:ext>
            </a:extLst>
          </p:cNvPr>
          <p:cNvCxnSpPr/>
          <p:nvPr/>
        </p:nvCxnSpPr>
        <p:spPr>
          <a:xfrm flipH="1">
            <a:off x="3020291" y="3002280"/>
            <a:ext cx="484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75FF78B-E9DA-853B-3E1A-FEC59E80EBAC}"/>
              </a:ext>
            </a:extLst>
          </p:cNvPr>
          <p:cNvCxnSpPr/>
          <p:nvPr/>
        </p:nvCxnSpPr>
        <p:spPr>
          <a:xfrm>
            <a:off x="3020291" y="1699491"/>
            <a:ext cx="1791854" cy="1477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1F936C8-42D6-48F5-53FC-F4E32E35CDC8}"/>
              </a:ext>
            </a:extLst>
          </p:cNvPr>
          <p:cNvSpPr txBox="1"/>
          <p:nvPr/>
        </p:nvSpPr>
        <p:spPr>
          <a:xfrm>
            <a:off x="4807032" y="1708774"/>
            <a:ext cx="2503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保存先のフォルダを指定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44C5B56F-59B6-78EC-45E9-B5A77B372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16" y="2550103"/>
            <a:ext cx="6510836" cy="1541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98D7FDD-96ED-C04A-BA11-7958CB3A85D2}"/>
              </a:ext>
            </a:extLst>
          </p:cNvPr>
          <p:cNvSpPr/>
          <p:nvPr/>
        </p:nvSpPr>
        <p:spPr>
          <a:xfrm>
            <a:off x="441039" y="1811482"/>
            <a:ext cx="2835550" cy="1129103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1F90594-6B36-0516-F6B6-DC7862134D89}"/>
              </a:ext>
            </a:extLst>
          </p:cNvPr>
          <p:cNvCxnSpPr>
            <a:cxnSpLocks/>
          </p:cNvCxnSpPr>
          <p:nvPr/>
        </p:nvCxnSpPr>
        <p:spPr>
          <a:xfrm flipV="1">
            <a:off x="3288417" y="2237092"/>
            <a:ext cx="5572371" cy="7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14496C-B89F-AE06-A931-4D3074DA2B0F}"/>
              </a:ext>
            </a:extLst>
          </p:cNvPr>
          <p:cNvSpPr txBox="1"/>
          <p:nvPr/>
        </p:nvSpPr>
        <p:spPr>
          <a:xfrm>
            <a:off x="8848960" y="2114634"/>
            <a:ext cx="3206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/>
              <a:t>該当する</a:t>
            </a:r>
            <a:r>
              <a:rPr kumimoji="1" lang="en-US" altLang="ja-JP" sz="1050" dirty="0"/>
              <a:t>csv</a:t>
            </a:r>
            <a:r>
              <a:rPr kumimoji="1" lang="ja-JP" altLang="en-US" sz="1050" dirty="0"/>
              <a:t>ファイルがある</a:t>
            </a:r>
            <a:r>
              <a:rPr kumimoji="1" lang="en-US" altLang="ja-JP" sz="1050" dirty="0"/>
              <a:t>1</a:t>
            </a:r>
            <a:r>
              <a:rPr kumimoji="1" lang="ja-JP" altLang="en-US" sz="1050" dirty="0"/>
              <a:t>つ上層のフォルダを指定</a:t>
            </a:r>
          </a:p>
        </p:txBody>
      </p:sp>
      <p:sp>
        <p:nvSpPr>
          <p:cNvPr id="43" name="矢印: 下 42">
            <a:extLst>
              <a:ext uri="{FF2B5EF4-FFF2-40B4-BE49-F238E27FC236}">
                <a16:creationId xmlns:a16="http://schemas.microsoft.com/office/drawing/2014/main" id="{FF3A4C4F-AFA9-1A4F-66A3-37549FE0CDE0}"/>
              </a:ext>
            </a:extLst>
          </p:cNvPr>
          <p:cNvSpPr/>
          <p:nvPr/>
        </p:nvSpPr>
        <p:spPr>
          <a:xfrm>
            <a:off x="9989774" y="2307865"/>
            <a:ext cx="94268" cy="1789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F660F17-329E-9C80-05B2-F758084BA0EE}"/>
              </a:ext>
            </a:extLst>
          </p:cNvPr>
          <p:cNvSpPr/>
          <p:nvPr/>
        </p:nvSpPr>
        <p:spPr>
          <a:xfrm>
            <a:off x="9643621" y="2568957"/>
            <a:ext cx="732652" cy="190628"/>
          </a:xfrm>
          <a:prstGeom prst="rect">
            <a:avLst/>
          </a:prstGeom>
          <a:noFill/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02E24B-BB0F-94A4-3FBF-E8000710C621}"/>
              </a:ext>
            </a:extLst>
          </p:cNvPr>
          <p:cNvSpPr txBox="1"/>
          <p:nvPr/>
        </p:nvSpPr>
        <p:spPr>
          <a:xfrm>
            <a:off x="4677641" y="1620171"/>
            <a:ext cx="370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60A2BB2-2F18-99D8-42C5-D7E5C490FDB6}"/>
              </a:ext>
            </a:extLst>
          </p:cNvPr>
          <p:cNvSpPr txBox="1"/>
          <p:nvPr/>
        </p:nvSpPr>
        <p:spPr>
          <a:xfrm>
            <a:off x="2931255" y="30081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bg1"/>
                </a:solidFill>
              </a:rPr>
              <a:t>③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7DCDE67-D6CC-3924-5AE4-D4B4ACE6859B}"/>
              </a:ext>
            </a:extLst>
          </p:cNvPr>
          <p:cNvSpPr txBox="1"/>
          <p:nvPr/>
        </p:nvSpPr>
        <p:spPr>
          <a:xfrm>
            <a:off x="3211339" y="18216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solidFill>
                  <a:schemeClr val="bg1"/>
                </a:solidFill>
              </a:rPr>
              <a:t>②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327344"/>
      </p:ext>
    </p:extLst>
  </p:cSld>
  <p:clrMapOvr>
    <a:masterClrMapping/>
  </p:clrMapOvr>
</p:sld>
</file>

<file path=ppt/theme/theme1.xml><?xml version="1.0" encoding="utf-8"?>
<a:theme xmlns:a="http://schemas.openxmlformats.org/drawingml/2006/main" name="cool6-s-1">
  <a:themeElements>
    <a:clrScheme name="cool6-s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214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游ゴシック</vt:lpstr>
      <vt:lpstr>Arial</vt:lpstr>
      <vt:lpstr>cool6-s-1</vt:lpstr>
      <vt:lpstr>Pythonによるデータ抽出</vt:lpstr>
      <vt:lpstr>pythonファイル使い方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修次郎 小野</dc:creator>
  <cp:lastModifiedBy>修次郎 小野</cp:lastModifiedBy>
  <cp:revision>1</cp:revision>
  <dcterms:created xsi:type="dcterms:W3CDTF">2025-08-25T06:02:19Z</dcterms:created>
  <dcterms:modified xsi:type="dcterms:W3CDTF">2025-09-11T03:05:44Z</dcterms:modified>
</cp:coreProperties>
</file>