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2.png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PC based Application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Decode serial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u="sng"/>
              <a:t>readline()</a:t>
            </a:r>
            <a:r>
              <a:rPr lang="en-US" altLang="zh-CN"/>
              <a:t> to get the data in text form</a:t>
            </a:r>
            <a:endParaRPr lang="en-US" altLang="zh-CN"/>
          </a:p>
          <a:p>
            <a:r>
              <a:rPr lang="en-US" altLang="zh-CN"/>
              <a:t>parse the text into real data </a:t>
            </a:r>
            <a:r>
              <a:rPr lang="en-US" altLang="zh-CN" u="sng"/>
              <a:t>float(str)</a:t>
            </a:r>
            <a:endParaRPr lang="en-US" altLang="zh-CN" u="sng"/>
          </a:p>
          <a:p>
            <a:r>
              <a:rPr lang="en-US" altLang="zh-CN"/>
              <a:t>If using complex form, using</a:t>
            </a:r>
            <a:r>
              <a:rPr lang="en-US" altLang="zh-CN" u="sng"/>
              <a:t> split()</a:t>
            </a:r>
            <a:r>
              <a:rPr lang="en-US" altLang="zh-CN"/>
              <a:t> to split the data in text form before parse it.</a:t>
            </a:r>
            <a:endParaRPr lang="en-US" altLang="zh-CN"/>
          </a:p>
          <a:p>
            <a:r>
              <a:rPr lang="en-US" altLang="zh-CN"/>
              <a:t>print it on the screen (console)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346190" y="3326130"/>
            <a:ext cx="4514850" cy="30099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Write your own PC based software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Write a python program to repeatedly read data from serial port</a:t>
            </a:r>
            <a:endParaRPr lang="en-US" altLang="zh-CN"/>
          </a:p>
          <a:p>
            <a:r>
              <a:rPr lang="en-US" altLang="zh-CN"/>
              <a:t>Shoud be able to process exception</a:t>
            </a:r>
            <a:endParaRPr lang="en-US" altLang="zh-CN"/>
          </a:p>
          <a:p>
            <a:pPr lvl="1"/>
            <a:r>
              <a:rPr lang="en-US" altLang="zh-CN"/>
              <a:t>port not open, port not exist, lower system is not ready, ...</a:t>
            </a:r>
            <a:endParaRPr lang="en-US" altLang="zh-CN"/>
          </a:p>
          <a:p>
            <a:pPr lvl="0"/>
            <a:r>
              <a:rPr lang="en-US" altLang="zh-CN"/>
              <a:t>Start lower system program first before run the program</a:t>
            </a:r>
            <a:endParaRPr lang="en-US" altLang="zh-CN"/>
          </a:p>
          <a:p>
            <a:pPr lvl="1"/>
            <a:r>
              <a:rPr lang="en-US" altLang="zh-CN"/>
              <a:t>Lower system can be implemented using Arduino</a:t>
            </a:r>
            <a:endParaRPr lang="en-US" altLang="zh-CN"/>
          </a:p>
          <a:p>
            <a:pPr lvl="1"/>
            <a:r>
              <a:rPr lang="en-US" altLang="zh-CN"/>
              <a:t>Arduino should write data to the serial port in the same text format</a:t>
            </a:r>
            <a:endParaRPr lang="en-US" altLang="zh-CN"/>
          </a:p>
          <a:p>
            <a:pPr lvl="2"/>
            <a:r>
              <a:rPr lang="en-US" altLang="zh-CN"/>
              <a:t>using: </a:t>
            </a:r>
            <a:r>
              <a:rPr lang="en-US" altLang="zh-CN" u="sng"/>
              <a:t>Serial.println(data)</a:t>
            </a:r>
            <a:endParaRPr lang="en-US" altLang="zh-CN" u="sng"/>
          </a:p>
          <a:p>
            <a:pPr lvl="0"/>
            <a:r>
              <a:rPr lang="en-US" altLang="zh-CN"/>
              <a:t>Keep test and make it robust</a:t>
            </a:r>
            <a:endParaRPr lang="en-US" altLang="zh-CN"/>
          </a:p>
          <a:p>
            <a:pPr lvl="0"/>
            <a:r>
              <a:rPr lang="en-US" altLang="zh-CN"/>
              <a:t>Write a report and turn in as a homework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improve your program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Add GUI (Graphical User Interface)</a:t>
            </a:r>
            <a:endParaRPr lang="en-US" altLang="zh-CN"/>
          </a:p>
          <a:p>
            <a:r>
              <a:rPr lang="en-US" altLang="zh-CN"/>
              <a:t>With GUI, you can have more precise control to your program</a:t>
            </a:r>
            <a:endParaRPr lang="en-US" altLang="zh-CN"/>
          </a:p>
          <a:p>
            <a:pPr lvl="1"/>
            <a:r>
              <a:rPr lang="en-US" altLang="zh-CN"/>
              <a:t>with start, stop button to start/stop the DAQ precess</a:t>
            </a:r>
            <a:endParaRPr lang="en-US" altLang="zh-CN"/>
          </a:p>
          <a:p>
            <a:pPr lvl="1"/>
            <a:r>
              <a:rPr lang="en-US" altLang="zh-CN"/>
              <a:t>using curve to show the data instead of print to console</a:t>
            </a:r>
            <a:endParaRPr lang="en-US" altLang="zh-CN"/>
          </a:p>
          <a:p>
            <a:pPr lvl="1"/>
            <a:r>
              <a:rPr lang="en-US" altLang="zh-CN"/>
              <a:t>let user config the serial port at run time</a:t>
            </a:r>
            <a:endParaRPr lang="en-US" altLang="zh-CN"/>
          </a:p>
          <a:p>
            <a:pPr lvl="1"/>
            <a:r>
              <a:rPr lang="en-US" altLang="zh-CN"/>
              <a:t>visual feedback of the working status</a:t>
            </a:r>
            <a:endParaRPr lang="en-US" altLang="zh-CN"/>
          </a:p>
          <a:p>
            <a:pPr lvl="0"/>
            <a:r>
              <a:rPr lang="en-US" altLang="zh-CN"/>
              <a:t>More work will be need to design and implement the GUI</a:t>
            </a:r>
            <a:endParaRPr lang="en-US" altLang="zh-CN"/>
          </a:p>
          <a:p>
            <a:pPr lvl="0"/>
            <a:r>
              <a:rPr lang="en-US" altLang="zh-CN"/>
              <a:t>Using pyQt library or other library if you are familiar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PC (IPC) is widely used in industries and business</a:t>
            </a:r>
            <a:endParaRPr lang="en-US" altLang="zh-CN"/>
          </a:p>
          <a:p>
            <a:pPr lvl="1"/>
            <a:r>
              <a:rPr lang="en-US" altLang="zh-CN" sz="1600"/>
              <a:t>User friendly</a:t>
            </a:r>
            <a:endParaRPr lang="en-US" altLang="zh-CN" sz="1600"/>
          </a:p>
          <a:p>
            <a:pPr lvl="1"/>
            <a:r>
              <a:rPr lang="en-US" altLang="zh-CN" sz="1600"/>
              <a:t>Powerful than embeded devices</a:t>
            </a:r>
            <a:endParaRPr lang="en-US" altLang="zh-CN" sz="1600"/>
          </a:p>
          <a:p>
            <a:pPr lvl="1"/>
            <a:r>
              <a:rPr lang="en-US" altLang="zh-CN"/>
              <a:t>More general purpose</a:t>
            </a:r>
            <a:endParaRPr lang="en-US" altLang="zh-CN"/>
          </a:p>
          <a:p>
            <a:r>
              <a:rPr lang="en-US" altLang="zh-CN"/>
              <a:t>Embedded devices need PC applications to</a:t>
            </a:r>
            <a:endParaRPr lang="en-US" altLang="zh-CN"/>
          </a:p>
          <a:p>
            <a:pPr lvl="1"/>
            <a:r>
              <a:rPr lang="en-US" altLang="zh-CN"/>
              <a:t>Control (operate)</a:t>
            </a:r>
            <a:endParaRPr lang="en-US" altLang="zh-CN"/>
          </a:p>
          <a:p>
            <a:pPr lvl="1"/>
            <a:r>
              <a:rPr lang="en-US" altLang="zh-CN"/>
              <a:t>Config (set parameters, report status/warning/error...)</a:t>
            </a:r>
            <a:endParaRPr lang="en-US" altLang="zh-CN"/>
          </a:p>
          <a:p>
            <a:pPr lvl="1"/>
            <a:r>
              <a:rPr lang="en-US" altLang="zh-CN"/>
              <a:t>Interactive (with people)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Upper and lower System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694940" y="3057525"/>
            <a:ext cx="1980565" cy="148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  <a:p>
            <a:pPr algn="ctr"/>
            <a:r>
              <a:rPr lang="en-US" altLang="zh-CN"/>
              <a:t>(Upper System)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17765" y="3057525"/>
            <a:ext cx="2049145" cy="148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MCU/Embedded</a:t>
            </a:r>
            <a:endParaRPr lang="en-US" altLang="zh-CN"/>
          </a:p>
          <a:p>
            <a:pPr algn="ctr"/>
            <a:r>
              <a:rPr lang="en-US" altLang="zh-CN"/>
              <a:t>(Lower System)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4706620" y="3481070"/>
            <a:ext cx="2809875" cy="742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Communication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DAQ </a:t>
            </a:r>
            <a:r>
              <a:rPr lang="en-US" altLang="zh-CN"/>
              <a:t>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Aquisition </a:t>
            </a:r>
            <a:endParaRPr lang="en-US" altLang="zh-CN"/>
          </a:p>
          <a:p>
            <a:pPr lvl="1"/>
            <a:r>
              <a:rPr lang="en-US" altLang="zh-CN" sz="1600"/>
              <a:t>Retrive data from embeded system</a:t>
            </a:r>
            <a:endParaRPr lang="en-US" altLang="zh-CN" sz="1600"/>
          </a:p>
          <a:p>
            <a:r>
              <a:rPr lang="en-US" altLang="zh-CN"/>
              <a:t>Software in PC Platform</a:t>
            </a:r>
            <a:endParaRPr lang="en-US" altLang="zh-CN"/>
          </a:p>
          <a:p>
            <a:pPr lvl="1"/>
            <a:r>
              <a:rPr lang="en-US" altLang="zh-CN"/>
              <a:t>Interactive with user</a:t>
            </a:r>
            <a:endParaRPr lang="en-US" altLang="zh-CN"/>
          </a:p>
          <a:p>
            <a:pPr lvl="1"/>
            <a:r>
              <a:rPr lang="en-US" altLang="zh-CN"/>
              <a:t>Show data in curve or form</a:t>
            </a:r>
            <a:endParaRPr lang="en-US" altLang="zh-CN"/>
          </a:p>
          <a:p>
            <a:pPr lvl="1"/>
            <a:r>
              <a:rPr lang="en-US" altLang="zh-CN"/>
              <a:t>cooperate with lowersystem</a:t>
            </a:r>
            <a:endParaRPr lang="en-US" altLang="zh-CN"/>
          </a:p>
          <a:p>
            <a:pPr lvl="0"/>
            <a:r>
              <a:rPr lang="en-US" altLang="zh-CN"/>
              <a:t>Software in Embedded System</a:t>
            </a:r>
            <a:endParaRPr lang="en-US" altLang="zh-CN"/>
          </a:p>
          <a:p>
            <a:pPr lvl="1"/>
            <a:r>
              <a:rPr lang="en-US" altLang="zh-CN"/>
              <a:t>data sample from sensor</a:t>
            </a:r>
            <a:endParaRPr lang="en-US" altLang="zh-CN"/>
          </a:p>
          <a:p>
            <a:pPr lvl="1"/>
            <a:r>
              <a:rPr lang="en-US" altLang="zh-CN"/>
              <a:t>accept control command or config command from upper system</a:t>
            </a:r>
            <a:endParaRPr lang="en-US" altLang="zh-CN"/>
          </a:p>
          <a:p>
            <a:pPr lvl="1"/>
            <a:r>
              <a:rPr lang="en-US" altLang="zh-CN"/>
              <a:t>push data to upper system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part: Communication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Communication is how upper system to communicate with lower system</a:t>
            </a:r>
            <a:endParaRPr lang="en-US" altLang="zh-CN"/>
          </a:p>
          <a:p>
            <a:r>
              <a:rPr lang="en-US" altLang="zh-CN"/>
              <a:t>Tipical communication links include</a:t>
            </a:r>
            <a:endParaRPr lang="en-US" altLang="zh-CN"/>
          </a:p>
          <a:p>
            <a:pPr lvl="1"/>
            <a:r>
              <a:rPr lang="en-US" altLang="zh-CN"/>
              <a:t>Ethernet</a:t>
            </a:r>
            <a:endParaRPr lang="en-US" altLang="zh-CN"/>
          </a:p>
          <a:p>
            <a:pPr lvl="1"/>
            <a:r>
              <a:rPr lang="en-US" altLang="zh-CN"/>
              <a:t>Industry BUS</a:t>
            </a:r>
            <a:endParaRPr lang="en-US" altLang="zh-CN"/>
          </a:p>
          <a:p>
            <a:pPr lvl="1"/>
            <a:r>
              <a:rPr lang="en-US" altLang="zh-CN"/>
              <a:t>Serial Port</a:t>
            </a:r>
            <a:endParaRPr lang="en-US" altLang="zh-CN"/>
          </a:p>
          <a:p>
            <a:pPr lvl="0"/>
            <a:r>
              <a:rPr lang="en-US" altLang="zh-CN"/>
              <a:t>Serial Communication</a:t>
            </a:r>
            <a:endParaRPr lang="en-US" altLang="zh-CN"/>
          </a:p>
          <a:p>
            <a:pPr lvl="1"/>
            <a:r>
              <a:rPr lang="en-US" altLang="zh-CN"/>
              <a:t>Read/Write data bytes from/to serial port</a:t>
            </a:r>
            <a:endParaRPr lang="en-US" altLang="zh-CN"/>
          </a:p>
          <a:p>
            <a:pPr lvl="1"/>
            <a:r>
              <a:rPr lang="en-US" altLang="zh-CN"/>
              <a:t>Both ends should follow the same protocol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Communication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Hardware protocol</a:t>
            </a:r>
            <a:endParaRPr lang="en-US" altLang="zh-CN"/>
          </a:p>
          <a:p>
            <a:pPr lvl="1"/>
            <a:r>
              <a:rPr lang="en-US" altLang="zh-CN"/>
              <a:t>BaudRate</a:t>
            </a:r>
            <a:endParaRPr lang="en-US" altLang="zh-CN"/>
          </a:p>
          <a:p>
            <a:pPr lvl="1"/>
            <a:r>
              <a:rPr lang="en-US" altLang="zh-CN"/>
              <a:t>Stop bits</a:t>
            </a:r>
            <a:endParaRPr lang="en-US" altLang="zh-CN"/>
          </a:p>
          <a:p>
            <a:pPr lvl="1"/>
            <a:r>
              <a:rPr lang="en-US" altLang="zh-CN"/>
              <a:t>Data bits</a:t>
            </a:r>
            <a:endParaRPr lang="en-US" altLang="zh-CN"/>
          </a:p>
          <a:p>
            <a:pPr lvl="1"/>
            <a:r>
              <a:rPr lang="en-US" altLang="zh-CN"/>
              <a:t>parity check (odd-even check)</a:t>
            </a:r>
            <a:endParaRPr lang="en-US" altLang="zh-CN"/>
          </a:p>
          <a:p>
            <a:pPr lvl="0"/>
            <a:r>
              <a:rPr lang="en-US" altLang="zh-CN"/>
              <a:t>Application protocol</a:t>
            </a:r>
            <a:endParaRPr lang="en-US" altLang="zh-CN"/>
          </a:p>
          <a:p>
            <a:pPr lvl="1"/>
            <a:r>
              <a:rPr lang="en-US" altLang="zh-CN"/>
              <a:t>How bytes are used to present the actual physical value</a:t>
            </a:r>
            <a:endParaRPr lang="en-US" altLang="zh-CN"/>
          </a:p>
          <a:p>
            <a:pPr lvl="1"/>
            <a:r>
              <a:rPr lang="en-US" altLang="zh-CN"/>
              <a:t>Using text may be simpler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based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Text-based Vs Binary-based</a:t>
            </a:r>
            <a:endParaRPr lang="en-US" altLang="zh-CN"/>
          </a:p>
          <a:p>
            <a:pPr lvl="1"/>
            <a:r>
              <a:rPr lang="en-US" altLang="zh-CN"/>
              <a:t>Using text to present physical value is simple</a:t>
            </a:r>
            <a:endParaRPr lang="en-US" altLang="zh-CN"/>
          </a:p>
          <a:p>
            <a:pPr lvl="1"/>
            <a:r>
              <a:rPr lang="en-US" altLang="zh-CN"/>
              <a:t>Text can adapt to all hardware platforms</a:t>
            </a:r>
            <a:endParaRPr lang="en-US" altLang="zh-CN"/>
          </a:p>
          <a:p>
            <a:pPr lvl="1"/>
            <a:r>
              <a:rPr lang="en-US" altLang="zh-CN"/>
              <a:t>Text based protocol is low efficient, consuming more bandwidth</a:t>
            </a:r>
            <a:endParaRPr lang="en-US" altLang="zh-CN"/>
          </a:p>
          <a:p>
            <a:pPr lvl="0"/>
            <a:r>
              <a:rPr lang="en-US" altLang="zh-CN"/>
              <a:t>In DAQ system</a:t>
            </a:r>
            <a:endParaRPr lang="en-US" altLang="zh-CN"/>
          </a:p>
          <a:p>
            <a:pPr lvl="1"/>
            <a:r>
              <a:rPr lang="en-US" altLang="zh-CN"/>
              <a:t>using text to present the actual value</a:t>
            </a:r>
            <a:endParaRPr lang="en-US" altLang="zh-CN"/>
          </a:p>
          <a:p>
            <a:pPr lvl="1"/>
            <a:r>
              <a:rPr lang="en-US" altLang="zh-CN"/>
              <a:t>“0.01\n0.02\n0.03\n...”</a:t>
            </a:r>
            <a:endParaRPr lang="en-US" altLang="zh-CN"/>
          </a:p>
          <a:p>
            <a:pPr lvl="1"/>
            <a:r>
              <a:rPr lang="en-US" altLang="zh-CN"/>
              <a:t>how to present complex data like (t, data)</a:t>
            </a:r>
            <a:endParaRPr lang="en-US" altLang="zh-CN"/>
          </a:p>
          <a:p>
            <a:pPr lvl="1"/>
            <a:r>
              <a:rPr lang="en-US" altLang="zh-CN"/>
              <a:t>more complex data</a:t>
            </a:r>
            <a:endParaRPr lang="en-US" altLang="zh-CN"/>
          </a:p>
          <a:p>
            <a:pPr lvl="2"/>
            <a:r>
              <a:rPr lang="en-US" altLang="zh-CN"/>
              <a:t>JSON</a:t>
            </a:r>
            <a:endParaRPr lang="en-US" altLang="zh-CN"/>
          </a:p>
          <a:p>
            <a:pPr lvl="2"/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4" name="流程图: 文档 3"/>
          <p:cNvSpPr/>
          <p:nvPr/>
        </p:nvSpPr>
        <p:spPr>
          <a:xfrm>
            <a:off x="6986905" y="3723640"/>
            <a:ext cx="1765300" cy="25869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0.01</a:t>
            </a:r>
            <a:endParaRPr lang="en-US" altLang="zh-CN"/>
          </a:p>
          <a:p>
            <a:pPr algn="l"/>
            <a:r>
              <a:rPr lang="en-US" altLang="zh-CN"/>
              <a:t>0.02</a:t>
            </a:r>
            <a:endParaRPr lang="en-US" altLang="zh-CN"/>
          </a:p>
          <a:p>
            <a:pPr algn="l"/>
            <a:r>
              <a:rPr lang="en-US" altLang="zh-CN"/>
              <a:t>0.03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" name="流程图: 文档 4"/>
          <p:cNvSpPr/>
          <p:nvPr/>
        </p:nvSpPr>
        <p:spPr>
          <a:xfrm>
            <a:off x="9299575" y="3723640"/>
            <a:ext cx="1734185" cy="25869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1, 0.01</a:t>
            </a:r>
            <a:endParaRPr lang="en-US" altLang="zh-CN"/>
          </a:p>
          <a:p>
            <a:pPr algn="l"/>
            <a:r>
              <a:rPr lang="en-US" altLang="zh-CN"/>
              <a:t>2, 0.02</a:t>
            </a:r>
            <a:endParaRPr lang="en-US" altLang="zh-CN"/>
          </a:p>
          <a:p>
            <a:pPr algn="l"/>
            <a:r>
              <a:rPr lang="en-US" altLang="zh-CN"/>
              <a:t>3, 0.03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communication in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pySerial </a:t>
            </a:r>
            <a:r>
              <a:rPr lang="en-US" altLang="zh-CN"/>
              <a:t>library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setup the serial communication parameters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7470" y="1706245"/>
            <a:ext cx="4417060" cy="152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35070" y="4084320"/>
            <a:ext cx="4905375" cy="2009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05130"/>
            <a:ext cx="10968990" cy="5844540"/>
          </a:xfrm>
        </p:spPr>
        <p:txBody>
          <a:bodyPr>
            <a:noAutofit/>
          </a:bodyPr>
          <a:p>
            <a:r>
              <a:rPr lang="en-US" altLang="zh-CN" sz="2400"/>
              <a:t>methods provided by pySerial</a:t>
            </a:r>
            <a:endParaRPr lang="en-US" altLang="zh-CN" sz="2400"/>
          </a:p>
          <a:p>
            <a:pPr lvl="1"/>
            <a:r>
              <a:rPr lang="en-US" altLang="zh-CN" sz="2000"/>
              <a:t>ser.isOpen()：check if the port is open</a:t>
            </a:r>
            <a:endParaRPr lang="en-US" altLang="zh-CN" sz="2000"/>
          </a:p>
          <a:p>
            <a:pPr lvl="1"/>
            <a:r>
              <a:rPr lang="en-US" altLang="zh-CN" sz="2000"/>
              <a:t>ser.open() ：open the port</a:t>
            </a:r>
            <a:endParaRPr lang="en-US" altLang="zh-CN" sz="2000"/>
          </a:p>
          <a:p>
            <a:pPr lvl="1"/>
            <a:r>
              <a:rPr lang="en-US" altLang="zh-CN" sz="2000"/>
              <a:t>ser.close()：close the port</a:t>
            </a:r>
            <a:endParaRPr lang="en-US" altLang="zh-CN" sz="2000"/>
          </a:p>
          <a:p>
            <a:pPr lvl="1"/>
            <a:r>
              <a:rPr lang="en-US" altLang="zh-CN" sz="2000"/>
              <a:t>ser.read()：read 1 byte from the port</a:t>
            </a:r>
            <a:endParaRPr lang="en-US" altLang="zh-CN" sz="2000"/>
          </a:p>
          <a:p>
            <a:pPr lvl="1"/>
            <a:r>
              <a:rPr lang="en-US" altLang="zh-CN" sz="2000"/>
              <a:t>ser.read_all():read all bytes from the port</a:t>
            </a:r>
            <a:endParaRPr lang="en-US" altLang="zh-CN" sz="2000"/>
          </a:p>
          <a:p>
            <a:pPr lvl="1"/>
            <a:r>
              <a:rPr lang="en-US" altLang="zh-CN" sz="2000"/>
              <a:t>ser.write()：write to the port</a:t>
            </a:r>
            <a:endParaRPr lang="en-US" altLang="zh-CN" sz="2000"/>
          </a:p>
          <a:p>
            <a:pPr lvl="1"/>
            <a:r>
              <a:rPr lang="en-US" altLang="zh-CN" sz="2000"/>
              <a:t>ser.readline()：read a line from the port</a:t>
            </a:r>
            <a:endParaRPr lang="en-US" altLang="zh-CN" sz="2000"/>
          </a:p>
          <a:p>
            <a:pPr lvl="1"/>
            <a:r>
              <a:rPr lang="en-US" altLang="zh-CN" sz="2000"/>
              <a:t>ser.readlines()：read multi-lines</a:t>
            </a:r>
            <a:endParaRPr lang="en-US" altLang="zh-CN" sz="2000"/>
          </a:p>
          <a:p>
            <a:pPr lvl="1"/>
            <a:r>
              <a:rPr lang="en-US" altLang="zh-CN" sz="2000"/>
              <a:t>in_waiting()：wait for data come in</a:t>
            </a:r>
            <a:endParaRPr lang="en-US" altLang="zh-CN" sz="2000"/>
          </a:p>
          <a:p>
            <a:pPr lvl="1"/>
            <a:r>
              <a:rPr lang="en-US" altLang="zh-CN" sz="2000"/>
              <a:t>flush()：send out all the data</a:t>
            </a:r>
            <a:endParaRPr lang="en-US" altLang="zh-CN" sz="2000"/>
          </a:p>
          <a:p>
            <a:pPr lvl="1"/>
            <a:r>
              <a:rPr lang="en-US" altLang="zh-CN" sz="2000"/>
              <a:t>flushInput()：clear input buffer</a:t>
            </a:r>
            <a:endParaRPr lang="en-US" altLang="zh-CN" sz="2000"/>
          </a:p>
          <a:p>
            <a:pPr lvl="1"/>
            <a:r>
              <a:rPr lang="en-US" altLang="zh-CN" sz="2000"/>
              <a:t>flushOutput()：clear output buffer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COMMONDATA" val="eyJoZGlkIjoiYWZkOWUyMjhlMTRlMzEyMjk5MmNmNTM0ZjY5ZTY4MG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3087</Words>
  <Application>WPS 演示</Application>
  <PresentationFormat>宽屏</PresentationFormat>
  <Paragraphs>138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origin2007</cp:lastModifiedBy>
  <cp:revision>181</cp:revision>
  <dcterms:created xsi:type="dcterms:W3CDTF">2019-06-19T02:08:00Z</dcterms:created>
  <dcterms:modified xsi:type="dcterms:W3CDTF">2023-05-30T09:44:49Z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3812A95AD2504E59A5827390C681E78F_11</vt:lpwstr>
  </property>
</Properties>
</file>