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Arduino CommShell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What is Arduino CommShell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An interactive command executive environment </a:t>
            </a:r>
            <a:endParaRPr lang="x-none" altLang="en-US"/>
          </a:p>
          <a:p>
            <a:r>
              <a:rPr lang="x-none" altLang="en-US"/>
              <a:t>Running on ANY Arduino platform</a:t>
            </a:r>
            <a:endParaRPr lang="x-none" altLang="en-US"/>
          </a:p>
          <a:p>
            <a:r>
              <a:rPr lang="x-none" altLang="en-US"/>
              <a:t>Designed for teachers to demonstrate mechatronic system principles</a:t>
            </a:r>
            <a:endParaRPr lang="x-none" altLang="en-US"/>
          </a:p>
          <a:p>
            <a:r>
              <a:rPr lang="x-none" altLang="en-US"/>
              <a:t>A framework for Arduino software developers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Review of existing Arduino shell software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Bitlash</a:t>
            </a:r>
            <a:endParaRPr lang="x-none" altLang="en-US"/>
          </a:p>
          <a:p>
            <a:pPr lvl="1"/>
            <a:r>
              <a:rPr lang="x-none" altLang="en-US"/>
              <a:t>in the form of Library </a:t>
            </a:r>
            <a:endParaRPr lang="x-none" altLang="en-US"/>
          </a:p>
          <a:p>
            <a:r>
              <a:rPr lang="x-none" altLang="en-US"/>
              <a:t>AVRsh</a:t>
            </a:r>
            <a:endParaRPr lang="x-none" altLang="en-US"/>
          </a:p>
          <a:p>
            <a:pPr lvl="1"/>
            <a:r>
              <a:rPr lang="x-none" altLang="en-US"/>
              <a:t>Unix-like shell,  a new firmware.</a:t>
            </a:r>
            <a:endParaRPr lang="x-none" altLang="en-US"/>
          </a:p>
          <a:p>
            <a:r>
              <a:rPr lang="x-none" altLang="en-US"/>
              <a:t>Arsh</a:t>
            </a:r>
            <a:endParaRPr lang="x-none" altLang="en-US"/>
          </a:p>
          <a:p>
            <a:pPr lvl="1"/>
            <a:r>
              <a:rPr lang="x-none" altLang="en-US"/>
              <a:t>Very basic</a:t>
            </a:r>
            <a:endParaRPr lang="x-none" altLang="en-US"/>
          </a:p>
          <a:p>
            <a:r>
              <a:rPr lang="x-none" altLang="en-US"/>
              <a:t>MicroBox</a:t>
            </a:r>
            <a:endParaRPr lang="x-none" altLang="en-US"/>
          </a:p>
          <a:p>
            <a:pPr lvl="1"/>
            <a:r>
              <a:rPr lang="x-none" altLang="en-US"/>
              <a:t>Programmed in C/C++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Features of Arduino Shell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Portable</a:t>
            </a:r>
            <a:endParaRPr lang="x-none" altLang="en-US"/>
          </a:p>
          <a:p>
            <a:r>
              <a:rPr lang="x-none" altLang="en-US"/>
              <a:t>Easy of use</a:t>
            </a:r>
            <a:endParaRPr lang="x-none" altLang="en-US"/>
          </a:p>
          <a:p>
            <a:r>
              <a:rPr lang="x-none" altLang="en-US"/>
              <a:t>Highly customizable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How Arudino Shell works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Structure of the system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Architecture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070" y="1750695"/>
            <a:ext cx="6508750" cy="1318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245" y="3380740"/>
            <a:ext cx="6508115" cy="2712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Working process of Arduino Shell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17675" y="1825625"/>
            <a:ext cx="3422015" cy="43516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a shell waiting for command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mapping command to functoion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call the function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return with message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Design of the shell interpreter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95780"/>
            <a:ext cx="5843905" cy="4351655"/>
          </a:xfrm>
        </p:spPr>
        <p:txBody>
          <a:bodyPr/>
          <a:p>
            <a:r>
              <a:rPr lang="x-none" altLang="en-US"/>
              <a:t>Protocol of the serial communication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State machine to analize the character stream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2475230"/>
            <a:ext cx="5135880" cy="10807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2175510"/>
            <a:ext cx="5347335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How to locate the function in function library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Define the interface for function</a:t>
            </a:r>
            <a:endParaRPr lang="x-none" altLang="en-US" i="1"/>
          </a:p>
          <a:p>
            <a:pPr lvl="0"/>
            <a:endParaRPr lang="x-none" altLang="en-US"/>
          </a:p>
          <a:p>
            <a:pPr lvl="0"/>
            <a:r>
              <a:rPr lang="x-none" altLang="en-US"/>
              <a:t>Data structure of function library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5060" y="1903730"/>
            <a:ext cx="4227830" cy="994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55" y="3677920"/>
            <a:ext cx="5257800" cy="2118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Implementation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22960" y="16700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Kingsoft Office WPP</Application>
  <PresentationFormat>Widescreen</PresentationFormat>
  <Paragraphs>56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CommShell</dc:title>
  <dc:creator>lxm</dc:creator>
  <cp:lastModifiedBy>lxm</cp:lastModifiedBy>
  <cp:revision>3</cp:revision>
  <dcterms:created xsi:type="dcterms:W3CDTF">2017-05-22T07:08:32Z</dcterms:created>
  <dcterms:modified xsi:type="dcterms:W3CDTF">2017-05-22T07:08:32Z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