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 autoUpdateAnimBg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机电传动系统设计课堂设计作业及展示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2016年4月17日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上交报告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n/>
                <a:solidFill>
                  <a:schemeClr val="accent4"/>
                </a:solidFill>
              </a:rPr>
              <a:t>所有作业的设计报告在第15周上交</a:t>
            </a:r>
            <a:endParaRPr lang="x-none" altLang="en-US">
              <a:ln/>
              <a:solidFill>
                <a:schemeClr val="accent4"/>
              </a:solidFill>
            </a:endParaRPr>
          </a:p>
          <a:p>
            <a:r>
              <a:rPr lang="x-none" altLang="en-US">
                <a:ln/>
                <a:solidFill>
                  <a:schemeClr val="accent4"/>
                </a:solidFill>
              </a:rPr>
              <a:t>成绩将于16周给出</a:t>
            </a:r>
            <a:endParaRPr lang="x-none" altLang="en-US">
              <a:ln/>
              <a:solidFill>
                <a:schemeClr val="accent4"/>
              </a:solidFill>
            </a:endParaRPr>
          </a:p>
          <a:p>
            <a:r>
              <a:rPr lang="x-none" altLang="en-US">
                <a:ln/>
                <a:solidFill>
                  <a:schemeClr val="accent4"/>
                </a:solidFill>
              </a:rPr>
              <a:t>上交的设计报告包括但不限于：</a:t>
            </a:r>
            <a:endParaRPr lang="x-none" altLang="en-US">
              <a:ln/>
              <a:solidFill>
                <a:schemeClr val="accent4"/>
              </a:solidFill>
            </a:endParaRPr>
          </a:p>
          <a:p>
            <a:pPr lvl="1"/>
            <a:r>
              <a:rPr lang="x-none" altLang="en-US">
                <a:ln/>
                <a:solidFill>
                  <a:schemeClr val="accent4"/>
                </a:solidFill>
              </a:rPr>
              <a:t>文档（最好是PDF版本）</a:t>
            </a:r>
            <a:endParaRPr lang="x-none" altLang="en-US">
              <a:ln/>
              <a:solidFill>
                <a:schemeClr val="accent4"/>
              </a:solidFill>
            </a:endParaRPr>
          </a:p>
          <a:p>
            <a:pPr lvl="1"/>
            <a:r>
              <a:rPr lang="x-none" altLang="en-US">
                <a:ln/>
                <a:solidFill>
                  <a:schemeClr val="accent4"/>
                </a:solidFill>
              </a:rPr>
              <a:t>其他数据文件（例如设计的图纸，程序模型，电路图等）</a:t>
            </a:r>
            <a:endParaRPr lang="x-none" altLang="en-US">
              <a:ln/>
              <a:solidFill>
                <a:schemeClr val="accent4"/>
              </a:solidFill>
            </a:endParaRPr>
          </a:p>
          <a:p>
            <a:pPr lvl="1"/>
            <a:r>
              <a:rPr lang="x-none" altLang="en-US">
                <a:ln/>
                <a:solidFill>
                  <a:schemeClr val="accent4"/>
                </a:solidFill>
              </a:rPr>
              <a:t>答辩PPT</a:t>
            </a:r>
            <a:endParaRPr lang="x-none" altLang="en-US">
              <a:ln/>
              <a:solidFill>
                <a:schemeClr val="accent4"/>
              </a:solidFill>
            </a:endParaRPr>
          </a:p>
          <a:p>
            <a:pPr lvl="0"/>
            <a:r>
              <a:rPr lang="x-none" altLang="en-US">
                <a:ln/>
                <a:solidFill>
                  <a:schemeClr val="accent4"/>
                </a:solidFill>
              </a:rPr>
              <a:t>所有资料压缩成一个文档（推荐用7z格式），发送至：</a:t>
            </a:r>
            <a:endParaRPr lang="x-none" altLang="en-US">
              <a:ln/>
              <a:solidFill>
                <a:schemeClr val="accent4"/>
              </a:solidFill>
            </a:endParaRPr>
          </a:p>
          <a:p>
            <a:pPr lvl="1"/>
            <a:r>
              <a:rPr lang="x-none" alt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lxm@lxm.name</a:t>
            </a:r>
            <a:endParaRPr lang="x-none" altLang="en-US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 descr="mailtolx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6910" y="-635"/>
            <a:ext cx="3736340" cy="3736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总结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注意格式要</a:t>
            </a:r>
            <a:r>
              <a:rPr lang="x-none" altLang="en-US" b="1">
                <a:solidFill>
                  <a:srgbClr val="FF0000"/>
                </a:solidFill>
                <a:latin typeface="AR PL UKai CN" charset="0"/>
                <a:ea typeface="AR PL UKai CN" charset="0"/>
              </a:rPr>
              <a:t>美观</a:t>
            </a:r>
            <a:r>
              <a:rPr lang="x-none" altLang="en-US"/>
              <a:t>、</a:t>
            </a:r>
            <a:r>
              <a:rPr lang="x-none" altLang="en-US" b="1">
                <a:solidFill>
                  <a:srgbClr val="FF0000"/>
                </a:solidFill>
                <a:latin typeface="AR PL UKai CN" charset="0"/>
                <a:ea typeface="AR PL UKai CN" charset="0"/>
              </a:rPr>
              <a:t>优雅</a:t>
            </a:r>
            <a:r>
              <a:rPr lang="x-none" altLang="en-US"/>
              <a:t>。</a:t>
            </a:r>
            <a:endParaRPr lang="x-none" altLang="en-US"/>
          </a:p>
          <a:p>
            <a:r>
              <a:rPr lang="x-none" altLang="en-US"/>
              <a:t>不要打印。</a:t>
            </a:r>
            <a:endParaRPr lang="x-none" altLang="en-US"/>
          </a:p>
          <a:p>
            <a:r>
              <a:rPr lang="x-none" altLang="en-US"/>
              <a:t>不要照抄，特别是电路，图，表等</a:t>
            </a:r>
            <a:endParaRPr lang="x-none" altLang="en-US"/>
          </a:p>
          <a:p>
            <a:r>
              <a:rPr lang="x-none" altLang="en-US"/>
              <a:t>参考：</a:t>
            </a:r>
            <a:endParaRPr lang="x-none" altLang="en-US"/>
          </a:p>
          <a:p>
            <a:pPr lvl="1"/>
            <a:r>
              <a:rPr lang="x-none" altLang="en-US"/>
              <a:t>《Word排版艺术》，侯捷，电子技术出版社，2004年10月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Outline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分组进行</a:t>
            </a:r>
            <a:endParaRPr lang="x-none" altLang="en-US"/>
          </a:p>
          <a:p>
            <a:r>
              <a:rPr lang="x-none" altLang="en-US"/>
              <a:t>共三个作业</a:t>
            </a:r>
            <a:endParaRPr lang="x-none" altLang="en-US"/>
          </a:p>
          <a:p>
            <a:r>
              <a:rPr lang="x-none" altLang="en-US"/>
              <a:t>课下讨论，撰写设计报告</a:t>
            </a:r>
            <a:endParaRPr lang="x-none" altLang="en-US"/>
          </a:p>
          <a:p>
            <a:r>
              <a:rPr lang="x-none" altLang="en-US"/>
              <a:t>课堂讲解案例</a:t>
            </a:r>
            <a:endParaRPr lang="x-none" altLang="en-US"/>
          </a:p>
          <a:p>
            <a:r>
              <a:rPr lang="x-none" altLang="en-US"/>
              <a:t>最后几节课安排答辩</a:t>
            </a:r>
            <a:endParaRPr lang="x-none" altLang="en-US"/>
          </a:p>
          <a:p>
            <a:r>
              <a:rPr lang="x-none" altLang="en-US"/>
              <a:t>上交报告</a:t>
            </a:r>
            <a:endParaRPr lang="x-none" altLang="en-US"/>
          </a:p>
          <a:p>
            <a:r>
              <a:rPr lang="x-none" altLang="en-US"/>
              <a:t>本课程成绩=设计报告×50%+答辩×30%+出勤×20%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分组方法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自由组合</a:t>
            </a:r>
            <a:endParaRPr lang="x-none" altLang="en-US"/>
          </a:p>
          <a:p>
            <a:r>
              <a:rPr lang="x-none" altLang="en-US"/>
              <a:t>每组人数不超过4人</a:t>
            </a:r>
            <a:endParaRPr lang="x-none" altLang="en-US"/>
          </a:p>
          <a:p>
            <a:r>
              <a:rPr lang="x-none" altLang="en-US"/>
              <a:t>在每次报告上都要注明小组成员名单</a:t>
            </a:r>
            <a:endParaRPr lang="x-none" altLang="en-US"/>
          </a:p>
          <a:p>
            <a:r>
              <a:rPr lang="x-none" altLang="en-US"/>
              <a:t>本次课后分组，分组名单下次课上课时交上</a:t>
            </a:r>
            <a:endParaRPr lang="x-none" altLang="en-US"/>
          </a:p>
          <a:p>
            <a:r>
              <a:rPr lang="x-none" altLang="en-US"/>
              <a:t>分组名单注明联系人，没有注明的随机选择。</a:t>
            </a:r>
            <a:endParaRPr lang="x-none" altLang="en-US"/>
          </a:p>
          <a:p>
            <a:r>
              <a:rPr lang="x-none" altLang="en-US"/>
              <a:t>分组名单写在纸条上，注明每个人的姓名，班级，学号和联系电话（手机）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例子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1750695" y="1836420"/>
            <a:ext cx="8622030" cy="3518535"/>
          </a:xfrm>
          <a:prstGeom prst="flowChart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  <a:ea typeface="SimSun" charset="-122"/>
              </a:rPr>
              <a:t>张三，13机电2班，学号12345678, 电话87654321</a:t>
            </a: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  <a:ea typeface="SimSun" charset="-122"/>
              </a:rPr>
              <a:t>××，××××××，××××××××，×××××××××</a:t>
            </a: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x-none" altLang="zh-CN" sz="2400" smtClean="0">
                <a:ln>
                  <a:noFill/>
                </a:ln>
                <a:latin typeface="Arial" panose="02080604020202020204" charset="0"/>
                <a:ea typeface="SimSun" charset="-122"/>
                <a:sym typeface="+mn-ea"/>
              </a:rPr>
              <a:t>××，××××××，××××××××，×××××××××</a:t>
            </a: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x-none" altLang="zh-CN" sz="2400" smtClean="0">
                <a:ln>
                  <a:noFill/>
                </a:ln>
                <a:latin typeface="Arial" panose="02080604020202020204" charset="0"/>
                <a:ea typeface="SimSun" charset="-122"/>
                <a:sym typeface="+mn-ea"/>
              </a:rPr>
              <a:t>××，××××××，××××××××，×××××××××</a:t>
            </a: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三个作业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作业1：野外全方位行走机器人</a:t>
            </a:r>
            <a:endParaRPr lang="x-none" altLang="en-US"/>
          </a:p>
          <a:p>
            <a:pPr lvl="0"/>
            <a:r>
              <a:rPr lang="x-none" altLang="en-US"/>
              <a:t>考察重点：行走机构设计（轮系），驱动和控制</a:t>
            </a:r>
            <a:endParaRPr lang="x-none" altLang="en-US"/>
          </a:p>
          <a:p>
            <a:pPr lvl="0"/>
            <a:r>
              <a:rPr lang="x-none" altLang="en-US"/>
              <a:t>要求：</a:t>
            </a:r>
            <a:endParaRPr lang="x-none" altLang="en-US"/>
          </a:p>
          <a:p>
            <a:pPr lvl="1"/>
            <a:r>
              <a:rPr lang="x-none" altLang="en-US"/>
              <a:t>设计报告中给出“野外全方位行走机器人”的方案设计，要求针对需求（自己提），设计针对性强的机构及其驱动方案，要有相关的论文检索。</a:t>
            </a:r>
            <a:endParaRPr lang="x-none" altLang="en-US"/>
          </a:p>
          <a:p>
            <a:pPr lvl="1"/>
            <a:r>
              <a:rPr lang="x-none" altLang="en-US"/>
              <a:t>方案要足够详细，要细致到设计的安装示意图，以及驱动设备的选型。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三个作业（续）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作业2：自动焊接机器人（设备）控制系统方案设计</a:t>
            </a:r>
            <a:endParaRPr lang="x-none" altLang="en-US"/>
          </a:p>
          <a:p>
            <a:r>
              <a:rPr lang="x-none" altLang="en-US"/>
              <a:t>要求：</a:t>
            </a:r>
            <a:endParaRPr lang="x-none" altLang="en-US"/>
          </a:p>
          <a:p>
            <a:pPr lvl="1"/>
            <a:r>
              <a:rPr lang="x-none" altLang="en-US"/>
              <a:t>设计目标完成一个二维平面焊接操作（连续焊接）</a:t>
            </a:r>
            <a:endParaRPr lang="x-none" altLang="en-US"/>
          </a:p>
          <a:p>
            <a:pPr lvl="1"/>
            <a:r>
              <a:rPr lang="x-none" altLang="en-US"/>
              <a:t>要有明确的背景分析</a:t>
            </a:r>
            <a:endParaRPr lang="x-none" altLang="en-US"/>
          </a:p>
          <a:p>
            <a:pPr lvl="1"/>
            <a:r>
              <a:rPr lang="x-none" altLang="en-US"/>
              <a:t>控制电机选取步进电机</a:t>
            </a:r>
            <a:endParaRPr lang="x-none" altLang="en-US"/>
          </a:p>
          <a:p>
            <a:pPr lvl="1"/>
            <a:r>
              <a:rPr lang="x-none" altLang="en-US"/>
              <a:t>除了硬件系统选型外，还要设计软件功能</a:t>
            </a:r>
            <a:endParaRPr lang="x-none" altLang="en-US"/>
          </a:p>
          <a:p>
            <a:pPr lvl="1"/>
            <a:r>
              <a:rPr lang="x-none" altLang="en-US"/>
              <a:t>软件部分应该有示教功能以及界面设计</a:t>
            </a:r>
            <a:endParaRPr lang="x-none" altLang="en-US"/>
          </a:p>
          <a:p>
            <a:pPr lvl="1"/>
            <a:r>
              <a:rPr lang="x-none" altLang="en-US"/>
              <a:t>重点考察软硬件系统结合的部分。</a:t>
            </a:r>
            <a:endParaRPr lang="x-none" altLang="en-US"/>
          </a:p>
          <a:p>
            <a:pPr lvl="1"/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三个作业（续）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作业3：公共自行车借还车系统</a:t>
            </a:r>
            <a:endParaRPr lang="x-none" altLang="en-US"/>
          </a:p>
          <a:p>
            <a:r>
              <a:rPr lang="x-none" altLang="en-US"/>
              <a:t>要求</a:t>
            </a:r>
            <a:endParaRPr lang="x-none" altLang="en-US"/>
          </a:p>
          <a:p>
            <a:pPr lvl="1"/>
            <a:r>
              <a:rPr lang="x-none" altLang="en-US"/>
              <a:t>全面的设计公共自行车借还车系统，包括系统设计，自动借还设备，公共数据管理系统，IC卡管理系统等</a:t>
            </a:r>
            <a:endParaRPr lang="x-none" altLang="en-US"/>
          </a:p>
          <a:p>
            <a:pPr lvl="1"/>
            <a:r>
              <a:rPr lang="x-none" altLang="en-US"/>
              <a:t>要求解决：（1）借还车人机界面友好，用户体验良好；（2）用户借还车数据实时更新；（3）更加便捷的支付体验；（4）意外处理等。</a:t>
            </a:r>
            <a:endParaRPr lang="x-none" altLang="en-US"/>
          </a:p>
          <a:p>
            <a:pPr lvl="1"/>
            <a:r>
              <a:rPr lang="x-none" altLang="en-US"/>
              <a:t>重点考察综合设计系统的能力。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课下讨论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各组自己安排，合理分工。</a:t>
            </a:r>
            <a:endParaRPr lang="x-none" altLang="en-US"/>
          </a:p>
          <a:p>
            <a:r>
              <a:rPr lang="x-none" altLang="en-US"/>
              <a:t>主要工作：</a:t>
            </a:r>
            <a:endParaRPr lang="x-none" altLang="en-US"/>
          </a:p>
          <a:p>
            <a:pPr lvl="1"/>
            <a:r>
              <a:rPr lang="x-none" altLang="en-US"/>
              <a:t>文献检索</a:t>
            </a:r>
            <a:endParaRPr lang="x-none" altLang="en-US"/>
          </a:p>
          <a:p>
            <a:pPr lvl="1"/>
            <a:r>
              <a:rPr lang="x-none" altLang="en-US"/>
              <a:t>方案讨论</a:t>
            </a:r>
            <a:endParaRPr lang="x-none" altLang="en-US"/>
          </a:p>
          <a:p>
            <a:pPr lvl="1"/>
            <a:r>
              <a:rPr lang="x-none" altLang="en-US"/>
              <a:t>报告撰写</a:t>
            </a:r>
            <a:endParaRPr lang="x-none" altLang="en-US"/>
          </a:p>
          <a:p>
            <a:pPr lvl="1"/>
            <a:r>
              <a:rPr lang="x-none" altLang="en-US"/>
              <a:t>答辩PPT制作和演示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课堂答辩部分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课堂答辩在每周一下午上课时间进行</a:t>
            </a:r>
            <a:endParaRPr lang="x-none" altLang="en-US"/>
          </a:p>
          <a:p>
            <a:r>
              <a:rPr lang="x-none" altLang="en-US"/>
              <a:t>每位同学都要参加</a:t>
            </a:r>
            <a:endParaRPr lang="x-none" altLang="en-US"/>
          </a:p>
          <a:p>
            <a:r>
              <a:rPr lang="x-none" altLang="en-US"/>
              <a:t>每个作业安排1次课程进行答辩</a:t>
            </a:r>
            <a:endParaRPr lang="x-none" altLang="en-US"/>
          </a:p>
          <a:p>
            <a:r>
              <a:rPr lang="x-none" altLang="en-US"/>
              <a:t>答辩采用抽签的方法，抽中的组可以选1位同学上台答辩</a:t>
            </a:r>
            <a:endParaRPr lang="x-none" altLang="en-US"/>
          </a:p>
          <a:p>
            <a:r>
              <a:rPr lang="x-none" altLang="en-US"/>
              <a:t>需要准备答辩的PPT，演讲时间10分钟，回答问题5分钟</a:t>
            </a:r>
            <a:endParaRPr lang="x-none" altLang="en-US"/>
          </a:p>
          <a:p>
            <a:r>
              <a:rPr lang="x-none" altLang="en-US"/>
              <a:t>尽可能保证每个组都被抽中1次(三个题目之一）</a:t>
            </a:r>
            <a:endParaRPr lang="x-none" altLang="en-US"/>
          </a:p>
          <a:p>
            <a:r>
              <a:rPr lang="x-none" altLang="en-US"/>
              <a:t>没有被抽中的组将做好的PPT交上给成绩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Kingsoft Office WPP</Application>
  <PresentationFormat>Widescreen</PresentationFormat>
  <Paragraphs>100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机电传动系统设计课堂设计作业及展示</dc:title>
  <dc:creator>lxm</dc:creator>
  <cp:lastModifiedBy>lxm</cp:lastModifiedBy>
  <cp:revision>14</cp:revision>
  <dcterms:created xsi:type="dcterms:W3CDTF">2016-04-17T11:01:46Z</dcterms:created>
  <dcterms:modified xsi:type="dcterms:W3CDTF">2016-04-17T11:01:46Z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