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补充章节：斩波电路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基本原理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斩波电路分类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降压斩波</a:t>
            </a:r>
            <a:endParaRPr lang="x-none" altLang="en-US"/>
          </a:p>
          <a:p>
            <a:pPr lvl="1"/>
            <a:r>
              <a:rPr lang="x-none" altLang="en-US" sz="2400"/>
              <a:t>输出直流电压低于输入的直流电压</a:t>
            </a:r>
            <a:endParaRPr lang="x-none" altLang="en-US" sz="2400"/>
          </a:p>
          <a:p>
            <a:r>
              <a:rPr lang="x-none" altLang="en-US"/>
              <a:t>升压斩波</a:t>
            </a:r>
            <a:endParaRPr lang="x-none" altLang="en-US"/>
          </a:p>
          <a:p>
            <a:pPr lvl="1"/>
            <a:r>
              <a:rPr lang="x-none" altLang="en-US"/>
              <a:t>输出直流电压高于输入的直流电压</a:t>
            </a:r>
            <a:endParaRPr lang="x-none" altLang="en-US"/>
          </a:p>
          <a:p>
            <a:pPr lvl="0"/>
            <a:r>
              <a:rPr lang="x-none" altLang="en-US"/>
              <a:t>升降压斩波</a:t>
            </a:r>
            <a:endParaRPr lang="x-none" altLang="en-US"/>
          </a:p>
          <a:p>
            <a:pPr lvl="1"/>
            <a:r>
              <a:rPr lang="x-none" altLang="en-US"/>
              <a:t>输出直流电压可调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降压斩波电路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676400"/>
            <a:ext cx="7240270" cy="291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95" y="1572895"/>
            <a:ext cx="4742815" cy="2742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66850" y="4720590"/>
            <a:ext cx="943991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输入的是连续的直流</a:t>
            </a:r>
            <a:endParaRPr lang="x-none" altLang="en-US" sz="3200"/>
          </a:p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输出的是断续电压不变的直流</a:t>
            </a:r>
            <a:endParaRPr lang="x-none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升压斩波电路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9901"/>
          <a:stretch>
            <a:fillRect/>
          </a:stretch>
        </p:blipFill>
        <p:spPr>
          <a:xfrm>
            <a:off x="370840" y="1350010"/>
            <a:ext cx="11563985" cy="31838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66850" y="4720590"/>
            <a:ext cx="943991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输入的是连续的直流</a:t>
            </a:r>
            <a:endParaRPr lang="x-none" altLang="en-US" sz="3200"/>
          </a:p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输出的是电压升高的连续的直流</a:t>
            </a:r>
            <a:endParaRPr lang="x-none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升降压斩波电路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395730"/>
            <a:ext cx="6614160" cy="301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603375"/>
            <a:ext cx="4533265" cy="2752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00505" y="4387215"/>
            <a:ext cx="943991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输入的是连续的直流</a:t>
            </a:r>
            <a:endParaRPr lang="x-none" altLang="en-US" sz="3200"/>
          </a:p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输出的是连续的电压可变的直流</a:t>
            </a:r>
            <a:endParaRPr lang="x-none" altLang="en-US" sz="3200"/>
          </a:p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/>
              <a:t>当控制角</a:t>
            </a:r>
            <a:r>
              <a:rPr lang="x-none" altLang="en-US" sz="3200">
                <a:cs typeface="Arial" panose="02080604020202020204" charset="0"/>
              </a:rPr>
              <a:t>α&gt;1/2时升压，&lt;1/2时降压</a:t>
            </a:r>
            <a:endParaRPr lang="x-none" altLang="en-US" sz="3200">
              <a:cs typeface="Arial" panose="02080604020202020204" charset="0"/>
            </a:endParaRPr>
          </a:p>
          <a:p>
            <a:pPr marL="457200" indent="-457200">
              <a:buClrTx/>
              <a:buFont typeface="Wingdings" charset="2"/>
              <a:buChar char=""/>
            </a:pPr>
            <a:r>
              <a:rPr lang="x-none" altLang="en-US" sz="3200">
                <a:cs typeface="Arial" panose="02080604020202020204" charset="0"/>
              </a:rPr>
              <a:t>输出极性相反</a:t>
            </a:r>
            <a:endParaRPr lang="x-none" altLang="en-US" sz="3200"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Kingsoft Office WPP</Application>
  <PresentationFormat>Widescreen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补充章节：斩波电路</dc:title>
  <dc:creator>lxm</dc:creator>
  <cp:lastModifiedBy>lxm</cp:lastModifiedBy>
  <cp:revision>1</cp:revision>
  <dcterms:created xsi:type="dcterms:W3CDTF">2016-05-08T05:32:52Z</dcterms:created>
  <dcterms:modified xsi:type="dcterms:W3CDTF">2016-05-08T05:32:52Z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