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70" r:id="rId5"/>
    <p:sldId id="269" r:id="rId6"/>
    <p:sldId id="266" r:id="rId7"/>
    <p:sldId id="267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Catalog Nagios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43656"/>
            <a:ext cx="7772400" cy="466546"/>
          </a:xfrm>
        </p:spPr>
        <p:txBody>
          <a:bodyPr/>
          <a:lstStyle/>
          <a:p>
            <a:r>
              <a:rPr lang="en-US" dirty="0" smtClean="0"/>
              <a:t>Field Catalog Monitoring With Nagios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4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818"/>
            <a:ext cx="7770813" cy="1429871"/>
          </a:xfrm>
        </p:spPr>
        <p:txBody>
          <a:bodyPr>
            <a:normAutofit/>
          </a:bodyPr>
          <a:lstStyle/>
          <a:p>
            <a:r>
              <a:rPr lang="en-US" sz="4000" dirty="0"/>
              <a:t>Monitoring the Field Catalog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133092"/>
            <a:ext cx="4185945" cy="28161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dirty="0"/>
              <a:t>Monitor all data is </a:t>
            </a:r>
            <a:r>
              <a:rPr lang="en-US" dirty="0" smtClean="0"/>
              <a:t>impossible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dirty="0" smtClean="0"/>
              <a:t>Handle </a:t>
            </a:r>
            <a:r>
              <a:rPr lang="en-US" dirty="0" smtClean="0"/>
              <a:t>ingest problems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dirty="0" smtClean="0"/>
              <a:t>Field </a:t>
            </a:r>
            <a:r>
              <a:rPr lang="en-US" dirty="0" smtClean="0"/>
              <a:t>data </a:t>
            </a:r>
            <a:r>
              <a:rPr lang="en-US" dirty="0" smtClean="0"/>
              <a:t>quality </a:t>
            </a:r>
            <a:r>
              <a:rPr lang="en-US" dirty="0" smtClean="0"/>
              <a:t>and </a:t>
            </a:r>
            <a:r>
              <a:rPr lang="en-US" dirty="0" smtClean="0"/>
              <a:t>health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dirty="0" smtClean="0"/>
              <a:t>Multiple </a:t>
            </a:r>
            <a:r>
              <a:rPr lang="en-US" dirty="0" smtClean="0"/>
              <a:t>plugins to monitor field data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dirty="0"/>
              <a:t>Highly </a:t>
            </a:r>
            <a:r>
              <a:rPr lang="en-US" dirty="0" smtClean="0"/>
              <a:t>configurable</a:t>
            </a:r>
            <a:endParaRPr lang="en-US" dirty="0"/>
          </a:p>
        </p:txBody>
      </p:sp>
      <p:pic>
        <p:nvPicPr>
          <p:cNvPr id="6" name="Picture 5" descr="lightning-clip-art.jpe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05" r="994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04" y="1834257"/>
            <a:ext cx="2713818" cy="3883410"/>
          </a:xfrm>
          <a:prstGeom prst="rect">
            <a:avLst/>
          </a:prstGeom>
        </p:spPr>
      </p:pic>
      <p:pic>
        <p:nvPicPr>
          <p:cNvPr id="8" name="Picture 7" descr="nagios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26" y="3016297"/>
            <a:ext cx="3364296" cy="841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9361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5482" y="2202734"/>
            <a:ext cx="3637042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600" dirty="0" smtClean="0"/>
              <a:t>General Monitoring Services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600" dirty="0" smtClean="0"/>
              <a:t>Monitoring Incoming File Streams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600" dirty="0" smtClean="0"/>
              <a:t>Checking Whole Product Datasets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sz="1600" dirty="0" smtClean="0"/>
              <a:t>YAML Configuration</a:t>
            </a:r>
            <a:endParaRPr lang="en-US" sz="1600" dirty="0"/>
          </a:p>
        </p:txBody>
      </p:sp>
      <p:pic>
        <p:nvPicPr>
          <p:cNvPr id="4" name="Picture 3" descr="Screen Shot 2012-11-06 at 8.45.10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44" b="65378"/>
          <a:stretch/>
        </p:blipFill>
        <p:spPr>
          <a:xfrm>
            <a:off x="3932524" y="1929831"/>
            <a:ext cx="4887124" cy="3189507"/>
          </a:xfrm>
          <a:prstGeom prst="roundRect">
            <a:avLst>
              <a:gd name="adj" fmla="val 49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5621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11-06 at 2.16.3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26" y="296662"/>
            <a:ext cx="5536709" cy="63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9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atase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55" y="3806276"/>
            <a:ext cx="7765008" cy="1402893"/>
          </a:xfrm>
          <a:prstGeom prst="roundRect">
            <a:avLst>
              <a:gd name="adj" fmla="val 44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gen-servic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55" y="1445568"/>
            <a:ext cx="7765008" cy="3507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file-fe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55" y="2354758"/>
            <a:ext cx="7738589" cy="848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979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24355" y="1426945"/>
            <a:ext cx="3772285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/>
              <a:t>Ruby 1.8.7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/>
              <a:t>Rails 3.2.8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/>
              <a:t>Nagios 3.3.1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/>
              <a:t>Zith9 Integration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45980" y="1260482"/>
            <a:ext cx="0" cy="2227159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4976755" y="422076"/>
            <a:ext cx="3395306" cy="7982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Implementation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19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227"/>
            <a:ext cx="7770813" cy="1429871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3" name="Picture 2" descr="melting_time_by_lacza-d3f61k6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96" y="1857303"/>
            <a:ext cx="5714899" cy="3213043"/>
          </a:xfrm>
          <a:prstGeom prst="roundRect">
            <a:avLst>
              <a:gd name="adj" fmla="val 44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432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28254"/>
            <a:ext cx="7770813" cy="1429871"/>
          </a:xfrm>
        </p:spPr>
        <p:txBody>
          <a:bodyPr>
            <a:normAutofit/>
          </a:bodyPr>
          <a:lstStyle/>
          <a:p>
            <a:r>
              <a:rPr lang="en-US" sz="4000" smtClean="0"/>
              <a:t>Acknowledgments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9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2754</TotalTime>
  <Words>57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Story</vt:lpstr>
      <vt:lpstr>Catalog Nagios</vt:lpstr>
      <vt:lpstr>Monitoring the Field Catalog</vt:lpstr>
      <vt:lpstr>Features</vt:lpstr>
      <vt:lpstr>PowerPoint Presentation</vt:lpstr>
      <vt:lpstr>PowerPoint Presentation</vt:lpstr>
      <vt:lpstr>PowerPoint Presentation</vt:lpstr>
      <vt:lpstr>Challenges</vt:lpstr>
      <vt:lpstr>Acknowledgments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 Nagios</dc:title>
  <dc:creator>Happy Camel</dc:creator>
  <cp:lastModifiedBy>Happy Camel</cp:lastModifiedBy>
  <cp:revision>102</cp:revision>
  <dcterms:created xsi:type="dcterms:W3CDTF">2012-11-05T14:27:00Z</dcterms:created>
  <dcterms:modified xsi:type="dcterms:W3CDTF">2012-11-07T16:36:42Z</dcterms:modified>
</cp:coreProperties>
</file>