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3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06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90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1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85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75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58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3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13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1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5EAF-F8D8-4348-AC61-DBC61C6E8A6F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1CBD-0C2E-44A5-A559-B60CDE256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8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8846" y="2853514"/>
            <a:ext cx="9617676" cy="2011502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/>
              <a:t>Проект 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en-US" sz="4800" b="1" dirty="0" smtClean="0"/>
              <a:t>“</a:t>
            </a:r>
            <a:r>
              <a:rPr lang="ru-RU" sz="4800" b="1" dirty="0" smtClean="0"/>
              <a:t>Информационный сайт Яндекс Лицея</a:t>
            </a:r>
            <a:r>
              <a:rPr lang="en-US" sz="4800" b="1" dirty="0" smtClean="0"/>
              <a:t>”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5482" y="5810465"/>
            <a:ext cx="9051668" cy="854222"/>
          </a:xfrm>
        </p:spPr>
        <p:txBody>
          <a:bodyPr/>
          <a:lstStyle/>
          <a:p>
            <a:r>
              <a:rPr lang="ru-RU" dirty="0" smtClean="0"/>
              <a:t>Автор: </a:t>
            </a:r>
            <a:r>
              <a:rPr lang="ru-RU" dirty="0" err="1" smtClean="0"/>
              <a:t>Втюрин</a:t>
            </a:r>
            <a:r>
              <a:rPr lang="ru-RU" dirty="0" smtClean="0"/>
              <a:t> Михаил Константинович</a:t>
            </a:r>
            <a:br>
              <a:rPr lang="ru-RU" dirty="0" smtClean="0"/>
            </a:br>
            <a:r>
              <a:rPr lang="ru-RU" dirty="0" smtClean="0"/>
              <a:t>Преподаватель: Горшков Даниил Александрович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07" y="-95717"/>
            <a:ext cx="4113418" cy="22212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72" y="1842338"/>
            <a:ext cx="3826153" cy="7492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1" y="4482525"/>
            <a:ext cx="10685826" cy="18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3102" y="-1485509"/>
            <a:ext cx="9144000" cy="2387600"/>
          </a:xfrm>
        </p:spPr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9899" y="902091"/>
            <a:ext cx="8977203" cy="1574409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Идея проекта</a:t>
            </a:r>
            <a:r>
              <a:rPr lang="ru-RU" sz="3200" dirty="0" smtClean="0"/>
              <a:t>: Создание </a:t>
            </a:r>
            <a:r>
              <a:rPr lang="ru-RU" sz="3200" dirty="0"/>
              <a:t>сайта с применением веб-</a:t>
            </a:r>
            <a:r>
              <a:rPr lang="ru-RU" sz="3200" dirty="0" err="1"/>
              <a:t>фраемворка</a:t>
            </a:r>
            <a:r>
              <a:rPr lang="ru-RU" sz="3200" dirty="0"/>
              <a:t> </a:t>
            </a:r>
            <a:r>
              <a:rPr lang="en-US" sz="3200" dirty="0" smtClean="0"/>
              <a:t>flask</a:t>
            </a:r>
            <a:r>
              <a:rPr lang="ru-RU" sz="3200" dirty="0" smtClean="0"/>
              <a:t>.</a:t>
            </a:r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30" y="5257800"/>
            <a:ext cx="2154031" cy="15222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7" y="5276339"/>
            <a:ext cx="2104024" cy="15037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237" y="88900"/>
            <a:ext cx="2154031" cy="15222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63937" y="98169"/>
            <a:ext cx="2104024" cy="15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9293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10640" y="-29640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/>
              <a:t>Структура </a:t>
            </a:r>
            <a:r>
              <a:rPr lang="ru-RU" sz="4000" b="1" dirty="0" smtClean="0"/>
              <a:t>взаимодействия:</a:t>
            </a:r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30" y="5257800"/>
            <a:ext cx="2154031" cy="15222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7" y="5276339"/>
            <a:ext cx="2104024" cy="15037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237" y="88900"/>
            <a:ext cx="2154031" cy="15222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63937" y="98169"/>
            <a:ext cx="2104024" cy="1503723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ctrTitle"/>
          </p:nvPr>
        </p:nvSpPr>
        <p:spPr>
          <a:xfrm>
            <a:off x="1573534" y="-1558427"/>
            <a:ext cx="9144000" cy="2387600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31" y="2424369"/>
            <a:ext cx="66484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77762" y="-33504"/>
            <a:ext cx="6732266" cy="82917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491489" y="982981"/>
            <a:ext cx="9524460" cy="742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/>
              <a:t>• </a:t>
            </a:r>
            <a:r>
              <a:rPr lang="ru-RU" sz="2400" dirty="0" smtClean="0"/>
              <a:t>В файле</a:t>
            </a:r>
            <a:r>
              <a:rPr lang="ru-RU" sz="2400" dirty="0" smtClean="0"/>
              <a:t> </a:t>
            </a:r>
            <a:r>
              <a:rPr lang="en-US" sz="2400" b="1" i="1" dirty="0" smtClean="0"/>
              <a:t>base.html</a:t>
            </a:r>
            <a:r>
              <a:rPr lang="en-US" sz="2400" dirty="0" smtClean="0"/>
              <a:t> </a:t>
            </a:r>
            <a:r>
              <a:rPr lang="ru-RU" sz="2400" dirty="0" smtClean="0"/>
              <a:t>реализовано</a:t>
            </a:r>
            <a:r>
              <a:rPr lang="ru-RU" sz="2400" dirty="0" smtClean="0"/>
              <a:t> меню, которое наследуется во все </a:t>
            </a:r>
            <a:r>
              <a:rPr lang="en-US" sz="2400" dirty="0" smtClean="0"/>
              <a:t>html </a:t>
            </a:r>
            <a:r>
              <a:rPr lang="ru-RU" sz="2400" dirty="0" smtClean="0"/>
              <a:t>файлы.</a:t>
            </a:r>
            <a:endParaRPr lang="ru-RU" sz="24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491489" y="2136593"/>
            <a:ext cx="10530840" cy="76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/>
              <a:t>• </a:t>
            </a:r>
            <a:r>
              <a:rPr lang="ru-RU" sz="2600" dirty="0"/>
              <a:t>В </a:t>
            </a:r>
            <a:r>
              <a:rPr lang="ru-RU" sz="2600" dirty="0" smtClean="0"/>
              <a:t>файле </a:t>
            </a:r>
            <a:r>
              <a:rPr lang="en-US" sz="2600" b="1" i="1" dirty="0" smtClean="0"/>
              <a:t>main.css</a:t>
            </a:r>
            <a:r>
              <a:rPr lang="ru-RU" sz="2600" dirty="0" smtClean="0"/>
              <a:t> прописан дизайн (стили шрифтов, кнопок и блоков).</a:t>
            </a:r>
            <a:endParaRPr lang="ru-RU" sz="26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491489" y="3712436"/>
            <a:ext cx="9712381" cy="739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/>
              <a:t>• </a:t>
            </a:r>
            <a:r>
              <a:rPr lang="ru-RU" sz="2400" dirty="0" smtClean="0"/>
              <a:t>Файл </a:t>
            </a:r>
            <a:r>
              <a:rPr lang="en-US" sz="2400" b="1" i="1" dirty="0" smtClean="0"/>
              <a:t>app.py</a:t>
            </a:r>
            <a:r>
              <a:rPr lang="ru-RU" sz="2400" b="1" dirty="0" smtClean="0"/>
              <a:t> </a:t>
            </a:r>
            <a:r>
              <a:rPr lang="ru-RU" sz="2400" dirty="0" smtClean="0"/>
              <a:t>отвечает за </a:t>
            </a:r>
            <a:r>
              <a:rPr lang="ru-RU" sz="2400" dirty="0"/>
              <a:t>функционирование </a:t>
            </a:r>
            <a:r>
              <a:rPr lang="ru-RU" sz="2400" dirty="0" smtClean="0"/>
              <a:t>внутренней</a:t>
            </a:r>
            <a:r>
              <a:rPr lang="ru-RU" sz="2400" dirty="0"/>
              <a:t> </a:t>
            </a:r>
            <a:r>
              <a:rPr lang="ru-RU" sz="2400" dirty="0" smtClean="0"/>
              <a:t>части сайта. (например создание, удаление или редактирование уроков)</a:t>
            </a:r>
            <a:endParaRPr lang="ru-RU" sz="2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30" y="5257800"/>
            <a:ext cx="2154031" cy="152226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7" y="5276339"/>
            <a:ext cx="2104024" cy="150372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144" y="98168"/>
            <a:ext cx="2154031" cy="152226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63937" y="98169"/>
            <a:ext cx="2104024" cy="15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6825" y="-1523919"/>
            <a:ext cx="9144000" cy="2387600"/>
          </a:xfrm>
        </p:spPr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9293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223555" y="48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59125" y="784649"/>
            <a:ext cx="9104812" cy="657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/>
              <a:t>• Проект выполняет поставленные задачи</a:t>
            </a:r>
            <a:endParaRPr lang="ru-RU" sz="24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43840" y="2190457"/>
            <a:ext cx="9104812" cy="657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/>
              <a:t> Использованные </a:t>
            </a:r>
            <a:r>
              <a:rPr lang="en-US" sz="2400" dirty="0" smtClean="0"/>
              <a:t>“</a:t>
            </a:r>
            <a:r>
              <a:rPr lang="ru-RU" sz="2400" dirty="0" smtClean="0"/>
              <a:t>технологии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r>
              <a:rPr lang="ru-RU" sz="2400" dirty="0" smtClean="0"/>
              <a:t>и документации к ним:</a:t>
            </a:r>
            <a:endParaRPr lang="ru-RU" sz="2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43840" y="2483732"/>
            <a:ext cx="12054840" cy="1910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 smtClean="0"/>
              <a:t>•</a:t>
            </a:r>
            <a:r>
              <a:rPr lang="en-US" sz="2000" dirty="0" smtClean="0"/>
              <a:t> </a:t>
            </a:r>
            <a:r>
              <a:rPr lang="ru-RU" sz="2000" dirty="0" smtClean="0"/>
              <a:t>Учебник </a:t>
            </a:r>
            <a:r>
              <a:rPr lang="ru-RU" sz="2000" dirty="0" smtClean="0"/>
              <a:t>Яндекс Лицея</a:t>
            </a:r>
            <a:endParaRPr lang="en-US" sz="2000" dirty="0" smtClean="0"/>
          </a:p>
          <a:p>
            <a:pPr algn="l"/>
            <a:r>
              <a:rPr lang="ru-RU" sz="2000" dirty="0" smtClean="0"/>
              <a:t>• </a:t>
            </a:r>
            <a:r>
              <a:rPr lang="ru-RU" sz="2000" dirty="0" smtClean="0"/>
              <a:t>Документация по  </a:t>
            </a:r>
            <a:r>
              <a:rPr lang="en-US" sz="2000" b="1" dirty="0" smtClean="0"/>
              <a:t>flask</a:t>
            </a:r>
            <a:r>
              <a:rPr lang="en-US" sz="2000" dirty="0" smtClean="0"/>
              <a:t> </a:t>
            </a:r>
            <a:r>
              <a:rPr lang="ru-RU" sz="2000" dirty="0" smtClean="0"/>
              <a:t>         	</a:t>
            </a:r>
            <a:r>
              <a:rPr lang="en-US" sz="1600" dirty="0" smtClean="0"/>
              <a:t>https</a:t>
            </a:r>
            <a:r>
              <a:rPr lang="en-US" sz="1600" dirty="0"/>
              <a:t>://buildmedia.readthedocs.org/media/pdf/flask-russian-docs/latest/flask-russian-docs.pdf </a:t>
            </a:r>
            <a:endParaRPr lang="en-US" sz="1600" dirty="0" smtClean="0"/>
          </a:p>
          <a:p>
            <a:pPr algn="l"/>
            <a:r>
              <a:rPr lang="ru-RU" sz="2000" dirty="0" smtClean="0"/>
              <a:t>• </a:t>
            </a:r>
            <a:r>
              <a:rPr lang="ru-RU" sz="2000" dirty="0" smtClean="0"/>
              <a:t>Документация по </a:t>
            </a:r>
            <a:r>
              <a:rPr lang="en-US" sz="2000" b="1" dirty="0" err="1" smtClean="0"/>
              <a:t>css</a:t>
            </a:r>
            <a:r>
              <a:rPr lang="en-US" sz="2200" dirty="0" smtClean="0"/>
              <a:t> </a:t>
            </a:r>
            <a:r>
              <a:rPr lang="ru-RU" sz="2200" dirty="0" smtClean="0"/>
              <a:t>           	</a:t>
            </a: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smtClean="0"/>
              <a:t>developer.mozilla.org/ru/docs/Web/CSS/Reference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2000" dirty="0" smtClean="0"/>
              <a:t>• Документация по </a:t>
            </a:r>
            <a:r>
              <a:rPr lang="en-US" sz="1600" dirty="0" smtClean="0"/>
              <a:t>html</a:t>
            </a:r>
            <a:r>
              <a:rPr lang="ru-RU" sz="1600" dirty="0" smtClean="0"/>
              <a:t>	          	</a:t>
            </a:r>
            <a:r>
              <a:rPr lang="en-US" sz="1600" dirty="0" smtClean="0"/>
              <a:t>https</a:t>
            </a:r>
            <a:r>
              <a:rPr lang="en-US" sz="1600" dirty="0"/>
              <a:t>://developer.mozilla.org/ru/docs/Learn/Getting_started_with_the_web/HTML_basics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30" y="5257800"/>
            <a:ext cx="2154031" cy="15222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7" y="5276339"/>
            <a:ext cx="2104024" cy="150372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237" y="88900"/>
            <a:ext cx="2154031" cy="15222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63937" y="98169"/>
            <a:ext cx="2104024" cy="15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82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 “Информационный сайт Яндекс Лицея” </vt:lpstr>
      <vt:lpstr>Введение</vt:lpstr>
      <vt:lpstr>Описание реализации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M</dc:creator>
  <cp:lastModifiedBy>M</cp:lastModifiedBy>
  <cp:revision>68</cp:revision>
  <dcterms:created xsi:type="dcterms:W3CDTF">2021-12-19T13:51:19Z</dcterms:created>
  <dcterms:modified xsi:type="dcterms:W3CDTF">2022-03-21T10:06:06Z</dcterms:modified>
</cp:coreProperties>
</file>