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46" autoAdjust="0"/>
  </p:normalViewPr>
  <p:slideViewPr>
    <p:cSldViewPr>
      <p:cViewPr>
        <p:scale>
          <a:sx n="71" d="100"/>
          <a:sy n="71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8981-1005-4020-B0EE-CF60BA0D035E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7AD2-BB8D-405B-9F0B-6A27D4D9B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8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INa_act.dat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Confirm Offset value = -57 (this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file was recorded with an older version of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</a:rPr>
              <a:t>Clampex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, no offset correction is required in v.8 and above)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Zoom in data (by positioning cursors 1 &amp; 2 around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the required region and pressing the zoom button)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and 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2, Absolute peak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Leak correction – enter 6 (first 6 data points from -70 to -45 mV will be used to estimate leak, as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shown by the dotted line)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G-V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Erev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=67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Click on data points and position the data selectors as shown in layer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selected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activation parameters indicated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INa_inact.dat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Confirm Offset value = -59 (this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file was recorded with an older version of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</a:rPr>
              <a:t>Clampex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, no offset correction is required in v.8 and above)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Zoom in data and 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1, Minimum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Inactivation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 plateau points=5 (first 5 data points from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-120 to -100 mV will be used to calculate mean maximal Na current,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as 1.0 in the next step)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Click on data points and position the data selectors as shown in layer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inactivation parameters indicated</a:t>
            </a:r>
            <a:endParaRPr lang="en-GB" dirty="0" smtClean="0"/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ICa.abf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Zoom in data and 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2, Min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G-V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Erev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=64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Click on G-V data points and position the data selectors as shown in layer 4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selected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activation parameters indicated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ICa.abf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Zoom in data and 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2, Min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Inactivation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 plateau points=4 (first 4 data points from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-90 to -60 mV will be used to calculate mean maximal Ca current,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as 1.0 in the next step)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inactivation parameters indicated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IKdr.dat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2, e.g. selecting the region of plateau currents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2, Max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steps G-V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E=-76 (this is the calculated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Nernst potential for K</a:t>
            </a:r>
            <a:r>
              <a:rPr lang="en-US" sz="12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ions according to ion conditions used in this experiment, as automatic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Erev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determination in this case is not possible since currents around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Erev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are very small)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Click on the G-V data points and position the data selectors as shown in layer 4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selected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activation parameters indicated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IA.dat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Zoom in data and position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cursors 1 and 2 as shown in layer 2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steps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Choose Epoch 1, Max All episodes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Inactivation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 plateau points=4 (first 4 data points from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-130 to -115 mV will be used to calculate mean maximal IA current, </a:t>
            </a:r>
            <a:r>
              <a:rPr lang="en-US" sz="1200" baseline="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as 1.0 in the next step)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normalised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points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are fitted by Boltzmann equation with the inactivation parameters indicated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Import sample file: 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Icat.abf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ramp I-V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Press Voltage ramp G-V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Perform Boltzmann fit? Yes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Fit with shared slope? Yes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Fitting</a:t>
            </a:r>
            <a:r>
              <a:rPr lang="en-US" baseline="0" dirty="0" smtClean="0"/>
              <a:t> parameters (</a:t>
            </a:r>
            <a:r>
              <a:rPr lang="en-US" baseline="0" dirty="0" err="1" smtClean="0"/>
              <a:t>Gmax</a:t>
            </a:r>
            <a:r>
              <a:rPr lang="en-US" baseline="0" dirty="0" smtClean="0"/>
              <a:t>, V</a:t>
            </a:r>
            <a:r>
              <a:rPr lang="en-US" baseline="-25000" dirty="0" smtClean="0"/>
              <a:t>1/2</a:t>
            </a:r>
            <a:r>
              <a:rPr lang="en-US" baseline="0" dirty="0" smtClean="0"/>
              <a:t> and slope) are saved in </a:t>
            </a:r>
            <a:r>
              <a:rPr lang="en-US" baseline="0" dirty="0" err="1" smtClean="0"/>
              <a:t>FitParam</a:t>
            </a:r>
            <a:r>
              <a:rPr lang="en-US" baseline="0" dirty="0" smtClean="0"/>
              <a:t> workbook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F7AD2-BB8D-405B-9F0B-6A27D4D9B6E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8A4C-E295-4095-8EE0-3D3C71081216}" type="datetimeFigureOut">
              <a:rPr lang="en-GB" smtClean="0"/>
              <a:pPr/>
              <a:t>08/11/2016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8018-6BB0-4355-B2E3-ADE4670AEBB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studies illustrating some typical scenarios,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 which the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Simple pClamp Analyzer</a:t>
            </a:r>
            <a:r>
              <a:rPr lang="en-US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can be used</a:t>
            </a:r>
            <a:endParaRPr lang="en-GB" sz="28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4168" y="2694399"/>
            <a:ext cx="29033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Sample files provided: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1. INa_act.dat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INa_inact.dat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ICa.abf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4. IKdr.dat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5. IA.dat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Icat.abf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150114"/>
            <a:ext cx="9144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brief step-by-step instructions on how to reproduce the following graphs are contained in  </a:t>
            </a:r>
            <a:r>
              <a:rPr lang="en-US" sz="20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slide notes</a:t>
            </a:r>
            <a:endParaRPr lang="en-GB" sz="20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263691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Benefits of the tools: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Suitable for any type of voltage-dependent ion channel currents (Na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Ca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2+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K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Can handle data acquired using both voltage steps and voltage ramps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Ensures reliable, human error free data analysis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Produces publication quality graphs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Considerably faster compared to manual data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96" y="5661248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Sample files </a:t>
            </a:r>
            <a:r>
              <a:rPr lang="en-US" sz="2000" dirty="0" smtClean="0"/>
              <a:t>are saved in </a:t>
            </a:r>
            <a:r>
              <a:rPr lang="en-US" sz="2000" dirty="0"/>
              <a:t>Apps folder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00FF"/>
                </a:solidFill>
              </a:rPr>
              <a:t>\\</a:t>
            </a:r>
            <a:r>
              <a:rPr lang="en-US" sz="2000" b="1" dirty="0">
                <a:solidFill>
                  <a:srgbClr val="0000FF"/>
                </a:solidFill>
              </a:rPr>
              <a:t>Simple </a:t>
            </a:r>
            <a:r>
              <a:rPr lang="en-US" sz="2000" b="1" dirty="0" err="1">
                <a:solidFill>
                  <a:srgbClr val="0000FF"/>
                </a:solidFill>
              </a:rPr>
              <a:t>pCLAMP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Analyzer\Samples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6642740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Activation of voltage-gated sodium channels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3336" t="11860" r="35072" b="8915"/>
          <a:stretch>
            <a:fillRect/>
          </a:stretch>
        </p:blipFill>
        <p:spPr bwMode="auto">
          <a:xfrm>
            <a:off x="323528" y="660849"/>
            <a:ext cx="8542826" cy="618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Inactivation of voltage-gated sodium channels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3424" t="11677" r="34738" b="9191"/>
          <a:stretch>
            <a:fillRect/>
          </a:stretch>
        </p:blipFill>
        <p:spPr bwMode="auto">
          <a:xfrm>
            <a:off x="406687" y="820459"/>
            <a:ext cx="8352928" cy="601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Activation of voltage-gated calcium channels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3392" t="12048" r="35021" b="8945"/>
          <a:stretch>
            <a:fillRect/>
          </a:stretch>
        </p:blipFill>
        <p:spPr bwMode="auto">
          <a:xfrm>
            <a:off x="323528" y="692696"/>
            <a:ext cx="8544036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Inactivation of voltage-gated calcium channels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3449" t="11978" r="34846" b="9370"/>
          <a:stretch>
            <a:fillRect/>
          </a:stretch>
        </p:blipFill>
        <p:spPr bwMode="auto">
          <a:xfrm>
            <a:off x="467544" y="875991"/>
            <a:ext cx="8280920" cy="593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Activation of voltage-gated potassium channels 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(delayed rectifier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Ik,dr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287" t="11918" r="35003" b="9309"/>
          <a:stretch>
            <a:fillRect/>
          </a:stretch>
        </p:blipFill>
        <p:spPr bwMode="auto">
          <a:xfrm>
            <a:off x="539552" y="1027383"/>
            <a:ext cx="8100392" cy="58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Inactivation of A-type potassium current (I</a:t>
            </a:r>
            <a:r>
              <a:rPr lang="en-US" sz="2800" b="1" baseline="-25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218" t="11915" r="35003" b="9072"/>
          <a:stretch>
            <a:fillRect/>
          </a:stretch>
        </p:blipFill>
        <p:spPr bwMode="auto">
          <a:xfrm>
            <a:off x="288032" y="643812"/>
            <a:ext cx="8532440" cy="61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Cation current ramp I-V and G-V curves: 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extracting data from multiple traces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3356" t="12046" r="35311" b="9579"/>
          <a:stretch>
            <a:fillRect/>
          </a:stretch>
        </p:blipFill>
        <p:spPr bwMode="auto">
          <a:xfrm>
            <a:off x="524312" y="951492"/>
            <a:ext cx="8136904" cy="584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811</Words>
  <Application>Microsoft Office PowerPoint</Application>
  <PresentationFormat>On-screen Show (4:3)</PresentationFormat>
  <Paragraphs>89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Medicine and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</dc:creator>
  <cp:lastModifiedBy>Sam</cp:lastModifiedBy>
  <cp:revision>23</cp:revision>
  <dcterms:created xsi:type="dcterms:W3CDTF">2016-03-10T20:21:49Z</dcterms:created>
  <dcterms:modified xsi:type="dcterms:W3CDTF">2016-11-08T08:56:32Z</dcterms:modified>
</cp:coreProperties>
</file>