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5" r:id="rId3"/>
    <p:sldId id="266" r:id="rId4"/>
    <p:sldId id="271" r:id="rId5"/>
    <p:sldId id="267" r:id="rId6"/>
    <p:sldId id="269" r:id="rId7"/>
    <p:sldId id="270" r:id="rId8"/>
    <p:sldId id="272"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3" d="100"/>
          <a:sy n="73" d="100"/>
        </p:scale>
        <p:origin x="618"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2/25/2025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2/25/2025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2/25/2025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2/25/2025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2/25/2025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2/25/2025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2/25/2025</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2/25/2025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2/25/2025</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ypi.org/project/opencv-python/"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9416" y="764704"/>
            <a:ext cx="10058400" cy="1711037"/>
          </a:xfrm>
        </p:spPr>
        <p:txBody>
          <a:bodyPr/>
          <a:lstStyle/>
          <a:p>
            <a:r>
              <a:rPr lang="en-US" dirty="0" smtClean="0">
                <a:solidFill>
                  <a:srgbClr val="FFFF00"/>
                </a:solidFill>
              </a:rPr>
              <a:t>SECURE DATA HIDING IN IMAGE USING STEGANOGRAPHY</a:t>
            </a:r>
            <a:endParaRPr dirty="0">
              <a:solidFill>
                <a:srgbClr val="FFFF00"/>
              </a:solidFill>
            </a:endParaRPr>
          </a:p>
        </p:txBody>
      </p:sp>
      <p:sp>
        <p:nvSpPr>
          <p:cNvPr id="3" name="Subtitle 2"/>
          <p:cNvSpPr>
            <a:spLocks noGrp="1"/>
          </p:cNvSpPr>
          <p:nvPr>
            <p:ph type="subTitle" idx="1"/>
          </p:nvPr>
        </p:nvSpPr>
        <p:spPr>
          <a:xfrm>
            <a:off x="1066800" y="3356992"/>
            <a:ext cx="10058400" cy="2281808"/>
          </a:xfrm>
        </p:spPr>
        <p:txBody>
          <a:bodyPr/>
          <a:lstStyle/>
          <a:p>
            <a:r>
              <a:rPr lang="en-US" dirty="0" smtClean="0"/>
              <a:t>PRESENTED BY  : DHANANJAY SINGH.</a:t>
            </a:r>
          </a:p>
          <a:p>
            <a:r>
              <a:rPr lang="en-US" dirty="0" smtClean="0"/>
              <a:t>COLLAGE NAME	 : KASHI INSTITUTION OF MANAGENT AND SCIENCE.</a:t>
            </a:r>
          </a:p>
          <a:p>
            <a:endParaRPr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0"/>
            <a:ext cx="3122613" cy="892696"/>
          </a:xfrm>
        </p:spPr>
        <p:txBody>
          <a:bodyPr/>
          <a:lstStyle/>
          <a:p>
            <a:r>
              <a:rPr lang="en-US" dirty="0" smtClean="0"/>
              <a:t>CONCLUSION</a:t>
            </a:r>
            <a:endParaRPr dirty="0"/>
          </a:p>
        </p:txBody>
      </p:sp>
      <p:sp>
        <p:nvSpPr>
          <p:cNvPr id="4" name="Text Placeholder 3"/>
          <p:cNvSpPr>
            <a:spLocks noGrp="1"/>
          </p:cNvSpPr>
          <p:nvPr>
            <p:ph type="body" sz="half" idx="2"/>
          </p:nvPr>
        </p:nvSpPr>
        <p:spPr>
          <a:xfrm>
            <a:off x="623392" y="1700808"/>
            <a:ext cx="10429800" cy="4205064"/>
          </a:xfrm>
        </p:spPr>
        <p:txBody>
          <a:bodyPr>
            <a:normAutofit/>
          </a:bodyPr>
          <a:lstStyle/>
          <a:p>
            <a:r>
              <a:rPr lang="en-US" sz="1800" dirty="0"/>
              <a:t>In conclusion, this steganography project demonstrates the power of combining technology and creativity to achieve secure and covert communication. By leveraging techniques like LSB (Least Significant Bit) and encryption, we have created a robust system that allows users to hide sensitive information within everyday files such as images, audio, and videos. This project not only highlights the importance of data privacy and security in the digital age but also provides an accessible and user-friendly solution for individuals and organizations alike. As cyber threats continue to evolve, tools like this will play a crucial role in safeguarding information and ensuring secure communication. Moving forward, we aim to enhance the project with advanced features, such as AI-based steganography and support for additional file formats, to further empower users in protecting their digital assets</a:t>
            </a:r>
            <a:endParaRPr sz="1800" dirty="0"/>
          </a:p>
        </p:txBody>
      </p:sp>
    </p:spTree>
    <p:extLst>
      <p:ext uri="{BB962C8B-B14F-4D97-AF65-F5344CB8AC3E}">
        <p14:creationId xmlns:p14="http://schemas.microsoft.com/office/powerpoint/2010/main" val="3232560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836712"/>
            <a:ext cx="3127248" cy="676672"/>
          </a:xfrm>
        </p:spPr>
        <p:txBody>
          <a:bodyPr/>
          <a:lstStyle/>
          <a:p>
            <a:r>
              <a:rPr lang="en-US" dirty="0" smtClean="0"/>
              <a:t>GITHUB LINK</a:t>
            </a:r>
            <a:endParaRPr dirty="0"/>
          </a:p>
        </p:txBody>
      </p:sp>
      <p:sp>
        <p:nvSpPr>
          <p:cNvPr id="4" name="Text Placeholder 3"/>
          <p:cNvSpPr>
            <a:spLocks noGrp="1"/>
          </p:cNvSpPr>
          <p:nvPr>
            <p:ph type="body" sz="half" idx="2"/>
          </p:nvPr>
        </p:nvSpPr>
        <p:spPr>
          <a:xfrm>
            <a:off x="911424" y="1772816"/>
            <a:ext cx="3127248" cy="1900808"/>
          </a:xfrm>
        </p:spPr>
        <p:txBody>
          <a:bodyPr/>
          <a:lstStyle/>
          <a:p>
            <a:r>
              <a:rPr lang="en-US" dirty="0" smtClean="0"/>
              <a:t>GO TO THE PROJECT</a:t>
            </a:r>
            <a:endParaRPr dirty="0"/>
          </a:p>
        </p:txBody>
      </p:sp>
    </p:spTree>
    <p:extLst>
      <p:ext uri="{BB962C8B-B14F-4D97-AF65-F5344CB8AC3E}">
        <p14:creationId xmlns:p14="http://schemas.microsoft.com/office/powerpoint/2010/main" val="185764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1544" y="2060848"/>
            <a:ext cx="6264696" cy="1323439"/>
          </a:xfrm>
          <a:prstGeom prst="rect">
            <a:avLst/>
          </a:prstGeom>
          <a:noFill/>
        </p:spPr>
        <p:txBody>
          <a:bodyPr wrap="square" rtlCol="0">
            <a:spAutoFit/>
          </a:bodyPr>
          <a:lstStyle/>
          <a:p>
            <a:r>
              <a:rPr lang="en-US" sz="8000" b="1" dirty="0" smtClean="0">
                <a:solidFill>
                  <a:schemeClr val="accent1"/>
                </a:solidFill>
              </a:rPr>
              <a:t>THANK</a:t>
            </a:r>
            <a:r>
              <a:rPr lang="en-US" sz="8000" b="1" dirty="0" smtClean="0"/>
              <a:t>YO</a:t>
            </a:r>
            <a:r>
              <a:rPr lang="en-US" sz="8000" b="1" dirty="0" smtClean="0">
                <a:solidFill>
                  <a:schemeClr val="accent1"/>
                </a:solidFill>
              </a:rPr>
              <a:t>U</a:t>
            </a:r>
            <a:endParaRPr lang="en-IN" sz="8000" b="1" dirty="0">
              <a:solidFill>
                <a:schemeClr val="accent1"/>
              </a:solidFill>
            </a:endParaRPr>
          </a:p>
        </p:txBody>
      </p:sp>
    </p:spTree>
    <p:extLst>
      <p:ext uri="{BB962C8B-B14F-4D97-AF65-F5344CB8AC3E}">
        <p14:creationId xmlns:p14="http://schemas.microsoft.com/office/powerpoint/2010/main" val="3106244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smtClean="0"/>
              <a:t>Content of Project</a:t>
            </a:r>
            <a:endParaRPr dirty="0"/>
          </a:p>
        </p:txBody>
      </p:sp>
      <p:sp>
        <p:nvSpPr>
          <p:cNvPr id="14" name="Content Placeholder 13"/>
          <p:cNvSpPr>
            <a:spLocks noGrp="1"/>
          </p:cNvSpPr>
          <p:nvPr>
            <p:ph idx="1"/>
          </p:nvPr>
        </p:nvSpPr>
        <p:spPr/>
        <p:txBody>
          <a:bodyPr/>
          <a:lstStyle/>
          <a:p>
            <a:r>
              <a:rPr lang="en-US" dirty="0" smtClean="0"/>
              <a:t>Problem Statement</a:t>
            </a:r>
            <a:endParaRPr dirty="0"/>
          </a:p>
          <a:p>
            <a:r>
              <a:rPr lang="en-US" dirty="0" smtClean="0"/>
              <a:t>Technology used</a:t>
            </a:r>
          </a:p>
          <a:p>
            <a:r>
              <a:rPr lang="en-US" dirty="0" smtClean="0"/>
              <a:t>Wow Factors</a:t>
            </a:r>
          </a:p>
          <a:p>
            <a:r>
              <a:rPr lang="en-US" dirty="0" smtClean="0"/>
              <a:t>End User</a:t>
            </a:r>
          </a:p>
          <a:p>
            <a:r>
              <a:rPr lang="en-US" dirty="0" smtClean="0"/>
              <a:t>Results</a:t>
            </a:r>
          </a:p>
          <a:p>
            <a:r>
              <a:rPr lang="en-US" dirty="0" smtClean="0"/>
              <a:t>Conclusion</a:t>
            </a:r>
          </a:p>
          <a:p>
            <a:r>
              <a:rPr lang="en-US" dirty="0" err="1" smtClean="0"/>
              <a:t>Github</a:t>
            </a:r>
            <a:r>
              <a:rPr lang="en-US" dirty="0"/>
              <a:t> </a:t>
            </a:r>
            <a:r>
              <a:rPr lang="en-US" dirty="0" smtClean="0"/>
              <a:t>Link</a:t>
            </a:r>
          </a:p>
          <a:p>
            <a:r>
              <a:rPr lang="en-US" dirty="0" smtClean="0"/>
              <a:t>Future Scope</a:t>
            </a:r>
            <a:endParaRPr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SIMPLE STEGNO GRAPHY PROGRAME</a:t>
            </a:r>
            <a:endParaRPr lang="en-IN" dirty="0"/>
          </a:p>
        </p:txBody>
      </p:sp>
      <p:sp>
        <p:nvSpPr>
          <p:cNvPr id="5" name="TextBox 4"/>
          <p:cNvSpPr txBox="1"/>
          <p:nvPr/>
        </p:nvSpPr>
        <p:spPr>
          <a:xfrm>
            <a:off x="1055440" y="1988840"/>
            <a:ext cx="10081120" cy="2862322"/>
          </a:xfrm>
          <a:prstGeom prst="rect">
            <a:avLst/>
          </a:prstGeom>
          <a:noFill/>
        </p:spPr>
        <p:txBody>
          <a:bodyPr wrap="square" rtlCol="0">
            <a:spAutoFit/>
          </a:bodyPr>
          <a:lstStyle/>
          <a:p>
            <a:r>
              <a:rPr lang="en-US" b="1" dirty="0" smtClean="0"/>
              <a:t>First step of </a:t>
            </a:r>
            <a:r>
              <a:rPr lang="en-US" b="1" dirty="0" err="1" smtClean="0"/>
              <a:t>Programe</a:t>
            </a:r>
            <a:endParaRPr lang="en-US" b="1" dirty="0" smtClean="0"/>
          </a:p>
          <a:p>
            <a:r>
              <a:rPr lang="en-US" dirty="0" smtClean="0"/>
              <a:t>Write a code in Python for </a:t>
            </a:r>
            <a:r>
              <a:rPr lang="en-US" dirty="0" err="1" smtClean="0"/>
              <a:t>Stegnography</a:t>
            </a:r>
            <a:r>
              <a:rPr lang="en-US" dirty="0" smtClean="0"/>
              <a:t> in which The </a:t>
            </a:r>
            <a:r>
              <a:rPr lang="en-US" dirty="0" err="1" smtClean="0"/>
              <a:t>programe</a:t>
            </a:r>
            <a:r>
              <a:rPr lang="en-US" dirty="0" smtClean="0"/>
              <a:t> will accept a image and a secret message and a password for encryption</a:t>
            </a:r>
          </a:p>
          <a:p>
            <a:endParaRPr lang="en-US" dirty="0" smtClean="0"/>
          </a:p>
          <a:p>
            <a:r>
              <a:rPr lang="en-US" b="1" dirty="0" smtClean="0"/>
              <a:t>Second step </a:t>
            </a:r>
          </a:p>
          <a:p>
            <a:r>
              <a:rPr lang="en-US" dirty="0" smtClean="0"/>
              <a:t>Now a new encrypted image will be created name as  ecryptedimage.jpg</a:t>
            </a:r>
          </a:p>
          <a:p>
            <a:endParaRPr lang="en-US" dirty="0" smtClean="0"/>
          </a:p>
          <a:p>
            <a:r>
              <a:rPr lang="en-US" b="1" dirty="0" smtClean="0"/>
              <a:t>Third Step </a:t>
            </a:r>
          </a:p>
          <a:p>
            <a:r>
              <a:rPr lang="en-US" dirty="0" smtClean="0"/>
              <a:t>Now the encrypted image will accept same password which was used during encryption and </a:t>
            </a:r>
            <a:r>
              <a:rPr lang="en-US" dirty="0" err="1" smtClean="0"/>
              <a:t>extraxt</a:t>
            </a:r>
            <a:r>
              <a:rPr lang="en-US" dirty="0" smtClean="0"/>
              <a:t> the Information which was </a:t>
            </a:r>
            <a:r>
              <a:rPr lang="en-US" dirty="0" err="1" smtClean="0"/>
              <a:t>bullted</a:t>
            </a:r>
            <a:r>
              <a:rPr lang="en-US" dirty="0" smtClean="0"/>
              <a:t> in image</a:t>
            </a:r>
            <a:endParaRPr lang="en-IN" dirty="0"/>
          </a:p>
        </p:txBody>
      </p:sp>
    </p:spTree>
    <p:extLst>
      <p:ext uri="{BB962C8B-B14F-4D97-AF65-F5344CB8AC3E}">
        <p14:creationId xmlns:p14="http://schemas.microsoft.com/office/powerpoint/2010/main" val="2116190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 USED</a:t>
            </a:r>
            <a:endParaRPr dirty="0"/>
          </a:p>
        </p:txBody>
      </p:sp>
      <p:sp>
        <p:nvSpPr>
          <p:cNvPr id="7" name="TextBox 6"/>
          <p:cNvSpPr txBox="1"/>
          <p:nvPr/>
        </p:nvSpPr>
        <p:spPr>
          <a:xfrm flipH="1">
            <a:off x="1677222" y="1988840"/>
            <a:ext cx="9315321" cy="3139321"/>
          </a:xfrm>
          <a:prstGeom prst="rect">
            <a:avLst/>
          </a:prstGeom>
          <a:noFill/>
        </p:spPr>
        <p:txBody>
          <a:bodyPr wrap="square" rtlCol="0">
            <a:spAutoFit/>
          </a:bodyPr>
          <a:lstStyle/>
          <a:p>
            <a:r>
              <a:rPr lang="en-US" dirty="0" smtClean="0"/>
              <a:t>In this project I am using python to write my code for </a:t>
            </a:r>
            <a:r>
              <a:rPr lang="en-US" dirty="0" err="1" smtClean="0"/>
              <a:t>stegnography</a:t>
            </a:r>
            <a:r>
              <a:rPr lang="en-US" dirty="0" smtClean="0"/>
              <a:t> for the project</a:t>
            </a:r>
          </a:p>
          <a:p>
            <a:endParaRPr lang="en-US" dirty="0"/>
          </a:p>
          <a:p>
            <a:r>
              <a:rPr lang="en-US" dirty="0" smtClean="0"/>
              <a:t>Cv2 which </a:t>
            </a:r>
            <a:r>
              <a:rPr lang="en-US" dirty="0" err="1" smtClean="0"/>
              <a:t>opencv</a:t>
            </a:r>
            <a:r>
              <a:rPr lang="en-US" dirty="0" smtClean="0"/>
              <a:t>-python 4.11.0.86 Python Library used in this code</a:t>
            </a:r>
          </a:p>
          <a:p>
            <a:r>
              <a:rPr lang="en-US" dirty="0" smtClean="0"/>
              <a:t>Which can be installed using terminal code – pip  install </a:t>
            </a:r>
            <a:r>
              <a:rPr lang="en-US" dirty="0" err="1" smtClean="0"/>
              <a:t>opencv</a:t>
            </a:r>
            <a:r>
              <a:rPr lang="en-US" dirty="0" smtClean="0"/>
              <a:t>-python </a:t>
            </a:r>
            <a:r>
              <a:rPr lang="en-US" dirty="0" smtClean="0">
                <a:hlinkClick r:id="rId2"/>
              </a:rPr>
              <a:t>link</a:t>
            </a:r>
            <a:endParaRPr lang="en-US" dirty="0" smtClean="0"/>
          </a:p>
          <a:p>
            <a:r>
              <a:rPr lang="en-US" dirty="0" smtClean="0"/>
              <a:t>Import cv2</a:t>
            </a:r>
          </a:p>
          <a:p>
            <a:endParaRPr lang="en-US" dirty="0"/>
          </a:p>
          <a:p>
            <a:r>
              <a:rPr lang="en-US" dirty="0" smtClean="0"/>
              <a:t>Use of operating system by using syntax –</a:t>
            </a:r>
          </a:p>
          <a:p>
            <a:r>
              <a:rPr lang="en-US" dirty="0" smtClean="0"/>
              <a:t>Import </a:t>
            </a:r>
            <a:r>
              <a:rPr lang="en-US" dirty="0" err="1" smtClean="0"/>
              <a:t>os</a:t>
            </a:r>
            <a:endParaRPr lang="en-US" dirty="0" smtClean="0"/>
          </a:p>
          <a:p>
            <a:endParaRPr lang="en-US" dirty="0"/>
          </a:p>
          <a:p>
            <a:r>
              <a:rPr lang="en-US" dirty="0" smtClean="0"/>
              <a:t>Use of string :</a:t>
            </a:r>
          </a:p>
          <a:p>
            <a:r>
              <a:rPr lang="en-US" dirty="0" smtClean="0"/>
              <a:t>Import String</a:t>
            </a:r>
            <a:endParaRPr lang="en-IN" dirty="0"/>
          </a:p>
        </p:txBody>
      </p:sp>
    </p:spTree>
    <p:extLst>
      <p:ext uri="{BB962C8B-B14F-4D97-AF65-F5344CB8AC3E}">
        <p14:creationId xmlns:p14="http://schemas.microsoft.com/office/powerpoint/2010/main" val="147584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AMAZING FACTS ABOUT THIS PROJECT</a:t>
            </a:r>
            <a:endParaRPr dirty="0"/>
          </a:p>
        </p:txBody>
      </p:sp>
      <p:sp>
        <p:nvSpPr>
          <p:cNvPr id="3" name="Content Placeholder 2"/>
          <p:cNvSpPr>
            <a:spLocks noGrp="1"/>
          </p:cNvSpPr>
          <p:nvPr>
            <p:ph sz="half" idx="1"/>
          </p:nvPr>
        </p:nvSpPr>
        <p:spPr>
          <a:xfrm>
            <a:off x="1524000" y="1825625"/>
            <a:ext cx="10260632" cy="4270375"/>
          </a:xfrm>
        </p:spPr>
        <p:txBody>
          <a:bodyPr>
            <a:normAutofit/>
          </a:bodyPr>
          <a:lstStyle/>
          <a:p>
            <a:r>
              <a:rPr lang="en-US" b="1" dirty="0" smtClean="0"/>
              <a:t>Hiding </a:t>
            </a:r>
            <a:r>
              <a:rPr lang="en-US" b="1" dirty="0"/>
              <a:t>Data in Images with LSB (Least Significant Bit)</a:t>
            </a:r>
          </a:p>
          <a:p>
            <a:r>
              <a:rPr lang="en-US" b="1" dirty="0"/>
              <a:t>Fact</a:t>
            </a:r>
            <a:r>
              <a:rPr lang="en-US" dirty="0"/>
              <a:t>: Python is widely used to implement the </a:t>
            </a:r>
            <a:r>
              <a:rPr lang="en-US" b="1" dirty="0"/>
              <a:t>LSB technique</a:t>
            </a:r>
            <a:r>
              <a:rPr lang="en-US" dirty="0"/>
              <a:t>, where data is hidden in the least significant bits of an image's pixel values.</a:t>
            </a:r>
          </a:p>
          <a:p>
            <a:r>
              <a:rPr lang="en-US" b="1" dirty="0"/>
              <a:t>Why It's Wow</a:t>
            </a:r>
            <a:r>
              <a:rPr lang="en-US" dirty="0"/>
              <a:t>: This method is simple yet powerful, allowing users to hide </a:t>
            </a:r>
            <a:r>
              <a:rPr lang="en-US" b="1" dirty="0"/>
              <a:t>text, files, or even other images</a:t>
            </a:r>
            <a:r>
              <a:rPr lang="en-US" dirty="0"/>
              <a:t> within a carrier image without visibly altering it.</a:t>
            </a:r>
          </a:p>
          <a:p>
            <a:r>
              <a:rPr lang="en-US" b="1" dirty="0"/>
              <a:t>Steganography for Cybersecurity</a:t>
            </a:r>
          </a:p>
          <a:p>
            <a:r>
              <a:rPr lang="en-US" b="1" dirty="0"/>
              <a:t>Fact</a:t>
            </a:r>
            <a:r>
              <a:rPr lang="en-US" dirty="0"/>
              <a:t>: Python-based steganography tools are used in </a:t>
            </a:r>
            <a:r>
              <a:rPr lang="en-US" b="1" dirty="0"/>
              <a:t>penetration testing</a:t>
            </a:r>
            <a:r>
              <a:rPr lang="en-US" dirty="0"/>
              <a:t> and </a:t>
            </a:r>
            <a:r>
              <a:rPr lang="en-US" b="1" dirty="0"/>
              <a:t>ethical hacking</a:t>
            </a:r>
            <a:r>
              <a:rPr lang="en-US" dirty="0"/>
              <a:t> to demonstrate how data can be </a:t>
            </a:r>
            <a:r>
              <a:rPr lang="en-US" dirty="0" err="1"/>
              <a:t>exfiltrated</a:t>
            </a:r>
            <a:r>
              <a:rPr lang="en-US" dirty="0"/>
              <a:t> covertly.</a:t>
            </a:r>
          </a:p>
          <a:p>
            <a:r>
              <a:rPr lang="en-US" b="1" dirty="0"/>
              <a:t>Why It's Wow</a:t>
            </a:r>
            <a:r>
              <a:rPr lang="en-US" dirty="0"/>
              <a:t>: These tools help cybersecurity professionals understand and mitigate risks associated with steganography.</a:t>
            </a:r>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USERS</a:t>
            </a:r>
            <a:endParaRPr dirty="0"/>
          </a:p>
        </p:txBody>
      </p:sp>
      <p:sp>
        <p:nvSpPr>
          <p:cNvPr id="4" name="TextBox 3"/>
          <p:cNvSpPr txBox="1"/>
          <p:nvPr/>
        </p:nvSpPr>
        <p:spPr>
          <a:xfrm>
            <a:off x="623392" y="1600200"/>
            <a:ext cx="11449272" cy="2031325"/>
          </a:xfrm>
          <a:prstGeom prst="rect">
            <a:avLst/>
          </a:prstGeom>
          <a:noFill/>
        </p:spPr>
        <p:txBody>
          <a:bodyPr wrap="square" rtlCol="0">
            <a:spAutoFit/>
          </a:bodyPr>
          <a:lstStyle/>
          <a:p>
            <a:r>
              <a:rPr lang="en-US"/>
              <a:t>Steganography is a powerful tool for secure and covert communication, allowing users to hide sensitive information within everyday files like images, audio, or videos. This project is designed for individuals and organizations looking to protect their data from unauthorized access while maintaining the appearance of normal files. Whether you're a journalist safeguarding confidential sources, a business securing proprietary information, or simply someone who values privacy, this steganography solution ensures your data remains hidden and accessible only to those with the right key. With an intuitive interface and robust encryption, this project empowers users to communicate securely without drawing attention, making it an essential tool for modern digital privacy</a:t>
            </a:r>
            <a:endParaRPr lang="en-IN" dirty="0"/>
          </a:p>
        </p:txBody>
      </p:sp>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5400" y="332656"/>
            <a:ext cx="9144000" cy="1506537"/>
          </a:xfrm>
        </p:spPr>
        <p:txBody>
          <a:bodyPr>
            <a:normAutofit/>
          </a:bodyPr>
          <a:lstStyle/>
          <a:p>
            <a:r>
              <a:rPr lang="en-US" sz="3600" dirty="0" smtClean="0"/>
              <a:t>RESULT 1</a:t>
            </a:r>
            <a:endParaRPr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00" y="992940"/>
            <a:ext cx="10225136" cy="5702334"/>
          </a:xfrm>
          <a:prstGeom prst="rect">
            <a:avLst/>
          </a:prstGeom>
        </p:spPr>
      </p:pic>
    </p:spTree>
    <p:extLst>
      <p:ext uri="{BB962C8B-B14F-4D97-AF65-F5344CB8AC3E}">
        <p14:creationId xmlns:p14="http://schemas.microsoft.com/office/powerpoint/2010/main" val="3444435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925" y="-171400"/>
            <a:ext cx="9144000" cy="1143000"/>
          </a:xfrm>
        </p:spPr>
        <p:txBody>
          <a:bodyPr/>
          <a:lstStyle/>
          <a:p>
            <a:r>
              <a:rPr lang="en-US" dirty="0" smtClean="0"/>
              <a:t>RESULT 2</a:t>
            </a:r>
            <a:endParaRPr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924" y="895444"/>
            <a:ext cx="10194643" cy="5698543"/>
          </a:xfrm>
          <a:prstGeom prst="rect">
            <a:avLst/>
          </a:prstGeom>
        </p:spPr>
      </p:pic>
    </p:spTree>
    <p:extLst>
      <p:ext uri="{BB962C8B-B14F-4D97-AF65-F5344CB8AC3E}">
        <p14:creationId xmlns:p14="http://schemas.microsoft.com/office/powerpoint/2010/main" val="21598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7448" y="188640"/>
            <a:ext cx="7560840" cy="584775"/>
          </a:xfrm>
          <a:prstGeom prst="rect">
            <a:avLst/>
          </a:prstGeom>
          <a:noFill/>
        </p:spPr>
        <p:txBody>
          <a:bodyPr wrap="square" rtlCol="0">
            <a:spAutoFit/>
          </a:bodyPr>
          <a:lstStyle/>
          <a:p>
            <a:r>
              <a:rPr lang="en-US" sz="3200" dirty="0" smtClean="0">
                <a:solidFill>
                  <a:schemeClr val="accent1"/>
                </a:solidFill>
              </a:rPr>
              <a:t>RESULT 3</a:t>
            </a:r>
            <a:endParaRPr lang="en-IN" sz="3200" dirty="0">
              <a:solidFill>
                <a:schemeClr val="accent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08" y="773415"/>
            <a:ext cx="10585176" cy="5940105"/>
          </a:xfrm>
          <a:prstGeom prst="rect">
            <a:avLst/>
          </a:prstGeom>
        </p:spPr>
      </p:pic>
    </p:spTree>
    <p:extLst>
      <p:ext uri="{BB962C8B-B14F-4D97-AF65-F5344CB8AC3E}">
        <p14:creationId xmlns:p14="http://schemas.microsoft.com/office/powerpoint/2010/main" val="3661180859"/>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105</TotalTime>
  <Words>465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Candara</vt:lpstr>
      <vt:lpstr>Consolas</vt:lpstr>
      <vt:lpstr>Tech Computer 16x9</vt:lpstr>
      <vt:lpstr>SECURE DATA HIDING IN IMAGE USING STEGANOGRAPHY</vt:lpstr>
      <vt:lpstr>Content of Project</vt:lpstr>
      <vt:lpstr>A SIMPLE STEGNO GRAPHY PROGRAME</vt:lpstr>
      <vt:lpstr>TECHNOLOGY USED</vt:lpstr>
      <vt:lpstr>AMAZING FACTS ABOUT THIS PROJECT</vt:lpstr>
      <vt:lpstr>END USERS</vt:lpstr>
      <vt:lpstr>PowerPoint Presentation</vt:lpstr>
      <vt:lpstr>RESULT 2</vt:lpstr>
      <vt:lpstr>PowerPoint Presentation</vt:lpstr>
      <vt:lpstr>CONCLUSION</vt:lpstr>
      <vt:lpstr>GITHUB LINK</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Microsoft account</dc:creator>
  <cp:lastModifiedBy>Microsoft account</cp:lastModifiedBy>
  <cp:revision>6</cp:revision>
  <dcterms:created xsi:type="dcterms:W3CDTF">2025-02-25T09:16:32Z</dcterms:created>
  <dcterms:modified xsi:type="dcterms:W3CDTF">2025-02-25T11:02:22Z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