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91" r:id="rId2"/>
    <p:sldId id="294" r:id="rId3"/>
    <p:sldId id="269" r:id="rId4"/>
    <p:sldId id="274" r:id="rId5"/>
    <p:sldId id="276" r:id="rId6"/>
    <p:sldId id="271" r:id="rId7"/>
    <p:sldId id="260" r:id="rId8"/>
    <p:sldId id="277" r:id="rId9"/>
    <p:sldId id="280" r:id="rId10"/>
    <p:sldId id="282" r:id="rId11"/>
    <p:sldId id="290" r:id="rId12"/>
    <p:sldId id="293" r:id="rId13"/>
    <p:sldId id="295" r:id="rId14"/>
    <p:sldId id="284" r:id="rId15"/>
    <p:sldId id="296" r:id="rId16"/>
    <p:sldId id="29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g an" initials="ya" lastIdx="1" clrIdx="0">
    <p:extLst>
      <p:ext uri="{19B8F6BF-5375-455C-9EA6-DF929625EA0E}">
        <p15:presenceInfo xmlns:p15="http://schemas.microsoft.com/office/powerpoint/2012/main" userId="be383fedf8d71c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  <a:srgbClr val="FFFBEF"/>
    <a:srgbClr val="FFF9E7"/>
    <a:srgbClr val="FFF5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B:\2%20&#27605;&#19994;&#35770;&#25991;\6%20&#30456;&#20851;&#36164;&#26009;\&#35770;&#25991;&#22270;&#29255;\&#35770;&#25991;&#30334;&#20998;&#27604;&#30011;&#2227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800" b="1" i="0" baseline="0">
                <a:effectLst/>
              </a:rPr>
              <a:t>交通特征统计</a:t>
            </a:r>
            <a:endParaRPr lang="zh-CN" altLang="zh-CN">
              <a:effectLst/>
            </a:endParaRPr>
          </a:p>
        </c:rich>
      </c:tx>
      <c:layout>
        <c:manualLayout>
          <c:xMode val="edge"/>
          <c:yMode val="edge"/>
          <c:x val="0.30555555555555558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00" b="1" i="0" u="none" strike="noStrike" kern="1200" baseline="0">
              <a:solidFill>
                <a:prstClr val="black">
                  <a:lumMod val="75000"/>
                  <a:lumOff val="25000"/>
                </a:prst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D44F-4A7A-9620-FF6A23A98AF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D44F-4A7A-9620-FF6A23A98AF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D44F-4A7A-9620-FF6A23A98AF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D44F-4A7A-9620-FF6A23A98AF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D44F-4A7A-9620-FF6A23A98AFB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B-D44F-4A7A-9620-FF6A23A98AFB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D-D44F-4A7A-9620-FF6A23A98AFB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F-D44F-4A7A-9620-FF6A23A98AFB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1-D44F-4A7A-9620-FF6A23A98AFB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3-D44F-4A7A-9620-FF6A23A98AFB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5-D44F-4A7A-9620-FF6A23A98AFB}"/>
              </c:ext>
            </c:extLst>
          </c:dPt>
          <c:dLbls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44F-4A7A-9620-FF6A23A98AFB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D44F-4A7A-9620-FF6A23A98AFB}"/>
                </c:ext>
              </c:extLst>
            </c:dLbl>
            <c:dLbl>
              <c:idx val="7"/>
              <c:layout>
                <c:manualLayout>
                  <c:x val="5.6627296587926507E-4"/>
                  <c:y val="0.1281630941965587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D44F-4A7A-9620-FF6A23A98AFB}"/>
                </c:ext>
              </c:extLst>
            </c:dLbl>
            <c:dLbl>
              <c:idx val="8"/>
              <c:layout>
                <c:manualLayout>
                  <c:x val="1.3861329833770728E-2"/>
                  <c:y val="0.23264144065325168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D44F-4A7A-9620-FF6A23A98AFB}"/>
                </c:ext>
              </c:extLst>
            </c:dLbl>
            <c:dLbl>
              <c:idx val="9"/>
              <c:layout>
                <c:manualLayout>
                  <c:x val="2.598031496062992E-2"/>
                  <c:y val="0.10301181102362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D44F-4A7A-9620-FF6A23A98AFB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D44F-4A7A-9620-FF6A23A98AFB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Sheet1!$C$3:$C$13</c:f>
              <c:strCache>
                <c:ptCount val="11"/>
                <c:pt idx="0">
                  <c:v>速度</c:v>
                </c:pt>
                <c:pt idx="1">
                  <c:v>车流量</c:v>
                </c:pt>
                <c:pt idx="2">
                  <c:v>密度</c:v>
                </c:pt>
                <c:pt idx="3">
                  <c:v>状态</c:v>
                </c:pt>
                <c:pt idx="4">
                  <c:v>占有率</c:v>
                </c:pt>
                <c:pt idx="5">
                  <c:v>交通流量</c:v>
                </c:pt>
                <c:pt idx="6">
                  <c:v>OD矩阵</c:v>
                </c:pt>
                <c:pt idx="7">
                  <c:v>天气</c:v>
                </c:pt>
                <c:pt idx="8">
                  <c:v>卡车流量</c:v>
                </c:pt>
                <c:pt idx="9">
                  <c:v>车间距</c:v>
                </c:pt>
                <c:pt idx="10">
                  <c:v>假日/事故</c:v>
                </c:pt>
              </c:strCache>
            </c:strRef>
          </c:cat>
          <c:val>
            <c:numRef>
              <c:f>Sheet1!$D$3:$D$13</c:f>
              <c:numCache>
                <c:formatCode>General</c:formatCode>
                <c:ptCount val="11"/>
                <c:pt idx="0">
                  <c:v>27.4</c:v>
                </c:pt>
                <c:pt idx="1">
                  <c:v>31.8</c:v>
                </c:pt>
                <c:pt idx="2">
                  <c:v>3.2</c:v>
                </c:pt>
                <c:pt idx="3">
                  <c:v>1.3</c:v>
                </c:pt>
                <c:pt idx="4">
                  <c:v>5.2</c:v>
                </c:pt>
                <c:pt idx="5">
                  <c:v>25.5</c:v>
                </c:pt>
                <c:pt idx="6">
                  <c:v>0.3</c:v>
                </c:pt>
                <c:pt idx="7">
                  <c:v>5.2</c:v>
                </c:pt>
                <c:pt idx="8">
                  <c:v>0.3</c:v>
                </c:pt>
                <c:pt idx="9">
                  <c:v>0.4</c:v>
                </c:pt>
                <c:pt idx="10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D44F-4A7A-9620-FF6A23A98AFB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F03ED6-47F5-4B64-A51D-974C4CCE29E5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C13129-6476-468E-B319-04791C118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676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13129-6476-468E-B319-04791C11809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043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8BA8E0-41A1-43D5-8F81-995E41932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BC369B-90E0-487A-9729-3CD589CFB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9C33A1-F201-4E44-9AA9-F76C9001D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51F6-8D01-435F-9A42-92A3B6B2273D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F4EB67-F3EA-4FC3-8A72-10B39D933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D62B3B-5274-45A2-86CF-1202024C0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5964-4832-4C5F-BFAB-6B0A89425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13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B3995-D81B-4A44-90C0-B8E0E32F5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CE4ACC-441C-40C2-88FE-D9D26950E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CD91EF-317F-4048-8F5F-3F3D0DD01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51F6-8D01-435F-9A42-92A3B6B2273D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815403-B175-4FE0-BD42-2070BA635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80B210-4D45-49E0-9863-6505CA7D7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5964-4832-4C5F-BFAB-6B0A89425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585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E3778BB-F42C-4610-88B7-7F10BD33A8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829FCB-074B-4A6F-8C99-3D9C858FB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D8DA15-CE38-4445-8B95-9AF563F1E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51F6-8D01-435F-9A42-92A3B6B2273D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E776D7-E6CD-4054-876A-FFBDECA89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7643A2-4749-4E50-9C2C-1E956A2C5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5964-4832-4C5F-BFAB-6B0A89425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09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A4261F-E802-4EE2-B7E7-ECC4CF184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2DDF73-917C-4C28-A178-7A4B50A66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F85D08-2F18-4EC3-8443-9D1489584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51F6-8D01-435F-9A42-92A3B6B2273D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7888A8-E7DB-4740-A316-5A037A81B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1931D6-4DC4-4C30-83DB-6A11CB39C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5964-4832-4C5F-BFAB-6B0A89425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79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21D7E-440A-4F65-A724-74A51FF27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9C3754-D0DB-42F8-89D3-2FDFF9221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93D019-41C5-4239-8E9C-BF8B8C328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51F6-8D01-435F-9A42-92A3B6B2273D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D823A9-6FAF-47ED-96FA-F6FC91403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DEA8FD-127F-47B7-8EB3-EDA8AA2E7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5964-4832-4C5F-BFAB-6B0A89425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145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CB8736-F557-4A5C-9F9E-E032D4813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D034E3-5326-40BE-8379-D7967DFBCB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77FB48-563E-4EFC-803E-A03972DAE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24557A-F8CB-4021-986A-D7BA3386C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51F6-8D01-435F-9A42-92A3B6B2273D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919685-6DEA-4E3E-B617-73C831EF4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0B20AD-BB12-4B5C-A6EF-0E67E88D1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5964-4832-4C5F-BFAB-6B0A89425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238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67E910-3B4C-46A1-956D-9265B92D7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651B05-EBC7-4A4C-A606-FE2ACF8EB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430C2E-36D4-4E7D-A31A-575EDE974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BA8077-6098-4571-8C4D-EA9E9E457F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2D6ECC-B1D3-494F-B634-A569FA23E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C77252-B574-4E3F-BED7-ECDA448AB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51F6-8D01-435F-9A42-92A3B6B2273D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ED8813-ED81-4E0D-A6F6-EAA023EED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FDE267-E324-4727-A86F-67BA8737A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5964-4832-4C5F-BFAB-6B0A89425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429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54B55-0EB1-4B43-8DA2-9C52C9A87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229F31-E3DF-49CF-A1C0-DA761F4D2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51F6-8D01-435F-9A42-92A3B6B2273D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2F96FE-D7E7-4F0A-AA69-6E739661C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186E01-4D85-411B-9864-EAC9BE056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5964-4832-4C5F-BFAB-6B0A89425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12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6724D3-EB4D-4B6B-9FBF-537B2E665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51F6-8D01-435F-9A42-92A3B6B2273D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99054E3-3640-4C51-8147-A44864B51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A63A51-1A8F-425D-9A8C-FB552A629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5964-4832-4C5F-BFAB-6B0A89425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192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66338B-176E-4813-8F1C-7125108AD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A0A198-3765-4FB8-83DE-7E9FEE898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3D57E1-CA33-4BC0-BFFF-276E82DB4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7D1472-DE0E-4015-A5B9-45B83D5A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51F6-8D01-435F-9A42-92A3B6B2273D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928984-96E3-461F-8AFE-BD3A1C12B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CD37E8-BEDC-4379-A532-6CBC025CD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5964-4832-4C5F-BFAB-6B0A89425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10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BAE06-B66B-4224-A885-22A928213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B1EBD0-CC30-4E4E-B202-4B56CEE9C5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027C7E-B83A-420F-A6CE-D538D8501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E48024-0BD4-4008-B694-286ED63C1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51F6-8D01-435F-9A42-92A3B6B2273D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CD5279-F928-4432-A965-86A44BC3C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68616D-8825-48AB-9C88-0FA43F8F1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5964-4832-4C5F-BFAB-6B0A89425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623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077A7C-C4EC-42FB-94D5-B0E8BD8B3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2B8F08-E8CF-418B-AECD-21C2DDCCF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AD5B07-9018-4D45-B5D9-77EED7667E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151F6-8D01-435F-9A42-92A3B6B2273D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CD03B2-9A65-45D2-A0EF-9CC050E4A6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B6E2DF-051B-4D41-ADC0-7B0E78A73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C5964-4832-4C5F-BFAB-6B0A89425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183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5B3B3835-CCD2-86EF-5B6E-BAE01781D0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2180501"/>
              </p:ext>
            </p:extLst>
          </p:nvPr>
        </p:nvGraphicFramePr>
        <p:xfrm>
          <a:off x="4003963" y="189576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73395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225B8423-A971-DFE8-00DB-9D05B420E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997240"/>
              </p:ext>
            </p:extLst>
          </p:nvPr>
        </p:nvGraphicFramePr>
        <p:xfrm>
          <a:off x="3279449" y="2683150"/>
          <a:ext cx="1219200" cy="1082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51474497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9559079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73643282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4569213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64406290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481493394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B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436888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chemeClr val="accent2"/>
                          </a:solidFill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chemeClr val="accent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89733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B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chemeClr val="accent2"/>
                          </a:solidFill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chemeClr val="accent2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420089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chemeClr val="accent2"/>
                          </a:solidFill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chemeClr val="accent2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2738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chemeClr val="accent2"/>
                          </a:solidFill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chemeClr val="accent2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4024377"/>
                  </a:ext>
                </a:extLst>
              </a:tr>
              <a:tr h="1191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chemeClr val="accent2"/>
                          </a:solidFill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chemeClr val="accent2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905415"/>
                  </a:ext>
                </a:extLst>
              </a:tr>
            </a:tbl>
          </a:graphicData>
        </a:graphic>
      </p:graphicFrame>
      <p:sp>
        <p:nvSpPr>
          <p:cNvPr id="33" name="文本框 32">
            <a:extLst>
              <a:ext uri="{FF2B5EF4-FFF2-40B4-BE49-F238E27FC236}">
                <a16:creationId xmlns:a16="http://schemas.microsoft.com/office/drawing/2014/main" id="{28650E7A-472C-345B-1A34-46F853A51DB5}"/>
              </a:ext>
            </a:extLst>
          </p:cNvPr>
          <p:cNvSpPr txBox="1"/>
          <p:nvPr/>
        </p:nvSpPr>
        <p:spPr>
          <a:xfrm>
            <a:off x="3365351" y="3792288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/>
              <a:t>新的邻接矩阵 </a:t>
            </a:r>
            <a:r>
              <a:rPr lang="en-US" altLang="zh-CN" sz="900" b="1"/>
              <a:t>Ã</a:t>
            </a:r>
            <a:endParaRPr lang="zh-CN" altLang="en-US" sz="900" b="1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56BCF74-480D-D091-D20F-7B58587A0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660365"/>
              </p:ext>
            </p:extLst>
          </p:nvPr>
        </p:nvGraphicFramePr>
        <p:xfrm>
          <a:off x="5280036" y="2687086"/>
          <a:ext cx="1166470" cy="11462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3294">
                  <a:extLst>
                    <a:ext uri="{9D8B030D-6E8A-4147-A177-3AD203B41FA5}">
                      <a16:colId xmlns:a16="http://schemas.microsoft.com/office/drawing/2014/main" val="2795590791"/>
                    </a:ext>
                  </a:extLst>
                </a:gridCol>
                <a:gridCol w="233294">
                  <a:extLst>
                    <a:ext uri="{9D8B030D-6E8A-4147-A177-3AD203B41FA5}">
                      <a16:colId xmlns:a16="http://schemas.microsoft.com/office/drawing/2014/main" val="1736432827"/>
                    </a:ext>
                  </a:extLst>
                </a:gridCol>
                <a:gridCol w="233294">
                  <a:extLst>
                    <a:ext uri="{9D8B030D-6E8A-4147-A177-3AD203B41FA5}">
                      <a16:colId xmlns:a16="http://schemas.microsoft.com/office/drawing/2014/main" val="45692132"/>
                    </a:ext>
                  </a:extLst>
                </a:gridCol>
                <a:gridCol w="233294">
                  <a:extLst>
                    <a:ext uri="{9D8B030D-6E8A-4147-A177-3AD203B41FA5}">
                      <a16:colId xmlns:a16="http://schemas.microsoft.com/office/drawing/2014/main" val="1644062903"/>
                    </a:ext>
                  </a:extLst>
                </a:gridCol>
                <a:gridCol w="233294">
                  <a:extLst>
                    <a:ext uri="{9D8B030D-6E8A-4147-A177-3AD203B41FA5}">
                      <a16:colId xmlns:a16="http://schemas.microsoft.com/office/drawing/2014/main" val="3481493394"/>
                    </a:ext>
                  </a:extLst>
                </a:gridCol>
              </a:tblGrid>
              <a:tr h="2302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2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897332"/>
                  </a:ext>
                </a:extLst>
              </a:tr>
              <a:tr h="2302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4200893"/>
                  </a:ext>
                </a:extLst>
              </a:tr>
              <a:tr h="2302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3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273801"/>
                  </a:ext>
                </a:extLst>
              </a:tr>
              <a:tr h="2302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4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4024377"/>
                  </a:ext>
                </a:extLst>
              </a:tr>
              <a:tr h="2253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5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90541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4C6DBE4-2B2D-6339-964D-16AE4877EF7F}"/>
                  </a:ext>
                </a:extLst>
              </p:cNvPr>
              <p:cNvSpPr txBox="1"/>
              <p:nvPr/>
            </p:nvSpPr>
            <p:spPr>
              <a:xfrm>
                <a:off x="5410130" y="3821996"/>
                <a:ext cx="894797" cy="258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b="1"/>
                  <a:t>新的度矩阵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105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050" b="1" i="0" smtClean="0">
                            <a:latin typeface="Cambria Math" panose="02040503050406030204" pitchFamily="18" charset="0"/>
                          </a:rPr>
                          <m:t>𝐃</m:t>
                        </m:r>
                      </m:e>
                    </m:acc>
                  </m:oMath>
                </a14:m>
                <a:endParaRPr lang="zh-CN" altLang="en-US" sz="900" b="1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4C6DBE4-2B2D-6339-964D-16AE4877E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130" y="3821996"/>
                <a:ext cx="894797" cy="258019"/>
              </a:xfrm>
              <a:prstGeom prst="rect">
                <a:avLst/>
              </a:prstGeom>
              <a:blipFill>
                <a:blip r:embed="rId2"/>
                <a:stretch>
                  <a:fillRect r="-18367"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7B4B0BC-E2F2-1F67-B9D1-F25D6A3262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077087"/>
              </p:ext>
            </p:extLst>
          </p:nvPr>
        </p:nvGraphicFramePr>
        <p:xfrm>
          <a:off x="6983231" y="2683150"/>
          <a:ext cx="1166470" cy="11669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3294">
                  <a:extLst>
                    <a:ext uri="{9D8B030D-6E8A-4147-A177-3AD203B41FA5}">
                      <a16:colId xmlns:a16="http://schemas.microsoft.com/office/drawing/2014/main" val="2795590791"/>
                    </a:ext>
                  </a:extLst>
                </a:gridCol>
                <a:gridCol w="233294">
                  <a:extLst>
                    <a:ext uri="{9D8B030D-6E8A-4147-A177-3AD203B41FA5}">
                      <a16:colId xmlns:a16="http://schemas.microsoft.com/office/drawing/2014/main" val="1736432827"/>
                    </a:ext>
                  </a:extLst>
                </a:gridCol>
                <a:gridCol w="233294">
                  <a:extLst>
                    <a:ext uri="{9D8B030D-6E8A-4147-A177-3AD203B41FA5}">
                      <a16:colId xmlns:a16="http://schemas.microsoft.com/office/drawing/2014/main" val="45692132"/>
                    </a:ext>
                  </a:extLst>
                </a:gridCol>
                <a:gridCol w="233294">
                  <a:extLst>
                    <a:ext uri="{9D8B030D-6E8A-4147-A177-3AD203B41FA5}">
                      <a16:colId xmlns:a16="http://schemas.microsoft.com/office/drawing/2014/main" val="1644062903"/>
                    </a:ext>
                  </a:extLst>
                </a:gridCol>
                <a:gridCol w="233294">
                  <a:extLst>
                    <a:ext uri="{9D8B030D-6E8A-4147-A177-3AD203B41FA5}">
                      <a16:colId xmlns:a16="http://schemas.microsoft.com/office/drawing/2014/main" val="3481493394"/>
                    </a:ext>
                  </a:extLst>
                </a:gridCol>
              </a:tblGrid>
              <a:tr h="3778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1/2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897332"/>
                  </a:ext>
                </a:extLst>
              </a:tr>
              <a:tr h="1983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1/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4200893"/>
                  </a:ext>
                </a:extLst>
              </a:tr>
              <a:tr h="1983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1/3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273801"/>
                  </a:ext>
                </a:extLst>
              </a:tr>
              <a:tr h="1983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1/4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4024377"/>
                  </a:ext>
                </a:extLst>
              </a:tr>
              <a:tr h="1941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1/5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90541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8ED9CBF-F1F2-9100-28B0-B0E89B445EC1}"/>
                  </a:ext>
                </a:extLst>
              </p:cNvPr>
              <p:cNvSpPr txBox="1"/>
              <p:nvPr/>
            </p:nvSpPr>
            <p:spPr>
              <a:xfrm>
                <a:off x="7438432" y="3833314"/>
                <a:ext cx="386644" cy="2816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200" b="1" i="0" smtClean="0">
                            <a:latin typeface="Cambria Math" panose="02040503050406030204" pitchFamily="18" charset="0"/>
                          </a:rPr>
                          <m:t>𝐃</m:t>
                        </m:r>
                      </m:e>
                    </m:acc>
                  </m:oMath>
                </a14:m>
                <a:r>
                  <a:rPr lang="en-US" altLang="zh-CN" sz="1050" b="1" baseline="30000"/>
                  <a:t>-1</a:t>
                </a:r>
                <a:endParaRPr lang="zh-CN" altLang="en-US" sz="1050" b="1" baseline="3000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8ED9CBF-F1F2-9100-28B0-B0E89B445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432" y="3833314"/>
                <a:ext cx="386644" cy="281616"/>
              </a:xfrm>
              <a:prstGeom prst="rect">
                <a:avLst/>
              </a:prstGeom>
              <a:blipFill>
                <a:blip r:embed="rId3"/>
                <a:stretch>
                  <a:fillRect t="-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箭头: 右 8">
            <a:extLst>
              <a:ext uri="{FF2B5EF4-FFF2-40B4-BE49-F238E27FC236}">
                <a16:creationId xmlns:a16="http://schemas.microsoft.com/office/drawing/2014/main" id="{ADECD85F-226D-5C68-A142-E0B563D79D7C}"/>
              </a:ext>
            </a:extLst>
          </p:cNvPr>
          <p:cNvSpPr/>
          <p:nvPr/>
        </p:nvSpPr>
        <p:spPr>
          <a:xfrm>
            <a:off x="4751319" y="3177827"/>
            <a:ext cx="301841" cy="17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98975B28-92DA-B15B-6D27-9A103E23351B}"/>
              </a:ext>
            </a:extLst>
          </p:cNvPr>
          <p:cNvSpPr/>
          <p:nvPr/>
        </p:nvSpPr>
        <p:spPr>
          <a:xfrm>
            <a:off x="6529479" y="3173714"/>
            <a:ext cx="301841" cy="17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965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ED4455B-E331-8E9E-1181-5D807B5768BB}"/>
              </a:ext>
            </a:extLst>
          </p:cNvPr>
          <p:cNvSpPr/>
          <p:nvPr/>
        </p:nvSpPr>
        <p:spPr>
          <a:xfrm>
            <a:off x="3953998" y="2044237"/>
            <a:ext cx="2142002" cy="17245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8D5647E-C754-2C9F-C49F-A23D270319F4}"/>
              </a:ext>
            </a:extLst>
          </p:cNvPr>
          <p:cNvSpPr/>
          <p:nvPr/>
        </p:nvSpPr>
        <p:spPr>
          <a:xfrm>
            <a:off x="6182833" y="2044237"/>
            <a:ext cx="2142002" cy="17245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DD01759-A1E0-2AC4-94AD-E27EC3DBA5E4}"/>
              </a:ext>
            </a:extLst>
          </p:cNvPr>
          <p:cNvSpPr/>
          <p:nvPr/>
        </p:nvSpPr>
        <p:spPr>
          <a:xfrm>
            <a:off x="4327622" y="3454919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A434368-3196-4D29-B250-CF54DF7F2789}"/>
              </a:ext>
            </a:extLst>
          </p:cNvPr>
          <p:cNvSpPr/>
          <p:nvPr/>
        </p:nvSpPr>
        <p:spPr>
          <a:xfrm>
            <a:off x="4859969" y="3187202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5000BF3-B37A-CC44-E665-560AD0E44F82}"/>
              </a:ext>
            </a:extLst>
          </p:cNvPr>
          <p:cNvSpPr/>
          <p:nvPr/>
        </p:nvSpPr>
        <p:spPr>
          <a:xfrm>
            <a:off x="5391196" y="3551186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9F14FE9-7614-27B8-1553-B5E8D20DCB86}"/>
              </a:ext>
            </a:extLst>
          </p:cNvPr>
          <p:cNvSpPr/>
          <p:nvPr/>
        </p:nvSpPr>
        <p:spPr>
          <a:xfrm>
            <a:off x="5587221" y="2573162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A60347FB-D867-F398-5D33-CCF6221BD667}"/>
              </a:ext>
            </a:extLst>
          </p:cNvPr>
          <p:cNvSpPr/>
          <p:nvPr/>
        </p:nvSpPr>
        <p:spPr>
          <a:xfrm>
            <a:off x="5093685" y="2238366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星形: 五角 28">
            <a:extLst>
              <a:ext uri="{FF2B5EF4-FFF2-40B4-BE49-F238E27FC236}">
                <a16:creationId xmlns:a16="http://schemas.microsoft.com/office/drawing/2014/main" id="{C6718117-EB1E-3C72-ABF0-DF356159C974}"/>
              </a:ext>
            </a:extLst>
          </p:cNvPr>
          <p:cNvSpPr>
            <a:spLocks noChangeAspect="1"/>
          </p:cNvSpPr>
          <p:nvPr/>
        </p:nvSpPr>
        <p:spPr>
          <a:xfrm>
            <a:off x="5573284" y="3035381"/>
            <a:ext cx="144000" cy="144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BA559F85-8BBF-853B-429A-E543E4C628C1}"/>
              </a:ext>
            </a:extLst>
          </p:cNvPr>
          <p:cNvSpPr/>
          <p:nvPr/>
        </p:nvSpPr>
        <p:spPr>
          <a:xfrm>
            <a:off x="6557853" y="3412412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091F712F-2BDF-BF53-EC19-F64372695495}"/>
              </a:ext>
            </a:extLst>
          </p:cNvPr>
          <p:cNvSpPr/>
          <p:nvPr/>
        </p:nvSpPr>
        <p:spPr>
          <a:xfrm>
            <a:off x="7090200" y="3144695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9647D16A-DC9F-1A6F-9B74-8C59C8E81277}"/>
              </a:ext>
            </a:extLst>
          </p:cNvPr>
          <p:cNvSpPr/>
          <p:nvPr/>
        </p:nvSpPr>
        <p:spPr>
          <a:xfrm>
            <a:off x="7621427" y="3508679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F2FDC4F3-8DA9-DD3D-70ED-57E8AC515020}"/>
              </a:ext>
            </a:extLst>
          </p:cNvPr>
          <p:cNvSpPr/>
          <p:nvPr/>
        </p:nvSpPr>
        <p:spPr>
          <a:xfrm>
            <a:off x="7817452" y="2530655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D4475915-4CFC-9D9E-0429-3C49BDB9A8BF}"/>
              </a:ext>
            </a:extLst>
          </p:cNvPr>
          <p:cNvSpPr/>
          <p:nvPr/>
        </p:nvSpPr>
        <p:spPr>
          <a:xfrm>
            <a:off x="7323916" y="2195859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星形: 五角 44">
            <a:extLst>
              <a:ext uri="{FF2B5EF4-FFF2-40B4-BE49-F238E27FC236}">
                <a16:creationId xmlns:a16="http://schemas.microsoft.com/office/drawing/2014/main" id="{A9094E2F-C466-8269-F38E-BA2EDBD159FC}"/>
              </a:ext>
            </a:extLst>
          </p:cNvPr>
          <p:cNvSpPr>
            <a:spLocks noChangeAspect="1"/>
          </p:cNvSpPr>
          <p:nvPr/>
        </p:nvSpPr>
        <p:spPr>
          <a:xfrm>
            <a:off x="7803515" y="2992874"/>
            <a:ext cx="144000" cy="144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158BB2F5-D05F-B4BF-6535-3C7FDBA33D3B}"/>
              </a:ext>
            </a:extLst>
          </p:cNvPr>
          <p:cNvCxnSpPr>
            <a:cxnSpLocks/>
            <a:stCxn id="7" idx="7"/>
            <a:endCxn id="10" idx="3"/>
          </p:cNvCxnSpPr>
          <p:nvPr/>
        </p:nvCxnSpPr>
        <p:spPr>
          <a:xfrm flipV="1">
            <a:off x="4410975" y="3270555"/>
            <a:ext cx="463295" cy="19866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D80DBCD4-9B51-89CC-B921-20785AA6DB29}"/>
              </a:ext>
            </a:extLst>
          </p:cNvPr>
          <p:cNvCxnSpPr>
            <a:cxnSpLocks/>
            <a:stCxn id="10" idx="6"/>
            <a:endCxn id="29" idx="1"/>
          </p:cNvCxnSpPr>
          <p:nvPr/>
        </p:nvCxnSpPr>
        <p:spPr>
          <a:xfrm flipV="1">
            <a:off x="4957623" y="3090384"/>
            <a:ext cx="615661" cy="14564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2ADF4E9C-160A-2643-6933-F707ADEC4DE3}"/>
              </a:ext>
            </a:extLst>
          </p:cNvPr>
          <p:cNvCxnSpPr>
            <a:cxnSpLocks/>
            <a:stCxn id="10" idx="5"/>
            <a:endCxn id="13" idx="2"/>
          </p:cNvCxnSpPr>
          <p:nvPr/>
        </p:nvCxnSpPr>
        <p:spPr>
          <a:xfrm>
            <a:off x="4943322" y="3270555"/>
            <a:ext cx="447874" cy="32945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B321E5F4-9F2E-86CC-0A10-25EF82C445F9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5460214" y="3179381"/>
            <a:ext cx="140572" cy="40518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86AEB3B8-D77A-C4DD-B146-7A9E3CBD2480}"/>
              </a:ext>
            </a:extLst>
          </p:cNvPr>
          <p:cNvCxnSpPr>
            <a:cxnSpLocks/>
            <a:stCxn id="29" idx="0"/>
            <a:endCxn id="14" idx="4"/>
          </p:cNvCxnSpPr>
          <p:nvPr/>
        </p:nvCxnSpPr>
        <p:spPr>
          <a:xfrm flipH="1" flipV="1">
            <a:off x="5636048" y="2670816"/>
            <a:ext cx="9236" cy="36456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0740FE93-8AF7-83E3-3B3F-057C76418A77}"/>
              </a:ext>
            </a:extLst>
          </p:cNvPr>
          <p:cNvCxnSpPr>
            <a:cxnSpLocks/>
            <a:stCxn id="20" idx="5"/>
            <a:endCxn id="14" idx="1"/>
          </p:cNvCxnSpPr>
          <p:nvPr/>
        </p:nvCxnSpPr>
        <p:spPr>
          <a:xfrm>
            <a:off x="5177038" y="2321719"/>
            <a:ext cx="424484" cy="26574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C1BBB73F-F840-B930-374A-7E3B4D04323B}"/>
              </a:ext>
            </a:extLst>
          </p:cNvPr>
          <p:cNvCxnSpPr>
            <a:cxnSpLocks/>
          </p:cNvCxnSpPr>
          <p:nvPr/>
        </p:nvCxnSpPr>
        <p:spPr>
          <a:xfrm flipV="1">
            <a:off x="6641754" y="3229275"/>
            <a:ext cx="463295" cy="19866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D04798BA-5541-D1AD-F8FA-2D771AE26D6B}"/>
              </a:ext>
            </a:extLst>
          </p:cNvPr>
          <p:cNvCxnSpPr>
            <a:cxnSpLocks/>
          </p:cNvCxnSpPr>
          <p:nvPr/>
        </p:nvCxnSpPr>
        <p:spPr>
          <a:xfrm flipV="1">
            <a:off x="7188402" y="3049104"/>
            <a:ext cx="615661" cy="14564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67D80102-4516-C348-CA67-AA422F4AC574}"/>
              </a:ext>
            </a:extLst>
          </p:cNvPr>
          <p:cNvCxnSpPr>
            <a:cxnSpLocks/>
          </p:cNvCxnSpPr>
          <p:nvPr/>
        </p:nvCxnSpPr>
        <p:spPr>
          <a:xfrm>
            <a:off x="7174101" y="3229275"/>
            <a:ext cx="447874" cy="32945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DB8699B7-D10A-E436-20B2-53210BAB97F2}"/>
              </a:ext>
            </a:extLst>
          </p:cNvPr>
          <p:cNvCxnSpPr>
            <a:cxnSpLocks/>
          </p:cNvCxnSpPr>
          <p:nvPr/>
        </p:nvCxnSpPr>
        <p:spPr>
          <a:xfrm flipV="1">
            <a:off x="7690993" y="3138101"/>
            <a:ext cx="140572" cy="40518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99D0FF3E-D0BF-75DE-F006-FBCE1A000DE1}"/>
              </a:ext>
            </a:extLst>
          </p:cNvPr>
          <p:cNvCxnSpPr>
            <a:cxnSpLocks/>
          </p:cNvCxnSpPr>
          <p:nvPr/>
        </p:nvCxnSpPr>
        <p:spPr>
          <a:xfrm flipH="1" flipV="1">
            <a:off x="7866827" y="2629536"/>
            <a:ext cx="9236" cy="36456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9851BAFE-8816-AFF5-7F0A-B41BD30AD84E}"/>
              </a:ext>
            </a:extLst>
          </p:cNvPr>
          <p:cNvCxnSpPr>
            <a:cxnSpLocks/>
          </p:cNvCxnSpPr>
          <p:nvPr/>
        </p:nvCxnSpPr>
        <p:spPr>
          <a:xfrm>
            <a:off x="7407817" y="2280439"/>
            <a:ext cx="424484" cy="26574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>
            <a:extLst>
              <a:ext uri="{FF2B5EF4-FFF2-40B4-BE49-F238E27FC236}">
                <a16:creationId xmlns:a16="http://schemas.microsoft.com/office/drawing/2014/main" id="{37C461A5-FE50-EFB6-9DA2-D460319AFF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90" r="8700"/>
          <a:stretch/>
        </p:blipFill>
        <p:spPr>
          <a:xfrm rot="20753699">
            <a:off x="5041660" y="2962005"/>
            <a:ext cx="377802" cy="178568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07F01345-94DD-686A-F5BF-52D9D74B71F9}"/>
              </a:ext>
            </a:extLst>
          </p:cNvPr>
          <p:cNvSpPr txBox="1"/>
          <p:nvPr/>
        </p:nvSpPr>
        <p:spPr>
          <a:xfrm>
            <a:off x="3900730" y="2013133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9:00</a:t>
            </a:r>
            <a:r>
              <a:rPr lang="zh-CN" altLang="en-US" sz="1200"/>
              <a:t> </a:t>
            </a:r>
            <a:r>
              <a:rPr lang="en-US" altLang="zh-CN" sz="1200"/>
              <a:t>AM</a:t>
            </a:r>
            <a:endParaRPr lang="zh-CN" altLang="en-US" sz="120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904FEEB-7E13-8542-272D-A8578517F903}"/>
              </a:ext>
            </a:extLst>
          </p:cNvPr>
          <p:cNvSpPr txBox="1"/>
          <p:nvPr/>
        </p:nvSpPr>
        <p:spPr>
          <a:xfrm>
            <a:off x="6131512" y="2003010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5:00</a:t>
            </a:r>
            <a:r>
              <a:rPr lang="zh-CN" altLang="en-US" sz="1200"/>
              <a:t> </a:t>
            </a:r>
            <a:r>
              <a:rPr lang="en-US" altLang="zh-CN" sz="1200"/>
              <a:t>PM</a:t>
            </a:r>
            <a:endParaRPr lang="zh-CN" altLang="en-US" sz="120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213F53D-4BCB-E6EA-3117-8D996DDAAC23}"/>
              </a:ext>
            </a:extLst>
          </p:cNvPr>
          <p:cNvSpPr txBox="1"/>
          <p:nvPr/>
        </p:nvSpPr>
        <p:spPr>
          <a:xfrm>
            <a:off x="4691700" y="2988439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C</a:t>
            </a:r>
            <a:endParaRPr lang="zh-CN" altLang="en-US" sz="120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87CFBC4-E63C-5B5C-0392-E0BD7A9A867C}"/>
              </a:ext>
            </a:extLst>
          </p:cNvPr>
          <p:cNvSpPr txBox="1"/>
          <p:nvPr/>
        </p:nvSpPr>
        <p:spPr>
          <a:xfrm>
            <a:off x="5375346" y="2517307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B</a:t>
            </a:r>
            <a:endParaRPr lang="zh-CN" altLang="en-US" sz="120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6957ABA-1416-2323-2501-520B63B96A5A}"/>
              </a:ext>
            </a:extLst>
          </p:cNvPr>
          <p:cNvSpPr txBox="1"/>
          <p:nvPr/>
        </p:nvSpPr>
        <p:spPr>
          <a:xfrm>
            <a:off x="5162486" y="3532107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D</a:t>
            </a:r>
            <a:endParaRPr lang="zh-CN" altLang="en-US" sz="120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8F4FD178-ECE5-14EB-498C-A68CC418C0B7}"/>
              </a:ext>
            </a:extLst>
          </p:cNvPr>
          <p:cNvSpPr txBox="1"/>
          <p:nvPr/>
        </p:nvSpPr>
        <p:spPr>
          <a:xfrm>
            <a:off x="5687075" y="2998374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A</a:t>
            </a:r>
            <a:endParaRPr lang="zh-CN" altLang="en-US" sz="120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E7BAE8C-02B9-9B59-2F0B-4C8A64E8D584}"/>
              </a:ext>
            </a:extLst>
          </p:cNvPr>
          <p:cNvSpPr txBox="1"/>
          <p:nvPr/>
        </p:nvSpPr>
        <p:spPr>
          <a:xfrm>
            <a:off x="6921474" y="2945528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C</a:t>
            </a:r>
            <a:endParaRPr lang="zh-CN" altLang="en-US" sz="120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86C6745D-29B7-26C9-EE50-3E6E8D1EFDAE}"/>
              </a:ext>
            </a:extLst>
          </p:cNvPr>
          <p:cNvSpPr txBox="1"/>
          <p:nvPr/>
        </p:nvSpPr>
        <p:spPr>
          <a:xfrm>
            <a:off x="7605120" y="2474396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B</a:t>
            </a:r>
            <a:endParaRPr lang="zh-CN" altLang="en-US" sz="120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D2146CFC-9726-7165-9769-930023AFD8C7}"/>
              </a:ext>
            </a:extLst>
          </p:cNvPr>
          <p:cNvSpPr txBox="1"/>
          <p:nvPr/>
        </p:nvSpPr>
        <p:spPr>
          <a:xfrm>
            <a:off x="7392260" y="3489196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D</a:t>
            </a:r>
            <a:endParaRPr lang="zh-CN" altLang="en-US" sz="120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43AD0129-441A-B9B8-BEDB-75B12D2FE820}"/>
              </a:ext>
            </a:extLst>
          </p:cNvPr>
          <p:cNvSpPr txBox="1"/>
          <p:nvPr/>
        </p:nvSpPr>
        <p:spPr>
          <a:xfrm>
            <a:off x="7916849" y="2955463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A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764556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51BC850D-18F8-406A-A2D9-E823E26EA832}"/>
              </a:ext>
            </a:extLst>
          </p:cNvPr>
          <p:cNvCxnSpPr>
            <a:cxnSpLocks/>
          </p:cNvCxnSpPr>
          <p:nvPr/>
        </p:nvCxnSpPr>
        <p:spPr>
          <a:xfrm>
            <a:off x="4224900" y="3959547"/>
            <a:ext cx="4181383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E112F388-6762-DDCF-4276-568D40785398}"/>
              </a:ext>
            </a:extLst>
          </p:cNvPr>
          <p:cNvCxnSpPr/>
          <p:nvPr/>
        </p:nvCxnSpPr>
        <p:spPr>
          <a:xfrm flipV="1">
            <a:off x="4216022" y="1979827"/>
            <a:ext cx="0" cy="197972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CA32689F-B21F-9B8D-71BE-190C597838A6}"/>
              </a:ext>
            </a:extLst>
          </p:cNvPr>
          <p:cNvCxnSpPr/>
          <p:nvPr/>
        </p:nvCxnSpPr>
        <p:spPr>
          <a:xfrm>
            <a:off x="4662795" y="3848574"/>
            <a:ext cx="0" cy="108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E162B47F-448F-167D-A14D-3CF6A0F40913}"/>
              </a:ext>
            </a:extLst>
          </p:cNvPr>
          <p:cNvCxnSpPr>
            <a:cxnSpLocks/>
          </p:cNvCxnSpPr>
          <p:nvPr/>
        </p:nvCxnSpPr>
        <p:spPr>
          <a:xfrm>
            <a:off x="5196938" y="3857451"/>
            <a:ext cx="0" cy="108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5F09CC25-C009-6400-8E72-BA3651BB254C}"/>
              </a:ext>
            </a:extLst>
          </p:cNvPr>
          <p:cNvCxnSpPr/>
          <p:nvPr/>
        </p:nvCxnSpPr>
        <p:spPr>
          <a:xfrm>
            <a:off x="5720717" y="3857451"/>
            <a:ext cx="0" cy="108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51730352-5C91-CA9B-18A4-E75B995CC6E3}"/>
              </a:ext>
            </a:extLst>
          </p:cNvPr>
          <p:cNvCxnSpPr>
            <a:cxnSpLocks/>
          </p:cNvCxnSpPr>
          <p:nvPr/>
        </p:nvCxnSpPr>
        <p:spPr>
          <a:xfrm>
            <a:off x="6254860" y="3857450"/>
            <a:ext cx="0" cy="108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A387CF5C-F86B-0201-FB02-6DEA98196A2B}"/>
              </a:ext>
            </a:extLst>
          </p:cNvPr>
          <p:cNvCxnSpPr/>
          <p:nvPr/>
        </p:nvCxnSpPr>
        <p:spPr>
          <a:xfrm>
            <a:off x="6786038" y="3856605"/>
            <a:ext cx="0" cy="108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5C155E74-BFA8-E2B9-52B4-A48C63EE4C5D}"/>
              </a:ext>
            </a:extLst>
          </p:cNvPr>
          <p:cNvCxnSpPr>
            <a:cxnSpLocks/>
          </p:cNvCxnSpPr>
          <p:nvPr/>
        </p:nvCxnSpPr>
        <p:spPr>
          <a:xfrm>
            <a:off x="7320181" y="3856604"/>
            <a:ext cx="0" cy="108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320C7C33-43FD-9438-9A55-A7CE6508B19F}"/>
              </a:ext>
            </a:extLst>
          </p:cNvPr>
          <p:cNvCxnSpPr/>
          <p:nvPr/>
        </p:nvCxnSpPr>
        <p:spPr>
          <a:xfrm>
            <a:off x="7848467" y="3857450"/>
            <a:ext cx="0" cy="108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40E7FD2F-AF7B-8AAE-AEE2-D714861D778B}"/>
              </a:ext>
            </a:extLst>
          </p:cNvPr>
          <p:cNvSpPr/>
          <p:nvPr/>
        </p:nvSpPr>
        <p:spPr>
          <a:xfrm>
            <a:off x="4613968" y="3482363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2BE6CBCF-7771-72C0-1F30-D419CB14909A}"/>
              </a:ext>
            </a:extLst>
          </p:cNvPr>
          <p:cNvSpPr/>
          <p:nvPr/>
        </p:nvSpPr>
        <p:spPr>
          <a:xfrm>
            <a:off x="5148111" y="3379161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EE1C05D3-0CFF-E2B6-258D-D7EB280B0F4E}"/>
              </a:ext>
            </a:extLst>
          </p:cNvPr>
          <p:cNvSpPr/>
          <p:nvPr/>
        </p:nvSpPr>
        <p:spPr>
          <a:xfrm>
            <a:off x="5671891" y="3510475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28635F8B-691A-3097-C7F3-7685DAC6F76D}"/>
              </a:ext>
            </a:extLst>
          </p:cNvPr>
          <p:cNvSpPr/>
          <p:nvPr/>
        </p:nvSpPr>
        <p:spPr>
          <a:xfrm>
            <a:off x="6206034" y="3087680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4DD3A7AF-4A81-3654-B2DC-D374F4D2CA9A}"/>
              </a:ext>
            </a:extLst>
          </p:cNvPr>
          <p:cNvSpPr/>
          <p:nvPr/>
        </p:nvSpPr>
        <p:spPr>
          <a:xfrm>
            <a:off x="6720939" y="3014809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9E10D940-20B2-5CD2-DDB2-A20DBECF4F86}"/>
              </a:ext>
            </a:extLst>
          </p:cNvPr>
          <p:cNvSpPr/>
          <p:nvPr/>
        </p:nvSpPr>
        <p:spPr>
          <a:xfrm>
            <a:off x="7272838" y="3035892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2E36751E-5A64-EAF0-C0BF-2E4B16338A0F}"/>
              </a:ext>
            </a:extLst>
          </p:cNvPr>
          <p:cNvSpPr/>
          <p:nvPr/>
        </p:nvSpPr>
        <p:spPr>
          <a:xfrm>
            <a:off x="7812892" y="3378794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0F90C9CD-73F9-82C9-290E-D1C934F2A616}"/>
              </a:ext>
            </a:extLst>
          </p:cNvPr>
          <p:cNvSpPr/>
          <p:nvPr/>
        </p:nvSpPr>
        <p:spPr>
          <a:xfrm>
            <a:off x="4615445" y="3253029"/>
            <a:ext cx="97654" cy="9765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E0C01C72-E2A6-E70C-2BF2-8096BD54C1C6}"/>
              </a:ext>
            </a:extLst>
          </p:cNvPr>
          <p:cNvSpPr/>
          <p:nvPr/>
        </p:nvSpPr>
        <p:spPr>
          <a:xfrm>
            <a:off x="5149588" y="3549320"/>
            <a:ext cx="97654" cy="9765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6D2DE978-7D61-0ADA-EDB9-1061A9EF8490}"/>
              </a:ext>
            </a:extLst>
          </p:cNvPr>
          <p:cNvSpPr/>
          <p:nvPr/>
        </p:nvSpPr>
        <p:spPr>
          <a:xfrm>
            <a:off x="5673368" y="3263381"/>
            <a:ext cx="97654" cy="9765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F98F78BD-F1FA-EEC8-5E3E-ABD156FFFF1B}"/>
              </a:ext>
            </a:extLst>
          </p:cNvPr>
          <p:cNvSpPr/>
          <p:nvPr/>
        </p:nvSpPr>
        <p:spPr>
          <a:xfrm>
            <a:off x="6207511" y="2645272"/>
            <a:ext cx="97654" cy="9765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CD30973C-62AC-3686-ED5E-F828ECBCD151}"/>
              </a:ext>
            </a:extLst>
          </p:cNvPr>
          <p:cNvSpPr/>
          <p:nvPr/>
        </p:nvSpPr>
        <p:spPr>
          <a:xfrm>
            <a:off x="6722416" y="2545769"/>
            <a:ext cx="97654" cy="9765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22CB6DB1-3B7A-11DE-8413-D72CF02B61A0}"/>
              </a:ext>
            </a:extLst>
          </p:cNvPr>
          <p:cNvSpPr/>
          <p:nvPr/>
        </p:nvSpPr>
        <p:spPr>
          <a:xfrm>
            <a:off x="7292071" y="2753279"/>
            <a:ext cx="97654" cy="9765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205FC765-141C-B511-223F-A55A592C8849}"/>
              </a:ext>
            </a:extLst>
          </p:cNvPr>
          <p:cNvSpPr/>
          <p:nvPr/>
        </p:nvSpPr>
        <p:spPr>
          <a:xfrm>
            <a:off x="7814369" y="2439236"/>
            <a:ext cx="97654" cy="9765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D53181F1-81D0-3D95-D1DC-43B13BD17648}"/>
              </a:ext>
            </a:extLst>
          </p:cNvPr>
          <p:cNvCxnSpPr>
            <a:cxnSpLocks/>
            <a:stCxn id="62" idx="7"/>
          </p:cNvCxnSpPr>
          <p:nvPr/>
        </p:nvCxnSpPr>
        <p:spPr>
          <a:xfrm flipV="1">
            <a:off x="4697321" y="3427253"/>
            <a:ext cx="450790" cy="69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996A5B0D-031A-6C64-9831-1680A81340E6}"/>
              </a:ext>
            </a:extLst>
          </p:cNvPr>
          <p:cNvCxnSpPr>
            <a:cxnSpLocks/>
          </p:cNvCxnSpPr>
          <p:nvPr/>
        </p:nvCxnSpPr>
        <p:spPr>
          <a:xfrm>
            <a:off x="5231464" y="3417587"/>
            <a:ext cx="437044" cy="107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2CECEC97-7BA6-5A2D-8741-6F38AA9D2F21}"/>
              </a:ext>
            </a:extLst>
          </p:cNvPr>
          <p:cNvCxnSpPr>
            <a:cxnSpLocks/>
            <a:endCxn id="65" idx="3"/>
          </p:cNvCxnSpPr>
          <p:nvPr/>
        </p:nvCxnSpPr>
        <p:spPr>
          <a:xfrm flipV="1">
            <a:off x="5755244" y="3171033"/>
            <a:ext cx="465091" cy="364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33DBDBFC-F81F-494F-9AAE-C924AB6AC017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6315590" y="3063636"/>
            <a:ext cx="405349" cy="54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FE668614-4E6D-00B2-2AC1-344470B302FA}"/>
              </a:ext>
            </a:extLst>
          </p:cNvPr>
          <p:cNvCxnSpPr>
            <a:cxnSpLocks/>
            <a:endCxn id="67" idx="2"/>
          </p:cNvCxnSpPr>
          <p:nvPr/>
        </p:nvCxnSpPr>
        <p:spPr>
          <a:xfrm>
            <a:off x="6769766" y="3046684"/>
            <a:ext cx="503072" cy="380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59F47D3A-B2F9-04F0-A9EF-9E5A2CDDA6D6}"/>
              </a:ext>
            </a:extLst>
          </p:cNvPr>
          <p:cNvCxnSpPr>
            <a:cxnSpLocks/>
            <a:stCxn id="67" idx="6"/>
            <a:endCxn id="68" idx="1"/>
          </p:cNvCxnSpPr>
          <p:nvPr/>
        </p:nvCxnSpPr>
        <p:spPr>
          <a:xfrm>
            <a:off x="7370492" y="3084719"/>
            <a:ext cx="456701" cy="3083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9F91A516-F829-F6E2-740A-724A3D7E2DD5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4662795" y="3311304"/>
            <a:ext cx="501094" cy="25231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85DFD019-07E6-D694-4BF2-C0BA35BCE2B1}"/>
              </a:ext>
            </a:extLst>
          </p:cNvPr>
          <p:cNvCxnSpPr>
            <a:cxnSpLocks/>
            <a:stCxn id="70" idx="6"/>
            <a:endCxn id="71" idx="3"/>
          </p:cNvCxnSpPr>
          <p:nvPr/>
        </p:nvCxnSpPr>
        <p:spPr>
          <a:xfrm flipV="1">
            <a:off x="5247242" y="3346734"/>
            <a:ext cx="440427" cy="25141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9BA66BFA-B532-4C9B-2513-C546B3C12B76}"/>
              </a:ext>
            </a:extLst>
          </p:cNvPr>
          <p:cNvCxnSpPr>
            <a:cxnSpLocks/>
            <a:stCxn id="71" idx="7"/>
            <a:endCxn id="72" idx="3"/>
          </p:cNvCxnSpPr>
          <p:nvPr/>
        </p:nvCxnSpPr>
        <p:spPr>
          <a:xfrm flipV="1">
            <a:off x="5756721" y="2728625"/>
            <a:ext cx="465091" cy="54905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50B645E2-51D9-4A59-08B8-952EFDF97DE6}"/>
              </a:ext>
            </a:extLst>
          </p:cNvPr>
          <p:cNvCxnSpPr>
            <a:cxnSpLocks/>
            <a:stCxn id="72" idx="7"/>
          </p:cNvCxnSpPr>
          <p:nvPr/>
        </p:nvCxnSpPr>
        <p:spPr>
          <a:xfrm flipV="1">
            <a:off x="6290864" y="2581484"/>
            <a:ext cx="482280" cy="7808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A55259D7-037E-D226-ED8E-B143E5A208F9}"/>
              </a:ext>
            </a:extLst>
          </p:cNvPr>
          <p:cNvCxnSpPr>
            <a:cxnSpLocks/>
            <a:endCxn id="74" idx="2"/>
          </p:cNvCxnSpPr>
          <p:nvPr/>
        </p:nvCxnSpPr>
        <p:spPr>
          <a:xfrm>
            <a:off x="6798373" y="2584862"/>
            <a:ext cx="493698" cy="217244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89EBF567-AAD8-A6C7-76AD-1332660F4819}"/>
              </a:ext>
            </a:extLst>
          </p:cNvPr>
          <p:cNvCxnSpPr>
            <a:cxnSpLocks/>
            <a:stCxn id="74" idx="7"/>
            <a:endCxn id="75" idx="2"/>
          </p:cNvCxnSpPr>
          <p:nvPr/>
        </p:nvCxnSpPr>
        <p:spPr>
          <a:xfrm flipV="1">
            <a:off x="7375424" y="2488063"/>
            <a:ext cx="438945" cy="279517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E1EB14D-5167-5C2E-9000-42046F70F8A3}"/>
              </a:ext>
            </a:extLst>
          </p:cNvPr>
          <p:cNvCxnSpPr>
            <a:stCxn id="72" idx="5"/>
            <a:endCxn id="67" idx="1"/>
          </p:cNvCxnSpPr>
          <p:nvPr/>
        </p:nvCxnSpPr>
        <p:spPr>
          <a:xfrm>
            <a:off x="6290864" y="2728625"/>
            <a:ext cx="996275" cy="32156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DF504C93-3D2B-7871-18C0-E0C829A3FFAF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6766235" y="2641216"/>
            <a:ext cx="555430" cy="39467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4A06DE6D-0F86-D35A-4E32-760B9CFBCF61}"/>
              </a:ext>
            </a:extLst>
          </p:cNvPr>
          <p:cNvSpPr txBox="1"/>
          <p:nvPr/>
        </p:nvSpPr>
        <p:spPr>
          <a:xfrm>
            <a:off x="4224900" y="193463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</a:rPr>
              <a:t>流量</a:t>
            </a:r>
            <a:endParaRPr lang="zh-CN" altLang="en-US" sz="14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3321092E-A595-5381-9F6C-7FBB2A90A7D8}"/>
              </a:ext>
            </a:extLst>
          </p:cNvPr>
          <p:cNvSpPr txBox="1"/>
          <p:nvPr/>
        </p:nvSpPr>
        <p:spPr>
          <a:xfrm>
            <a:off x="8043778" y="3965667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</a:rPr>
              <a:t>时间</a:t>
            </a:r>
            <a:endParaRPr lang="zh-CN" altLang="en-US" sz="1400" b="1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9B46A1EB-BFBC-6DDE-00E8-517E73FE65A0}"/>
              </a:ext>
            </a:extLst>
          </p:cNvPr>
          <p:cNvCxnSpPr/>
          <p:nvPr/>
        </p:nvCxnSpPr>
        <p:spPr>
          <a:xfrm flipH="1">
            <a:off x="5687669" y="2202754"/>
            <a:ext cx="74474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3C52A149-B385-950B-9684-433C1945105F}"/>
              </a:ext>
            </a:extLst>
          </p:cNvPr>
          <p:cNvCxnSpPr>
            <a:cxnSpLocks/>
          </p:cNvCxnSpPr>
          <p:nvPr/>
        </p:nvCxnSpPr>
        <p:spPr>
          <a:xfrm flipV="1">
            <a:off x="7021302" y="2201366"/>
            <a:ext cx="573594" cy="4263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0CD9D441-49A8-309F-7C91-FDDCBA953DEE}"/>
              </a:ext>
            </a:extLst>
          </p:cNvPr>
          <p:cNvSpPr txBox="1"/>
          <p:nvPr/>
        </p:nvSpPr>
        <p:spPr>
          <a:xfrm>
            <a:off x="5769545" y="187336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</a:rPr>
              <a:t>历史</a:t>
            </a:r>
            <a:endParaRPr lang="zh-CN" altLang="en-US" sz="14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1B8229BC-78B6-3457-A91E-102446CB9F55}"/>
              </a:ext>
            </a:extLst>
          </p:cNvPr>
          <p:cNvSpPr txBox="1"/>
          <p:nvPr/>
        </p:nvSpPr>
        <p:spPr>
          <a:xfrm>
            <a:off x="7082137" y="187820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</a:rPr>
              <a:t>预测</a:t>
            </a:r>
            <a:endParaRPr lang="zh-CN" altLang="en-US" sz="14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ABD60F73-00C0-4A5B-71AF-2D38C47ACEDB}"/>
              </a:ext>
            </a:extLst>
          </p:cNvPr>
          <p:cNvSpPr txBox="1"/>
          <p:nvPr/>
        </p:nvSpPr>
        <p:spPr>
          <a:xfrm>
            <a:off x="4388522" y="2985107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</a:rPr>
              <a:t>B</a:t>
            </a:r>
            <a:endParaRPr lang="zh-CN" altLang="en-US" sz="14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C7928D71-EF77-CCF7-CA5C-E65AFBB4FB96}"/>
              </a:ext>
            </a:extLst>
          </p:cNvPr>
          <p:cNvSpPr txBox="1"/>
          <p:nvPr/>
        </p:nvSpPr>
        <p:spPr>
          <a:xfrm>
            <a:off x="4303304" y="3496313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</a:rPr>
              <a:t>A</a:t>
            </a:r>
            <a:endParaRPr lang="zh-CN" altLang="en-US" sz="14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3903AE43-171D-9A40-5D34-DA1A6AE506D8}"/>
              </a:ext>
            </a:extLst>
          </p:cNvPr>
          <p:cNvSpPr txBox="1"/>
          <p:nvPr/>
        </p:nvSpPr>
        <p:spPr>
          <a:xfrm>
            <a:off x="4467915" y="3977028"/>
            <a:ext cx="367761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/>
              <a:t>t-4        </a:t>
            </a:r>
            <a:r>
              <a:rPr lang="en-US" altLang="zh-CN" sz="1400"/>
              <a:t>t-3      t-2      t-1       t       t+1     t+2</a:t>
            </a:r>
            <a:endParaRPr lang="zh-CN" altLang="en-US" sz="1400"/>
          </a:p>
        </p:txBody>
      </p:sp>
      <p:cxnSp>
        <p:nvCxnSpPr>
          <p:cNvPr id="99" name="连接符: 曲线 98">
            <a:extLst>
              <a:ext uri="{FF2B5EF4-FFF2-40B4-BE49-F238E27FC236}">
                <a16:creationId xmlns:a16="http://schemas.microsoft.com/office/drawing/2014/main" id="{349866A4-2925-3E2C-6F44-5E0712824C7F}"/>
              </a:ext>
            </a:extLst>
          </p:cNvPr>
          <p:cNvCxnSpPr>
            <a:cxnSpLocks/>
            <a:stCxn id="65" idx="5"/>
          </p:cNvCxnSpPr>
          <p:nvPr/>
        </p:nvCxnSpPr>
        <p:spPr>
          <a:xfrm rot="16200000" flipH="1">
            <a:off x="6929372" y="2531048"/>
            <a:ext cx="257836" cy="1537806"/>
          </a:xfrm>
          <a:prstGeom prst="curved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连接符: 曲线 99">
            <a:extLst>
              <a:ext uri="{FF2B5EF4-FFF2-40B4-BE49-F238E27FC236}">
                <a16:creationId xmlns:a16="http://schemas.microsoft.com/office/drawing/2014/main" id="{42C8D343-6C6F-1653-B6CC-C586BFD16DEF}"/>
              </a:ext>
            </a:extLst>
          </p:cNvPr>
          <p:cNvCxnSpPr>
            <a:cxnSpLocks/>
            <a:stCxn id="64" idx="5"/>
            <a:endCxn id="68" idx="4"/>
          </p:cNvCxnSpPr>
          <p:nvPr/>
        </p:nvCxnSpPr>
        <p:spPr>
          <a:xfrm rot="5400000" flipH="1" flipV="1">
            <a:off x="6749791" y="2481900"/>
            <a:ext cx="117380" cy="2106475"/>
          </a:xfrm>
          <a:prstGeom prst="curvedConnector3">
            <a:avLst>
              <a:gd name="adj1" fmla="val -14643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连接符: 曲线 100">
            <a:extLst>
              <a:ext uri="{FF2B5EF4-FFF2-40B4-BE49-F238E27FC236}">
                <a16:creationId xmlns:a16="http://schemas.microsoft.com/office/drawing/2014/main" id="{493A9F58-6283-3A0E-CDA9-61DD3ADBB3C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798137" y="2568335"/>
            <a:ext cx="36000" cy="1080000"/>
          </a:xfrm>
          <a:prstGeom prst="curvedConnector3">
            <a:avLst>
              <a:gd name="adj1" fmla="val -30036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148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矩形 142">
            <a:extLst>
              <a:ext uri="{FF2B5EF4-FFF2-40B4-BE49-F238E27FC236}">
                <a16:creationId xmlns:a16="http://schemas.microsoft.com/office/drawing/2014/main" id="{9D51C2E2-A433-7557-CB93-747AC7CECDFD}"/>
              </a:ext>
            </a:extLst>
          </p:cNvPr>
          <p:cNvSpPr/>
          <p:nvPr/>
        </p:nvSpPr>
        <p:spPr>
          <a:xfrm>
            <a:off x="2904517" y="710495"/>
            <a:ext cx="6079686" cy="465912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BBE5BE5E-F3E0-9941-0963-BAEB081F7869}"/>
              </a:ext>
            </a:extLst>
          </p:cNvPr>
          <p:cNvSpPr/>
          <p:nvPr/>
        </p:nvSpPr>
        <p:spPr>
          <a:xfrm>
            <a:off x="3733583" y="786975"/>
            <a:ext cx="1802231" cy="3957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交通序列</a:t>
            </a: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AAF8E840-D396-36AE-09D7-20C29BA04374}"/>
              </a:ext>
            </a:extLst>
          </p:cNvPr>
          <p:cNvSpPr txBox="1"/>
          <p:nvPr/>
        </p:nvSpPr>
        <p:spPr>
          <a:xfrm>
            <a:off x="5347439" y="2755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交通模块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1D5B179-3EEB-8328-3EEA-9CD2B69ED7D1}"/>
              </a:ext>
            </a:extLst>
          </p:cNvPr>
          <p:cNvSpPr/>
          <p:nvPr/>
        </p:nvSpPr>
        <p:spPr>
          <a:xfrm>
            <a:off x="6555927" y="786975"/>
            <a:ext cx="1878379" cy="3957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邻接矩阵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3E1FB95-6F43-99AF-C5DD-6AB63295FB1C}"/>
              </a:ext>
            </a:extLst>
          </p:cNvPr>
          <p:cNvSpPr/>
          <p:nvPr/>
        </p:nvSpPr>
        <p:spPr>
          <a:xfrm>
            <a:off x="3733583" y="1585008"/>
            <a:ext cx="2116802" cy="3957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切比雪夫卷积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5DCF607-F849-C550-A349-213DEA5F682B}"/>
              </a:ext>
            </a:extLst>
          </p:cNvPr>
          <p:cNvCxnSpPr>
            <a:cxnSpLocks/>
          </p:cNvCxnSpPr>
          <p:nvPr/>
        </p:nvCxnSpPr>
        <p:spPr>
          <a:xfrm flipH="1">
            <a:off x="4561331" y="1168789"/>
            <a:ext cx="1" cy="4117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99571E6A-F729-EF99-A539-72A0233C1354}"/>
              </a:ext>
            </a:extLst>
          </p:cNvPr>
          <p:cNvSpPr/>
          <p:nvPr/>
        </p:nvSpPr>
        <p:spPr>
          <a:xfrm>
            <a:off x="6540807" y="1586291"/>
            <a:ext cx="1878379" cy="4117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空间注意力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8147EB2B-F808-BF85-0269-6EDD65168360}"/>
              </a:ext>
            </a:extLst>
          </p:cNvPr>
          <p:cNvCxnSpPr>
            <a:cxnSpLocks/>
          </p:cNvCxnSpPr>
          <p:nvPr/>
        </p:nvCxnSpPr>
        <p:spPr>
          <a:xfrm flipH="1">
            <a:off x="7479995" y="1178635"/>
            <a:ext cx="1" cy="4117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3A31750-D4A3-3D17-F0AF-288976A00B81}"/>
              </a:ext>
            </a:extLst>
          </p:cNvPr>
          <p:cNvSpPr/>
          <p:nvPr/>
        </p:nvSpPr>
        <p:spPr>
          <a:xfrm>
            <a:off x="5131294" y="2774459"/>
            <a:ext cx="1953083" cy="3957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空间注意力序列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D209CCB-999D-1223-4442-55DAC2768241}"/>
              </a:ext>
            </a:extLst>
          </p:cNvPr>
          <p:cNvCxnSpPr>
            <a:cxnSpLocks/>
          </p:cNvCxnSpPr>
          <p:nvPr/>
        </p:nvCxnSpPr>
        <p:spPr>
          <a:xfrm>
            <a:off x="5850385" y="1782861"/>
            <a:ext cx="7099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BA4DD548-3D3D-C93E-48D2-45A6530331A8}"/>
              </a:ext>
            </a:extLst>
          </p:cNvPr>
          <p:cNvCxnSpPr>
            <a:cxnSpLocks/>
          </p:cNvCxnSpPr>
          <p:nvPr/>
        </p:nvCxnSpPr>
        <p:spPr>
          <a:xfrm>
            <a:off x="4561331" y="1989119"/>
            <a:ext cx="0" cy="3723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60F8D543-4023-DC20-3879-DF75A3F3DABD}"/>
              </a:ext>
            </a:extLst>
          </p:cNvPr>
          <p:cNvCxnSpPr/>
          <p:nvPr/>
        </p:nvCxnSpPr>
        <p:spPr>
          <a:xfrm>
            <a:off x="4561331" y="2370338"/>
            <a:ext cx="29186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81CF6041-566B-56C6-C9CA-0A47527A2C3E}"/>
              </a:ext>
            </a:extLst>
          </p:cNvPr>
          <p:cNvCxnSpPr>
            <a:endCxn id="16" idx="2"/>
          </p:cNvCxnSpPr>
          <p:nvPr/>
        </p:nvCxnSpPr>
        <p:spPr>
          <a:xfrm>
            <a:off x="7479995" y="1980715"/>
            <a:ext cx="2" cy="17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4B1B079-8B9E-62E7-62C4-60DFBE761673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7479995" y="1997997"/>
            <a:ext cx="2" cy="3723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2866DF8-7B1D-DFB4-A8D1-D8E4A04A6814}"/>
              </a:ext>
            </a:extLst>
          </p:cNvPr>
          <p:cNvCxnSpPr>
            <a:cxnSpLocks/>
          </p:cNvCxnSpPr>
          <p:nvPr/>
        </p:nvCxnSpPr>
        <p:spPr>
          <a:xfrm flipH="1">
            <a:off x="6071971" y="2369588"/>
            <a:ext cx="1" cy="4117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EDA76D44-9938-AFF8-890D-C6078D89B211}"/>
              </a:ext>
            </a:extLst>
          </p:cNvPr>
          <p:cNvSpPr/>
          <p:nvPr/>
        </p:nvSpPr>
        <p:spPr>
          <a:xfrm>
            <a:off x="5131290" y="4183516"/>
            <a:ext cx="1953084" cy="3957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时间注意力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DA1B13A2-83D0-2FA8-6754-B9FDC01D15FB}"/>
              </a:ext>
            </a:extLst>
          </p:cNvPr>
          <p:cNvSpPr/>
          <p:nvPr/>
        </p:nvSpPr>
        <p:spPr>
          <a:xfrm>
            <a:off x="5131287" y="5682495"/>
            <a:ext cx="1953085" cy="3957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后续模型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8FAC5B29-C996-0981-62BC-45509F88D16F}"/>
              </a:ext>
            </a:extLst>
          </p:cNvPr>
          <p:cNvCxnSpPr>
            <a:cxnSpLocks/>
          </p:cNvCxnSpPr>
          <p:nvPr/>
        </p:nvCxnSpPr>
        <p:spPr>
          <a:xfrm flipH="1">
            <a:off x="6015250" y="5289354"/>
            <a:ext cx="1" cy="4117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FDFED8E-A3CB-05C1-2344-A6D242B296D0}"/>
              </a:ext>
            </a:extLst>
          </p:cNvPr>
          <p:cNvCxnSpPr>
            <a:cxnSpLocks/>
          </p:cNvCxnSpPr>
          <p:nvPr/>
        </p:nvCxnSpPr>
        <p:spPr>
          <a:xfrm flipH="1">
            <a:off x="6071971" y="3162492"/>
            <a:ext cx="1" cy="314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01FAA70E-A445-F69B-5E28-C6688081207D}"/>
              </a:ext>
            </a:extLst>
          </p:cNvPr>
          <p:cNvCxnSpPr>
            <a:cxnSpLocks/>
          </p:cNvCxnSpPr>
          <p:nvPr/>
        </p:nvCxnSpPr>
        <p:spPr>
          <a:xfrm>
            <a:off x="5628442" y="984829"/>
            <a:ext cx="9274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CEBDB646-C5B6-8E80-7282-41B371D0B437}"/>
              </a:ext>
            </a:extLst>
          </p:cNvPr>
          <p:cNvCxnSpPr/>
          <p:nvPr/>
        </p:nvCxnSpPr>
        <p:spPr>
          <a:xfrm>
            <a:off x="5628442" y="984829"/>
            <a:ext cx="0" cy="605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C543AE76-4D64-4170-2295-BC333F9E3A44}"/>
              </a:ext>
            </a:extLst>
          </p:cNvPr>
          <p:cNvSpPr/>
          <p:nvPr/>
        </p:nvSpPr>
        <p:spPr>
          <a:xfrm>
            <a:off x="5131288" y="4883987"/>
            <a:ext cx="1953085" cy="3957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时间注意力序列</a:t>
            </a: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3E19DC48-2DAE-FD86-432D-FE3FF684C9F9}"/>
              </a:ext>
            </a:extLst>
          </p:cNvPr>
          <p:cNvSpPr/>
          <p:nvPr/>
        </p:nvSpPr>
        <p:spPr>
          <a:xfrm>
            <a:off x="5131292" y="3483046"/>
            <a:ext cx="1953083" cy="3957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时间卷积</a:t>
            </a: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FA1F342D-E001-E888-BA61-76F54A523EE5}"/>
              </a:ext>
            </a:extLst>
          </p:cNvPr>
          <p:cNvCxnSpPr>
            <a:cxnSpLocks/>
          </p:cNvCxnSpPr>
          <p:nvPr/>
        </p:nvCxnSpPr>
        <p:spPr>
          <a:xfrm flipH="1">
            <a:off x="6034124" y="3885200"/>
            <a:ext cx="1" cy="314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03CC131C-F0BA-86C3-5F74-DDACE00A8335}"/>
              </a:ext>
            </a:extLst>
          </p:cNvPr>
          <p:cNvCxnSpPr>
            <a:cxnSpLocks/>
          </p:cNvCxnSpPr>
          <p:nvPr/>
        </p:nvCxnSpPr>
        <p:spPr>
          <a:xfrm flipH="1">
            <a:off x="6016367" y="4577124"/>
            <a:ext cx="1" cy="314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547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8EB10538-11E5-203B-33A7-A6D9EC2E6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234429"/>
              </p:ext>
            </p:extLst>
          </p:nvPr>
        </p:nvGraphicFramePr>
        <p:xfrm>
          <a:off x="2343501" y="2381441"/>
          <a:ext cx="7123868" cy="1695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588">
                  <a:extLst>
                    <a:ext uri="{9D8B030D-6E8A-4147-A177-3AD203B41FA5}">
                      <a16:colId xmlns:a16="http://schemas.microsoft.com/office/drawing/2014/main" val="2968550905"/>
                    </a:ext>
                  </a:extLst>
                </a:gridCol>
                <a:gridCol w="1589103">
                  <a:extLst>
                    <a:ext uri="{9D8B030D-6E8A-4147-A177-3AD203B41FA5}">
                      <a16:colId xmlns:a16="http://schemas.microsoft.com/office/drawing/2014/main" val="2536055261"/>
                    </a:ext>
                  </a:extLst>
                </a:gridCol>
                <a:gridCol w="1597981">
                  <a:extLst>
                    <a:ext uri="{9D8B030D-6E8A-4147-A177-3AD203B41FA5}">
                      <a16:colId xmlns:a16="http://schemas.microsoft.com/office/drawing/2014/main" val="1671295568"/>
                    </a:ext>
                  </a:extLst>
                </a:gridCol>
                <a:gridCol w="2308196">
                  <a:extLst>
                    <a:ext uri="{9D8B030D-6E8A-4147-A177-3AD203B41FA5}">
                      <a16:colId xmlns:a16="http://schemas.microsoft.com/office/drawing/2014/main" val="1566476907"/>
                    </a:ext>
                  </a:extLst>
                </a:gridCol>
              </a:tblGrid>
              <a:tr h="4237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b="1" kern="120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标记图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度矩阵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邻接矩阵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拉普拉斯矩阵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127814"/>
                  </a:ext>
                </a:extLst>
              </a:tr>
              <a:tr h="127129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976423"/>
                  </a:ext>
                </a:extLst>
              </a:tr>
            </a:tbl>
          </a:graphicData>
        </a:graphic>
      </p:graphicFrame>
      <p:sp>
        <p:nvSpPr>
          <p:cNvPr id="9" name="双括号 8">
            <a:extLst>
              <a:ext uri="{FF2B5EF4-FFF2-40B4-BE49-F238E27FC236}">
                <a16:creationId xmlns:a16="http://schemas.microsoft.com/office/drawing/2014/main" id="{67605000-9732-C2D2-7A47-91E9211A82A6}"/>
              </a:ext>
            </a:extLst>
          </p:cNvPr>
          <p:cNvSpPr/>
          <p:nvPr/>
        </p:nvSpPr>
        <p:spPr>
          <a:xfrm>
            <a:off x="4012706" y="2913343"/>
            <a:ext cx="1429305" cy="1125997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双括号 9">
            <a:extLst>
              <a:ext uri="{FF2B5EF4-FFF2-40B4-BE49-F238E27FC236}">
                <a16:creationId xmlns:a16="http://schemas.microsoft.com/office/drawing/2014/main" id="{169F5821-255A-6F52-5034-825E77C3CDF4}"/>
              </a:ext>
            </a:extLst>
          </p:cNvPr>
          <p:cNvSpPr/>
          <p:nvPr/>
        </p:nvSpPr>
        <p:spPr>
          <a:xfrm>
            <a:off x="5655916" y="2915562"/>
            <a:ext cx="1429305" cy="1125997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双括号 10">
            <a:extLst>
              <a:ext uri="{FF2B5EF4-FFF2-40B4-BE49-F238E27FC236}">
                <a16:creationId xmlns:a16="http://schemas.microsoft.com/office/drawing/2014/main" id="{95BEA7D1-F805-22EA-55F0-C5450D8BAF75}"/>
              </a:ext>
            </a:extLst>
          </p:cNvPr>
          <p:cNvSpPr/>
          <p:nvPr/>
        </p:nvSpPr>
        <p:spPr>
          <a:xfrm>
            <a:off x="7299126" y="2913343"/>
            <a:ext cx="2084571" cy="1125997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5CDE6FE-D21B-64F8-0287-5852D84D60B8}"/>
              </a:ext>
            </a:extLst>
          </p:cNvPr>
          <p:cNvSpPr txBox="1"/>
          <p:nvPr/>
        </p:nvSpPr>
        <p:spPr>
          <a:xfrm>
            <a:off x="4113629" y="2876176"/>
            <a:ext cx="1562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lain" startAt="2"/>
            </a:pPr>
            <a:r>
              <a:rPr lang="en-US" altLang="zh-CN" sz="1200"/>
              <a:t>0   0   0   0   0</a:t>
            </a:r>
          </a:p>
          <a:p>
            <a:r>
              <a:rPr lang="en-US" altLang="zh-CN" sz="1200"/>
              <a:t>0   3   0   0   0   0</a:t>
            </a:r>
            <a:endParaRPr lang="zh-CN" altLang="en-US" sz="1200"/>
          </a:p>
          <a:p>
            <a:r>
              <a:rPr lang="en-US" altLang="zh-CN" sz="1200"/>
              <a:t>0   0   2   0   0   0</a:t>
            </a:r>
            <a:endParaRPr lang="zh-CN" altLang="en-US" sz="1200"/>
          </a:p>
          <a:p>
            <a:r>
              <a:rPr lang="en-US" altLang="zh-CN" sz="1200"/>
              <a:t>0   0   0   3   0   0</a:t>
            </a:r>
            <a:endParaRPr lang="zh-CN" altLang="en-US" sz="1200"/>
          </a:p>
          <a:p>
            <a:r>
              <a:rPr lang="en-US" altLang="zh-CN" sz="1200"/>
              <a:t>0   0   0   0   3   0</a:t>
            </a:r>
            <a:endParaRPr lang="zh-CN" altLang="en-US" sz="1200"/>
          </a:p>
          <a:p>
            <a:r>
              <a:rPr lang="en-US" altLang="zh-CN" sz="1200"/>
              <a:t>0   0   0   0   0   1</a:t>
            </a:r>
            <a:endParaRPr lang="zh-CN" altLang="en-US" sz="12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891D750-8C4D-FFF4-925B-D28D71C62B19}"/>
              </a:ext>
            </a:extLst>
          </p:cNvPr>
          <p:cNvSpPr txBox="1"/>
          <p:nvPr/>
        </p:nvSpPr>
        <p:spPr>
          <a:xfrm>
            <a:off x="5729186" y="2904465"/>
            <a:ext cx="1562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0   1   0   0   1   0</a:t>
            </a:r>
          </a:p>
          <a:p>
            <a:r>
              <a:rPr lang="en-US" altLang="zh-CN" sz="1200"/>
              <a:t>1   0   1   0   1   0</a:t>
            </a:r>
            <a:endParaRPr lang="zh-CN" altLang="en-US" sz="1200"/>
          </a:p>
          <a:p>
            <a:r>
              <a:rPr lang="en-US" altLang="zh-CN" sz="1200"/>
              <a:t>0   1   0   1   0   0</a:t>
            </a:r>
            <a:endParaRPr lang="zh-CN" altLang="en-US" sz="1200"/>
          </a:p>
          <a:p>
            <a:r>
              <a:rPr lang="en-US" altLang="zh-CN" sz="1200"/>
              <a:t>0   0   1   0   1   1</a:t>
            </a:r>
            <a:endParaRPr lang="zh-CN" altLang="en-US" sz="1200"/>
          </a:p>
          <a:p>
            <a:r>
              <a:rPr lang="en-US" altLang="zh-CN" sz="1200"/>
              <a:t>1   1   0   1   0   0</a:t>
            </a:r>
            <a:endParaRPr lang="zh-CN" altLang="en-US" sz="1200"/>
          </a:p>
          <a:p>
            <a:r>
              <a:rPr lang="en-US" altLang="zh-CN" sz="1200"/>
              <a:t>0   0   0   1   0   0</a:t>
            </a:r>
            <a:endParaRPr lang="zh-CN" altLang="en-US" sz="12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B5F7B48-12BF-82C3-DD7C-4A8980012007}"/>
              </a:ext>
            </a:extLst>
          </p:cNvPr>
          <p:cNvSpPr txBox="1"/>
          <p:nvPr/>
        </p:nvSpPr>
        <p:spPr>
          <a:xfrm>
            <a:off x="7461029" y="2876176"/>
            <a:ext cx="1796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  2  -1     0     0    -1    0</a:t>
            </a:r>
          </a:p>
          <a:p>
            <a:r>
              <a:rPr lang="en-US" altLang="zh-CN" sz="1200"/>
              <a:t>-1    3   -1     0    -1    0</a:t>
            </a:r>
            <a:endParaRPr lang="zh-CN" altLang="en-US" sz="1200"/>
          </a:p>
          <a:p>
            <a:r>
              <a:rPr lang="en-US" altLang="zh-CN" sz="1200"/>
              <a:t>  0   -1    2   -1     0     0</a:t>
            </a:r>
            <a:endParaRPr lang="zh-CN" altLang="en-US" sz="1200"/>
          </a:p>
          <a:p>
            <a:r>
              <a:rPr lang="en-US" altLang="zh-CN" sz="1200"/>
              <a:t>  0    0   -1    3    -1   -1</a:t>
            </a:r>
            <a:endParaRPr lang="zh-CN" altLang="en-US" sz="1200"/>
          </a:p>
          <a:p>
            <a:r>
              <a:rPr lang="en-US" altLang="zh-CN" sz="1200"/>
              <a:t>-1   -1    0   -1     3     0</a:t>
            </a:r>
            <a:endParaRPr lang="zh-CN" altLang="en-US" sz="1200"/>
          </a:p>
          <a:p>
            <a:r>
              <a:rPr lang="en-US" altLang="zh-CN" sz="1200"/>
              <a:t>  0    0     0   -1     0    1</a:t>
            </a:r>
            <a:endParaRPr lang="zh-CN" altLang="en-US" sz="120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B832999-9497-899F-95D5-58CC163D108C}"/>
              </a:ext>
            </a:extLst>
          </p:cNvPr>
          <p:cNvSpPr/>
          <p:nvPr/>
        </p:nvSpPr>
        <p:spPr>
          <a:xfrm>
            <a:off x="2518770" y="3020342"/>
            <a:ext cx="237113" cy="22845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CB81DECE-F9CA-48BA-E06C-FAE316CF1E40}"/>
              </a:ext>
            </a:extLst>
          </p:cNvPr>
          <p:cNvSpPr/>
          <p:nvPr/>
        </p:nvSpPr>
        <p:spPr>
          <a:xfrm>
            <a:off x="2832313" y="3251018"/>
            <a:ext cx="237113" cy="22845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593D4D73-29DF-4B90-8847-C724DC698717}"/>
              </a:ext>
            </a:extLst>
          </p:cNvPr>
          <p:cNvSpPr/>
          <p:nvPr/>
        </p:nvSpPr>
        <p:spPr>
          <a:xfrm>
            <a:off x="3231329" y="3107938"/>
            <a:ext cx="237113" cy="22845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ABE7A3AB-3350-604F-46CA-3E030ACE1565}"/>
              </a:ext>
            </a:extLst>
          </p:cNvPr>
          <p:cNvSpPr/>
          <p:nvPr/>
        </p:nvSpPr>
        <p:spPr>
          <a:xfrm>
            <a:off x="3606221" y="3373390"/>
            <a:ext cx="237113" cy="22845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2604B2C-6EE3-712F-09F0-51A97A9EE9F1}"/>
              </a:ext>
            </a:extLst>
          </p:cNvPr>
          <p:cNvSpPr/>
          <p:nvPr/>
        </p:nvSpPr>
        <p:spPr>
          <a:xfrm>
            <a:off x="2994216" y="3677718"/>
            <a:ext cx="237113" cy="22845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90FF61F3-96BB-CE7E-1958-315E2569267A}"/>
              </a:ext>
            </a:extLst>
          </p:cNvPr>
          <p:cNvSpPr/>
          <p:nvPr/>
        </p:nvSpPr>
        <p:spPr>
          <a:xfrm>
            <a:off x="3369108" y="3615895"/>
            <a:ext cx="237113" cy="22845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8C01EE1D-F2E0-C8B1-B479-F24A1A100C59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707098" y="3213288"/>
            <a:ext cx="159939" cy="711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675E880-1DAB-74C1-148E-FAE7B7E3CA6C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440607" y="3279705"/>
            <a:ext cx="200338" cy="1271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DCD11D8-653A-145D-E11D-A50EF9F27BA4}"/>
              </a:ext>
            </a:extLst>
          </p:cNvPr>
          <p:cNvCxnSpPr>
            <a:cxnSpLocks/>
            <a:stCxn id="19" idx="6"/>
          </p:cNvCxnSpPr>
          <p:nvPr/>
        </p:nvCxnSpPr>
        <p:spPr>
          <a:xfrm flipV="1">
            <a:off x="3231329" y="3693375"/>
            <a:ext cx="146935" cy="985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EDB670AB-D1F9-49B3-71CD-AEFD54C39111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3056892" y="3222167"/>
            <a:ext cx="174437" cy="883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F0A6C94-8E4F-3F52-A021-10A755318DD4}"/>
              </a:ext>
            </a:extLst>
          </p:cNvPr>
          <p:cNvCxnSpPr>
            <a:cxnSpLocks/>
          </p:cNvCxnSpPr>
          <p:nvPr/>
        </p:nvCxnSpPr>
        <p:spPr>
          <a:xfrm flipH="1" flipV="1">
            <a:off x="2986747" y="3487618"/>
            <a:ext cx="99195" cy="2057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2F748494-2F72-CF3F-2578-B8526E52B4C1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3359957" y="3337911"/>
            <a:ext cx="127708" cy="2779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6F35DB2D-5DE8-F601-7FE2-EE076D83F81B}"/>
              </a:ext>
            </a:extLst>
          </p:cNvPr>
          <p:cNvCxnSpPr>
            <a:cxnSpLocks/>
            <a:stCxn id="18" idx="4"/>
          </p:cNvCxnSpPr>
          <p:nvPr/>
        </p:nvCxnSpPr>
        <p:spPr>
          <a:xfrm flipH="1">
            <a:off x="3600955" y="3601847"/>
            <a:ext cx="123823" cy="722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437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矩形 85">
            <a:extLst>
              <a:ext uri="{FF2B5EF4-FFF2-40B4-BE49-F238E27FC236}">
                <a16:creationId xmlns:a16="http://schemas.microsoft.com/office/drawing/2014/main" id="{5E91F7A7-D6E2-271F-B8F9-AA2317B56679}"/>
              </a:ext>
            </a:extLst>
          </p:cNvPr>
          <p:cNvSpPr/>
          <p:nvPr/>
        </p:nvSpPr>
        <p:spPr>
          <a:xfrm rot="5400000">
            <a:off x="869554" y="901490"/>
            <a:ext cx="5719450" cy="50700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0A285427-FA28-4DA1-B9E0-2E0FED44333F}"/>
              </a:ext>
            </a:extLst>
          </p:cNvPr>
          <p:cNvSpPr/>
          <p:nvPr/>
        </p:nvSpPr>
        <p:spPr>
          <a:xfrm>
            <a:off x="1282150" y="2343570"/>
            <a:ext cx="1892048" cy="4841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分类特征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8845F80-3575-2E5B-1549-234B7898F7DA}"/>
              </a:ext>
            </a:extLst>
          </p:cNvPr>
          <p:cNvSpPr/>
          <p:nvPr/>
        </p:nvSpPr>
        <p:spPr>
          <a:xfrm>
            <a:off x="2840031" y="634379"/>
            <a:ext cx="1537178" cy="4841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天气数据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4E9A9F7-ACA5-ABD2-9F0F-315BAC3BC7A3}"/>
              </a:ext>
            </a:extLst>
          </p:cNvPr>
          <p:cNvSpPr/>
          <p:nvPr/>
        </p:nvSpPr>
        <p:spPr>
          <a:xfrm>
            <a:off x="2605507" y="1468881"/>
            <a:ext cx="2006226" cy="4841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匹配交通数据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3174983-BA30-BC42-3EB1-F95406981B24}"/>
              </a:ext>
            </a:extLst>
          </p:cNvPr>
          <p:cNvSpPr/>
          <p:nvPr/>
        </p:nvSpPr>
        <p:spPr>
          <a:xfrm>
            <a:off x="4261799" y="2372601"/>
            <a:ext cx="1852850" cy="4841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数值特征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254D90C-AE69-AFCB-095A-A38A8C1D8A2B}"/>
              </a:ext>
            </a:extLst>
          </p:cNvPr>
          <p:cNvSpPr/>
          <p:nvPr/>
        </p:nvSpPr>
        <p:spPr>
          <a:xfrm>
            <a:off x="1660418" y="3189517"/>
            <a:ext cx="1135509" cy="4841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one-hot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74CE86C-ED2B-3379-1568-9A571D17E31F}"/>
              </a:ext>
            </a:extLst>
          </p:cNvPr>
          <p:cNvSpPr/>
          <p:nvPr/>
        </p:nvSpPr>
        <p:spPr>
          <a:xfrm>
            <a:off x="2723326" y="4030232"/>
            <a:ext cx="1770588" cy="4841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天气特征</a:t>
            </a:r>
          </a:p>
        </p:txBody>
      </p:sp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DFC0966E-1B88-5D17-DBFF-A774826E53AE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16200000" flipH="1">
            <a:off x="4188657" y="1373034"/>
            <a:ext cx="419530" cy="157960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552A899D-9E52-071E-C3BA-3F74811520F5}"/>
              </a:ext>
            </a:extLst>
          </p:cNvPr>
          <p:cNvCxnSpPr>
            <a:cxnSpLocks/>
            <a:endCxn id="2" idx="0"/>
          </p:cNvCxnSpPr>
          <p:nvPr/>
        </p:nvCxnSpPr>
        <p:spPr>
          <a:xfrm rot="10800000" flipV="1">
            <a:off x="2228174" y="2162830"/>
            <a:ext cx="1380446" cy="1807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338C24A-BB6F-8E1A-5AFD-B2235B8871C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228172" y="2821619"/>
            <a:ext cx="1" cy="367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741B26B9-E86F-7653-8324-56A608B39F6D}"/>
              </a:ext>
            </a:extLst>
          </p:cNvPr>
          <p:cNvSpPr/>
          <p:nvPr/>
        </p:nvSpPr>
        <p:spPr>
          <a:xfrm>
            <a:off x="4400223" y="3213316"/>
            <a:ext cx="1576001" cy="4841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归一化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865C83C-6B0D-7614-D96A-6234A62F25A0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5188224" y="2856791"/>
            <a:ext cx="0" cy="356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226E7253-3833-900E-B2BE-F3081D4D149E}"/>
              </a:ext>
            </a:extLst>
          </p:cNvPr>
          <p:cNvCxnSpPr>
            <a:cxnSpLocks/>
            <a:endCxn id="10" idx="3"/>
          </p:cNvCxnSpPr>
          <p:nvPr/>
        </p:nvCxnSpPr>
        <p:spPr>
          <a:xfrm rot="10800000" flipV="1">
            <a:off x="4493915" y="3697503"/>
            <a:ext cx="619909" cy="574823"/>
          </a:xfrm>
          <a:prstGeom prst="bentConnector3">
            <a:avLst>
              <a:gd name="adj1" fmla="val -15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FE3ECB8E-D049-83EC-9E7E-212CC02C1B6B}"/>
              </a:ext>
            </a:extLst>
          </p:cNvPr>
          <p:cNvCxnSpPr>
            <a:cxnSpLocks/>
            <a:stCxn id="9" idx="2"/>
            <a:endCxn id="10" idx="1"/>
          </p:cNvCxnSpPr>
          <p:nvPr/>
        </p:nvCxnSpPr>
        <p:spPr>
          <a:xfrm rot="16200000" flipH="1">
            <a:off x="2176439" y="3725440"/>
            <a:ext cx="598620" cy="49515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A3CD4C4C-0348-066F-AF8F-B1582B62B857}"/>
              </a:ext>
            </a:extLst>
          </p:cNvPr>
          <p:cNvCxnSpPr>
            <a:cxnSpLocks/>
          </p:cNvCxnSpPr>
          <p:nvPr/>
        </p:nvCxnSpPr>
        <p:spPr>
          <a:xfrm>
            <a:off x="3608620" y="1118569"/>
            <a:ext cx="1" cy="367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8EB8FF24-5501-6A47-F9F3-CECD18D693A1}"/>
              </a:ext>
            </a:extLst>
          </p:cNvPr>
          <p:cNvSpPr/>
          <p:nvPr/>
        </p:nvSpPr>
        <p:spPr>
          <a:xfrm>
            <a:off x="2723326" y="4842571"/>
            <a:ext cx="1770588" cy="4841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门控循环单元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24380456-022C-798D-029A-A54298D7A62B}"/>
              </a:ext>
            </a:extLst>
          </p:cNvPr>
          <p:cNvSpPr/>
          <p:nvPr/>
        </p:nvSpPr>
        <p:spPr>
          <a:xfrm>
            <a:off x="4634663" y="5690619"/>
            <a:ext cx="1234862" cy="4841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全连接层</a:t>
            </a: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AFB912A4-5991-958A-7BA8-4235B07EDFA6}"/>
              </a:ext>
            </a:extLst>
          </p:cNvPr>
          <p:cNvSpPr/>
          <p:nvPr/>
        </p:nvSpPr>
        <p:spPr>
          <a:xfrm>
            <a:off x="2862091" y="5654910"/>
            <a:ext cx="1399707" cy="4841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卷积操作</a:t>
            </a: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E4D3FB98-24CD-9087-CD67-7BE3576AADD2}"/>
              </a:ext>
            </a:extLst>
          </p:cNvPr>
          <p:cNvCxnSpPr>
            <a:cxnSpLocks/>
            <a:stCxn id="54" idx="3"/>
            <a:endCxn id="73" idx="1"/>
          </p:cNvCxnSpPr>
          <p:nvPr/>
        </p:nvCxnSpPr>
        <p:spPr>
          <a:xfrm>
            <a:off x="5869525" y="5932714"/>
            <a:ext cx="602895" cy="8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4439436-597A-7856-44F9-8C0255D0DCB0}"/>
              </a:ext>
            </a:extLst>
          </p:cNvPr>
          <p:cNvCxnSpPr>
            <a:cxnSpLocks/>
            <a:stCxn id="10" idx="2"/>
            <a:endCxn id="53" idx="0"/>
          </p:cNvCxnSpPr>
          <p:nvPr/>
        </p:nvCxnSpPr>
        <p:spPr>
          <a:xfrm>
            <a:off x="3608620" y="4514422"/>
            <a:ext cx="0" cy="328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B7936C27-BB61-D955-8E73-D0AFB7D2EDFD}"/>
              </a:ext>
            </a:extLst>
          </p:cNvPr>
          <p:cNvCxnSpPr>
            <a:cxnSpLocks/>
          </p:cNvCxnSpPr>
          <p:nvPr/>
        </p:nvCxnSpPr>
        <p:spPr>
          <a:xfrm>
            <a:off x="3608618" y="5326761"/>
            <a:ext cx="0" cy="328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ED22BE5B-D427-49A5-E61D-1917D3EEB85E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4261798" y="5897005"/>
            <a:ext cx="3728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0A241C59-8C17-472C-5BF4-AA710FDB9DAE}"/>
              </a:ext>
            </a:extLst>
          </p:cNvPr>
          <p:cNvSpPr/>
          <p:nvPr/>
        </p:nvSpPr>
        <p:spPr>
          <a:xfrm rot="5400000">
            <a:off x="5465930" y="2084143"/>
            <a:ext cx="4278895" cy="126419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4B379ECF-9585-8B09-A5A8-55D484C3CC01}"/>
              </a:ext>
            </a:extLst>
          </p:cNvPr>
          <p:cNvSpPr txBox="1"/>
          <p:nvPr/>
        </p:nvSpPr>
        <p:spPr>
          <a:xfrm>
            <a:off x="7060282" y="26762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交通模块</a:t>
            </a: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3988177B-DD78-6582-1341-BB2FD6B37E88}"/>
              </a:ext>
            </a:extLst>
          </p:cNvPr>
          <p:cNvCxnSpPr>
            <a:cxnSpLocks/>
            <a:stCxn id="67" idx="3"/>
            <a:endCxn id="73" idx="0"/>
          </p:cNvCxnSpPr>
          <p:nvPr/>
        </p:nvCxnSpPr>
        <p:spPr>
          <a:xfrm>
            <a:off x="7605377" y="4855690"/>
            <a:ext cx="8903" cy="843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7B7C1461-CFDC-86D4-3517-9A0B9463033A}"/>
              </a:ext>
            </a:extLst>
          </p:cNvPr>
          <p:cNvSpPr/>
          <p:nvPr/>
        </p:nvSpPr>
        <p:spPr>
          <a:xfrm>
            <a:off x="6472420" y="5699544"/>
            <a:ext cx="2283720" cy="484190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注意力特征融合</a:t>
            </a: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9C1E409D-E58C-C46E-EA69-6C02FB54C99C}"/>
              </a:ext>
            </a:extLst>
          </p:cNvPr>
          <p:cNvCxnSpPr>
            <a:cxnSpLocks/>
          </p:cNvCxnSpPr>
          <p:nvPr/>
        </p:nvCxnSpPr>
        <p:spPr>
          <a:xfrm>
            <a:off x="8768318" y="5941639"/>
            <a:ext cx="6362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7B551A75-C459-5D99-12EC-ED84B5E430D6}"/>
              </a:ext>
            </a:extLst>
          </p:cNvPr>
          <p:cNvSpPr/>
          <p:nvPr/>
        </p:nvSpPr>
        <p:spPr>
          <a:xfrm>
            <a:off x="9418173" y="5690619"/>
            <a:ext cx="1244655" cy="484190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预测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17B9716E-1C44-5448-E648-8E1A490E2DC5}"/>
              </a:ext>
            </a:extLst>
          </p:cNvPr>
          <p:cNvSpPr txBox="1"/>
          <p:nvPr/>
        </p:nvSpPr>
        <p:spPr>
          <a:xfrm>
            <a:off x="3197072" y="1215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天气模块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543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349C5C9-C6F4-2241-AA4B-EBC6134BFBC4}"/>
              </a:ext>
            </a:extLst>
          </p:cNvPr>
          <p:cNvSpPr/>
          <p:nvPr/>
        </p:nvSpPr>
        <p:spPr>
          <a:xfrm>
            <a:off x="3270379" y="2007340"/>
            <a:ext cx="2032986" cy="100317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7C5ACA5-5270-FB9D-6C9A-E37606256D50}"/>
              </a:ext>
            </a:extLst>
          </p:cNvPr>
          <p:cNvSpPr/>
          <p:nvPr/>
        </p:nvSpPr>
        <p:spPr>
          <a:xfrm>
            <a:off x="6366750" y="1991558"/>
            <a:ext cx="2131083" cy="100317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DC335F0-2D3B-C0E6-13BF-EE7DC7595AA0}"/>
              </a:ext>
            </a:extLst>
          </p:cNvPr>
          <p:cNvSpPr/>
          <p:nvPr/>
        </p:nvSpPr>
        <p:spPr>
          <a:xfrm>
            <a:off x="3271076" y="3527522"/>
            <a:ext cx="3268006" cy="100317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4EAA86-D4A8-41F1-B5E8-495F8417BA22}"/>
              </a:ext>
            </a:extLst>
          </p:cNvPr>
          <p:cNvSpPr/>
          <p:nvPr/>
        </p:nvSpPr>
        <p:spPr>
          <a:xfrm>
            <a:off x="3944704" y="2077744"/>
            <a:ext cx="405356" cy="3773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U</a:t>
            </a:r>
            <a:r>
              <a:rPr lang="en-US" altLang="zh-CN" sz="1400" baseline="30000">
                <a:solidFill>
                  <a:schemeClr val="tx1"/>
                </a:solidFill>
              </a:rPr>
              <a:t>(r)</a:t>
            </a:r>
            <a:endParaRPr lang="zh-CN" altLang="en-US" baseline="3000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765CD1D-06D7-A6EB-9573-A640FA4CEC08}"/>
              </a:ext>
            </a:extLst>
          </p:cNvPr>
          <p:cNvSpPr/>
          <p:nvPr/>
        </p:nvSpPr>
        <p:spPr>
          <a:xfrm>
            <a:off x="3944704" y="2548998"/>
            <a:ext cx="405356" cy="3773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w</a:t>
            </a:r>
            <a:r>
              <a:rPr lang="en-US" altLang="zh-CN" sz="1400" baseline="30000">
                <a:solidFill>
                  <a:schemeClr val="tx1"/>
                </a:solidFill>
              </a:rPr>
              <a:t>(r)</a:t>
            </a:r>
            <a:endParaRPr lang="zh-CN" altLang="en-US" sz="1400" baseline="3000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8147808-0BC9-79F6-0CBE-60A21B3BAC17}"/>
              </a:ext>
            </a:extLst>
          </p:cNvPr>
          <p:cNvSpPr/>
          <p:nvPr/>
        </p:nvSpPr>
        <p:spPr>
          <a:xfrm>
            <a:off x="3931388" y="3612471"/>
            <a:ext cx="405356" cy="3773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solidFill>
                  <a:schemeClr val="tx1"/>
                </a:solidFill>
              </a:rPr>
              <a:t>U</a:t>
            </a:r>
            <a:endParaRPr lang="zh-CN" altLang="en-US" baseline="3000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9878A71-9341-6387-973E-26BED7C7D767}"/>
              </a:ext>
            </a:extLst>
          </p:cNvPr>
          <p:cNvSpPr/>
          <p:nvPr/>
        </p:nvSpPr>
        <p:spPr>
          <a:xfrm>
            <a:off x="3931388" y="4083725"/>
            <a:ext cx="405356" cy="3773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solidFill>
                  <a:schemeClr val="tx1"/>
                </a:solidFill>
              </a:rPr>
              <a:t>w</a:t>
            </a:r>
            <a:endParaRPr lang="zh-CN" altLang="en-US" baseline="3000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F6A73BC-B1F6-FE8E-5534-1A2B91F34F98}"/>
              </a:ext>
            </a:extLst>
          </p:cNvPr>
          <p:cNvSpPr/>
          <p:nvPr/>
        </p:nvSpPr>
        <p:spPr>
          <a:xfrm>
            <a:off x="7380362" y="2069235"/>
            <a:ext cx="405356" cy="3773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U</a:t>
            </a:r>
            <a:r>
              <a:rPr lang="en-US" altLang="zh-CN" sz="1400" baseline="30000">
                <a:solidFill>
                  <a:schemeClr val="tx1"/>
                </a:solidFill>
              </a:rPr>
              <a:t>(z)</a:t>
            </a:r>
            <a:endParaRPr lang="zh-CN" altLang="en-US" sz="1400" baseline="3000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85348EB-3D3B-7D1A-E7ED-C4BC4E50639E}"/>
              </a:ext>
            </a:extLst>
          </p:cNvPr>
          <p:cNvSpPr/>
          <p:nvPr/>
        </p:nvSpPr>
        <p:spPr>
          <a:xfrm>
            <a:off x="7380362" y="2540489"/>
            <a:ext cx="405356" cy="3773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w</a:t>
            </a:r>
            <a:r>
              <a:rPr lang="en-US" altLang="zh-CN" sz="1400" baseline="30000">
                <a:solidFill>
                  <a:schemeClr val="tx1"/>
                </a:solidFill>
              </a:rPr>
              <a:t>(z)</a:t>
            </a:r>
            <a:endParaRPr lang="zh-CN" altLang="en-US" sz="1400" baseline="30000">
              <a:solidFill>
                <a:schemeClr val="tx1"/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04EE64C-4F81-2318-A8A1-3F281F56FDC9}"/>
              </a:ext>
            </a:extLst>
          </p:cNvPr>
          <p:cNvSpPr/>
          <p:nvPr/>
        </p:nvSpPr>
        <p:spPr>
          <a:xfrm>
            <a:off x="4816887" y="2287110"/>
            <a:ext cx="408334" cy="4120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CN">
                <a:solidFill>
                  <a:schemeClr val="tx1"/>
                </a:solidFill>
              </a:rPr>
              <a:t>σ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B6F66F67-A90A-F991-8D16-A887A340F714}"/>
              </a:ext>
            </a:extLst>
          </p:cNvPr>
          <p:cNvSpPr/>
          <p:nvPr/>
        </p:nvSpPr>
        <p:spPr>
          <a:xfrm>
            <a:off x="6645706" y="2317068"/>
            <a:ext cx="408334" cy="4120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CN">
                <a:solidFill>
                  <a:schemeClr val="tx1"/>
                </a:solidFill>
              </a:rPr>
              <a:t>σ</a:t>
            </a:r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EA5C2605-1ED2-EC15-22A9-B48F1BAFB102}"/>
              </a:ext>
            </a:extLst>
          </p:cNvPr>
          <p:cNvSpPr/>
          <p:nvPr/>
        </p:nvSpPr>
        <p:spPr>
          <a:xfrm>
            <a:off x="5785314" y="3728574"/>
            <a:ext cx="408334" cy="4120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A56D838-FD4F-BD6C-21D3-D9A9FEBB66AD}"/>
              </a:ext>
            </a:extLst>
          </p:cNvPr>
          <p:cNvSpPr/>
          <p:nvPr/>
        </p:nvSpPr>
        <p:spPr>
          <a:xfrm>
            <a:off x="6645706" y="3203740"/>
            <a:ext cx="408334" cy="4083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00" baseline="30000">
              <a:solidFill>
                <a:schemeClr val="tx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DF1BC33-E087-3A50-2FE6-9C49D65D7FAF}"/>
              </a:ext>
            </a:extLst>
          </p:cNvPr>
          <p:cNvSpPr/>
          <p:nvPr/>
        </p:nvSpPr>
        <p:spPr>
          <a:xfrm>
            <a:off x="7253076" y="3732313"/>
            <a:ext cx="408334" cy="408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solidFill>
                  <a:schemeClr val="tx1"/>
                </a:solidFill>
              </a:rPr>
              <a:t>+</a:t>
            </a:r>
            <a:endParaRPr lang="zh-CN" altLang="en-US" baseline="30000">
              <a:solidFill>
                <a:schemeClr val="tx1"/>
              </a:solidFill>
            </a:endParaRPr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695029BA-807C-0999-7E56-A7B22D40FD80}"/>
              </a:ext>
            </a:extLst>
          </p:cNvPr>
          <p:cNvSpPr/>
          <p:nvPr/>
        </p:nvSpPr>
        <p:spPr>
          <a:xfrm rot="5400000">
            <a:off x="4843519" y="3639085"/>
            <a:ext cx="408334" cy="35510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2ECA2B94-4B99-F536-7ACE-9C85E2A150F4}"/>
              </a:ext>
            </a:extLst>
          </p:cNvPr>
          <p:cNvSpPr/>
          <p:nvPr/>
        </p:nvSpPr>
        <p:spPr>
          <a:xfrm rot="5400000">
            <a:off x="6672320" y="3758927"/>
            <a:ext cx="408334" cy="35510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D4F096C2-D110-B26F-EA0F-656C00E7CF27}"/>
              </a:ext>
            </a:extLst>
          </p:cNvPr>
          <p:cNvSpPr/>
          <p:nvPr/>
        </p:nvSpPr>
        <p:spPr>
          <a:xfrm rot="16200000">
            <a:off x="7833832" y="3750048"/>
            <a:ext cx="408334" cy="35510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BC88E7AE-7818-51A9-B7AE-019CF609A95F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5034314" y="2699181"/>
            <a:ext cx="13372" cy="10153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DDFB4AD-BE51-D549-A8E7-90CF435A996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849873" y="2729139"/>
            <a:ext cx="0" cy="4746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4CDD44DB-6662-EA0A-CEC7-AA341810B0AA}"/>
              </a:ext>
            </a:extLst>
          </p:cNvPr>
          <p:cNvCxnSpPr>
            <a:cxnSpLocks/>
          </p:cNvCxnSpPr>
          <p:nvPr/>
        </p:nvCxnSpPr>
        <p:spPr>
          <a:xfrm>
            <a:off x="6849873" y="3612074"/>
            <a:ext cx="0" cy="1842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D89DF6C3-C1B7-B589-DD74-EE559EB5808E}"/>
              </a:ext>
            </a:extLst>
          </p:cNvPr>
          <p:cNvCxnSpPr>
            <a:endCxn id="21" idx="5"/>
          </p:cNvCxnSpPr>
          <p:nvPr/>
        </p:nvCxnSpPr>
        <p:spPr>
          <a:xfrm>
            <a:off x="6849873" y="3062797"/>
            <a:ext cx="1188126" cy="76272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3A4B20E-10F3-4835-5330-51F719E8EBD2}"/>
              </a:ext>
            </a:extLst>
          </p:cNvPr>
          <p:cNvCxnSpPr>
            <a:cxnSpLocks/>
          </p:cNvCxnSpPr>
          <p:nvPr/>
        </p:nvCxnSpPr>
        <p:spPr>
          <a:xfrm>
            <a:off x="3667286" y="2266394"/>
            <a:ext cx="2641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AA266AB9-61D3-28E8-B293-9C41DDAE31DC}"/>
              </a:ext>
            </a:extLst>
          </p:cNvPr>
          <p:cNvCxnSpPr>
            <a:cxnSpLocks/>
          </p:cNvCxnSpPr>
          <p:nvPr/>
        </p:nvCxnSpPr>
        <p:spPr>
          <a:xfrm>
            <a:off x="3667286" y="2729139"/>
            <a:ext cx="2641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92010BD-D266-0D1D-3145-16B44236CBA4}"/>
              </a:ext>
            </a:extLst>
          </p:cNvPr>
          <p:cNvCxnSpPr>
            <a:cxnSpLocks/>
          </p:cNvCxnSpPr>
          <p:nvPr/>
        </p:nvCxnSpPr>
        <p:spPr>
          <a:xfrm>
            <a:off x="3667286" y="3800350"/>
            <a:ext cx="2641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C080D05E-C94B-6725-E399-142610D6F660}"/>
              </a:ext>
            </a:extLst>
          </p:cNvPr>
          <p:cNvCxnSpPr>
            <a:cxnSpLocks/>
          </p:cNvCxnSpPr>
          <p:nvPr/>
        </p:nvCxnSpPr>
        <p:spPr>
          <a:xfrm>
            <a:off x="3659581" y="4272375"/>
            <a:ext cx="2641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DE9C92CC-1F5E-1432-B5D6-ADDE1055F25D}"/>
              </a:ext>
            </a:extLst>
          </p:cNvPr>
          <p:cNvCxnSpPr>
            <a:cxnSpLocks/>
            <a:endCxn id="19" idx="3"/>
          </p:cNvCxnSpPr>
          <p:nvPr/>
        </p:nvCxnSpPr>
        <p:spPr>
          <a:xfrm>
            <a:off x="4336744" y="3809228"/>
            <a:ext cx="533389" cy="7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89409185-12DE-CCB3-A765-91F4B73998BB}"/>
              </a:ext>
            </a:extLst>
          </p:cNvPr>
          <p:cNvCxnSpPr>
            <a:cxnSpLocks/>
            <a:endCxn id="20" idx="3"/>
          </p:cNvCxnSpPr>
          <p:nvPr/>
        </p:nvCxnSpPr>
        <p:spPr>
          <a:xfrm>
            <a:off x="6193648" y="3934609"/>
            <a:ext cx="505286" cy="18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7BDD3268-0E64-7631-F726-C3D5F554DF4E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7054040" y="3934609"/>
            <a:ext cx="199036" cy="1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E4B249FA-DCE4-6599-C385-DE15BD56AB51}"/>
              </a:ext>
            </a:extLst>
          </p:cNvPr>
          <p:cNvCxnSpPr>
            <a:cxnSpLocks/>
          </p:cNvCxnSpPr>
          <p:nvPr/>
        </p:nvCxnSpPr>
        <p:spPr>
          <a:xfrm flipH="1">
            <a:off x="8215552" y="3922393"/>
            <a:ext cx="2537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0E9D1B37-EE54-B0BA-E6C3-193F2A27422E}"/>
              </a:ext>
            </a:extLst>
          </p:cNvPr>
          <p:cNvCxnSpPr>
            <a:cxnSpLocks/>
            <a:stCxn id="21" idx="0"/>
            <a:endCxn id="18" idx="6"/>
          </p:cNvCxnSpPr>
          <p:nvPr/>
        </p:nvCxnSpPr>
        <p:spPr>
          <a:xfrm flipH="1">
            <a:off x="7661410" y="3927601"/>
            <a:ext cx="199036" cy="8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FD53BE76-1A16-219B-AA0D-BFD1F7A8C990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4336804" y="2266374"/>
            <a:ext cx="480083" cy="226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7B576ACE-FD89-149E-715D-033C34584A73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4347891" y="2493146"/>
            <a:ext cx="468996" cy="250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17BDDA09-532F-07F3-AB03-0CB3303F3C84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5228914" y="3816638"/>
            <a:ext cx="556400" cy="117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2331A054-9A9B-8984-3300-BB719B8696B7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4329652" y="3934610"/>
            <a:ext cx="1455662" cy="334048"/>
          </a:xfrm>
          <a:prstGeom prst="bentConnector3">
            <a:avLst>
              <a:gd name="adj1" fmla="val 987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49F119A3-BEFB-4809-37DB-BA0311DDA02E}"/>
              </a:ext>
            </a:extLst>
          </p:cNvPr>
          <p:cNvCxnSpPr>
            <a:cxnSpLocks/>
          </p:cNvCxnSpPr>
          <p:nvPr/>
        </p:nvCxnSpPr>
        <p:spPr>
          <a:xfrm>
            <a:off x="7457243" y="4140645"/>
            <a:ext cx="0" cy="320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A1D89246-FD55-F648-5480-229FD319A0A0}"/>
              </a:ext>
            </a:extLst>
          </p:cNvPr>
          <p:cNvCxnSpPr>
            <a:cxnSpLocks/>
          </p:cNvCxnSpPr>
          <p:nvPr/>
        </p:nvCxnSpPr>
        <p:spPr>
          <a:xfrm flipH="1">
            <a:off x="7784253" y="2266316"/>
            <a:ext cx="2537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4991D268-336D-7078-5E06-14FD14A09910}"/>
              </a:ext>
            </a:extLst>
          </p:cNvPr>
          <p:cNvCxnSpPr>
            <a:cxnSpLocks/>
          </p:cNvCxnSpPr>
          <p:nvPr/>
        </p:nvCxnSpPr>
        <p:spPr>
          <a:xfrm flipH="1">
            <a:off x="7784253" y="2737648"/>
            <a:ext cx="2537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B2BA639E-265C-82DC-BC14-633CB37D15A3}"/>
              </a:ext>
            </a:extLst>
          </p:cNvPr>
          <p:cNvCxnSpPr>
            <a:cxnSpLocks/>
            <a:stCxn id="12" idx="1"/>
            <a:endCxn id="15" idx="6"/>
          </p:cNvCxnSpPr>
          <p:nvPr/>
        </p:nvCxnSpPr>
        <p:spPr>
          <a:xfrm flipH="1">
            <a:off x="7054040" y="2257886"/>
            <a:ext cx="326322" cy="265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C14B690B-5F0A-C65D-ECE0-AE252F3D94D0}"/>
              </a:ext>
            </a:extLst>
          </p:cNvPr>
          <p:cNvCxnSpPr>
            <a:cxnSpLocks/>
            <a:endCxn id="15" idx="6"/>
          </p:cNvCxnSpPr>
          <p:nvPr/>
        </p:nvCxnSpPr>
        <p:spPr>
          <a:xfrm flipH="1" flipV="1">
            <a:off x="7054040" y="2523104"/>
            <a:ext cx="326322" cy="206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CFB304D5-AB2F-540A-3845-8371A556BC08}"/>
              </a:ext>
            </a:extLst>
          </p:cNvPr>
          <p:cNvSpPr txBox="1"/>
          <p:nvPr/>
        </p:nvSpPr>
        <p:spPr>
          <a:xfrm>
            <a:off x="4839937" y="358458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。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097CB6F1-43A0-7E5D-1D7B-296D60B7FBBD}"/>
              </a:ext>
            </a:extLst>
          </p:cNvPr>
          <p:cNvSpPr txBox="1"/>
          <p:nvPr/>
        </p:nvSpPr>
        <p:spPr>
          <a:xfrm>
            <a:off x="6678288" y="370097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。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37E247D5-DA80-1FE8-D2B5-87C9BE888C99}"/>
              </a:ext>
            </a:extLst>
          </p:cNvPr>
          <p:cNvSpPr txBox="1"/>
          <p:nvPr/>
        </p:nvSpPr>
        <p:spPr>
          <a:xfrm>
            <a:off x="7957123" y="36831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。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E4800957-A3F3-8100-B0C9-F5649116FCCF}"/>
              </a:ext>
            </a:extLst>
          </p:cNvPr>
          <p:cNvSpPr txBox="1"/>
          <p:nvPr/>
        </p:nvSpPr>
        <p:spPr>
          <a:xfrm>
            <a:off x="4894616" y="3592630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/>
              <a:t>●</a:t>
            </a:r>
            <a:endParaRPr lang="zh-CN" altLang="en-US" sz="800" b="1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621E9CF1-FAB3-294C-0E81-2AA72AF59854}"/>
              </a:ext>
            </a:extLst>
          </p:cNvPr>
          <p:cNvSpPr txBox="1"/>
          <p:nvPr/>
        </p:nvSpPr>
        <p:spPr>
          <a:xfrm>
            <a:off x="6698933" y="3699812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/>
              <a:t>●</a:t>
            </a:r>
            <a:endParaRPr lang="zh-CN" altLang="en-US" sz="800" b="1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581663EE-6480-B15C-5DDF-87DE7D218F7E}"/>
              </a:ext>
            </a:extLst>
          </p:cNvPr>
          <p:cNvSpPr txBox="1"/>
          <p:nvPr/>
        </p:nvSpPr>
        <p:spPr>
          <a:xfrm>
            <a:off x="7891350" y="3673127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/>
              <a:t>●</a:t>
            </a:r>
            <a:endParaRPr lang="zh-CN" altLang="en-US" sz="800" b="1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0C019FF6-1396-760D-3FF5-405147759EF6}"/>
              </a:ext>
            </a:extLst>
          </p:cNvPr>
          <p:cNvSpPr txBox="1"/>
          <p:nvPr/>
        </p:nvSpPr>
        <p:spPr>
          <a:xfrm>
            <a:off x="3216001" y="2148610"/>
            <a:ext cx="5326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h</a:t>
            </a:r>
            <a:r>
              <a:rPr lang="en-US" altLang="zh-CN" sz="1600" baseline="30000">
                <a:solidFill>
                  <a:schemeClr val="tx1"/>
                </a:solidFill>
              </a:rPr>
              <a:t>(t-1)</a:t>
            </a:r>
            <a:endParaRPr lang="zh-CN" altLang="en-US" sz="1600" baseline="30000">
              <a:solidFill>
                <a:schemeClr val="tx1"/>
              </a:solidFill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471A0AD3-94C2-2FCF-416F-85D86B272315}"/>
              </a:ext>
            </a:extLst>
          </p:cNvPr>
          <p:cNvSpPr txBox="1"/>
          <p:nvPr/>
        </p:nvSpPr>
        <p:spPr>
          <a:xfrm>
            <a:off x="3207943" y="2596773"/>
            <a:ext cx="5326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x</a:t>
            </a:r>
            <a:r>
              <a:rPr lang="en-US" altLang="zh-CN" sz="1600" baseline="30000">
                <a:solidFill>
                  <a:schemeClr val="tx1"/>
                </a:solidFill>
              </a:rPr>
              <a:t>(t)</a:t>
            </a:r>
            <a:endParaRPr lang="zh-CN" altLang="en-US" sz="1600" baseline="30000">
              <a:solidFill>
                <a:schemeClr val="tx1"/>
              </a:solidFill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A3C4A9D6-3C78-C0E3-0CC9-50A21CC08989}"/>
              </a:ext>
            </a:extLst>
          </p:cNvPr>
          <p:cNvSpPr txBox="1"/>
          <p:nvPr/>
        </p:nvSpPr>
        <p:spPr>
          <a:xfrm>
            <a:off x="3207943" y="3643512"/>
            <a:ext cx="5326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h</a:t>
            </a:r>
            <a:r>
              <a:rPr lang="en-US" altLang="zh-CN" sz="1600" baseline="30000">
                <a:solidFill>
                  <a:schemeClr val="tx1"/>
                </a:solidFill>
              </a:rPr>
              <a:t>(t-1)</a:t>
            </a:r>
            <a:endParaRPr lang="zh-CN" altLang="en-US" sz="1600" baseline="30000">
              <a:solidFill>
                <a:schemeClr val="tx1"/>
              </a:solidFill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54E81BEF-8D26-854C-B88D-2122C3FDEF52}"/>
              </a:ext>
            </a:extLst>
          </p:cNvPr>
          <p:cNvSpPr txBox="1"/>
          <p:nvPr/>
        </p:nvSpPr>
        <p:spPr>
          <a:xfrm>
            <a:off x="3201278" y="4098056"/>
            <a:ext cx="5326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x</a:t>
            </a:r>
            <a:r>
              <a:rPr lang="en-US" altLang="zh-CN" sz="1600" baseline="30000">
                <a:solidFill>
                  <a:schemeClr val="tx1"/>
                </a:solidFill>
              </a:rPr>
              <a:t>(t)</a:t>
            </a:r>
            <a:endParaRPr lang="zh-CN" altLang="en-US" sz="1600" baseline="30000">
              <a:solidFill>
                <a:schemeClr val="tx1"/>
              </a:solidFill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A3BF928F-DA75-D286-D0A4-87EB4DDEFA02}"/>
              </a:ext>
            </a:extLst>
          </p:cNvPr>
          <p:cNvSpPr txBox="1"/>
          <p:nvPr/>
        </p:nvSpPr>
        <p:spPr>
          <a:xfrm>
            <a:off x="5689584" y="3759626"/>
            <a:ext cx="6429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tanh</a:t>
            </a:r>
            <a:endParaRPr lang="zh-CN" altLang="en-US" sz="1400" baseline="30000">
              <a:solidFill>
                <a:schemeClr val="tx1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3D9CE17F-70E9-CC78-FF9A-B146CEF6C2B9}"/>
              </a:ext>
            </a:extLst>
          </p:cNvPr>
          <p:cNvSpPr txBox="1"/>
          <p:nvPr/>
        </p:nvSpPr>
        <p:spPr>
          <a:xfrm>
            <a:off x="6569986" y="3239671"/>
            <a:ext cx="5326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not</a:t>
            </a:r>
            <a:endParaRPr lang="zh-CN" altLang="en-US" sz="1400" baseline="30000">
              <a:solidFill>
                <a:schemeClr val="tx1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4EF55EFD-0864-14B6-CD32-F13CC41A7F65}"/>
              </a:ext>
            </a:extLst>
          </p:cNvPr>
          <p:cNvSpPr txBox="1"/>
          <p:nvPr/>
        </p:nvSpPr>
        <p:spPr>
          <a:xfrm>
            <a:off x="8018239" y="2097039"/>
            <a:ext cx="5326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h</a:t>
            </a:r>
            <a:r>
              <a:rPr lang="en-US" altLang="zh-CN" sz="1600" baseline="30000">
                <a:solidFill>
                  <a:schemeClr val="tx1"/>
                </a:solidFill>
              </a:rPr>
              <a:t>(t-1)</a:t>
            </a:r>
            <a:endParaRPr lang="zh-CN" altLang="en-US" sz="1600" baseline="30000">
              <a:solidFill>
                <a:schemeClr val="tx1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ACB9F8BB-93A4-3AA6-AE69-17FB50808743}"/>
              </a:ext>
            </a:extLst>
          </p:cNvPr>
          <p:cNvSpPr txBox="1"/>
          <p:nvPr/>
        </p:nvSpPr>
        <p:spPr>
          <a:xfrm>
            <a:off x="7957123" y="2536602"/>
            <a:ext cx="5326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x</a:t>
            </a:r>
            <a:r>
              <a:rPr lang="en-US" altLang="zh-CN" sz="1600" baseline="30000">
                <a:solidFill>
                  <a:schemeClr val="tx1"/>
                </a:solidFill>
              </a:rPr>
              <a:t>(t)</a:t>
            </a:r>
            <a:endParaRPr lang="zh-CN" altLang="en-US" sz="1600" baseline="30000">
              <a:solidFill>
                <a:schemeClr val="tx1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57AC38D4-B270-421F-FB16-AC7E376675C1}"/>
              </a:ext>
            </a:extLst>
          </p:cNvPr>
          <p:cNvSpPr txBox="1"/>
          <p:nvPr/>
        </p:nvSpPr>
        <p:spPr>
          <a:xfrm>
            <a:off x="8400252" y="3749485"/>
            <a:ext cx="5326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h</a:t>
            </a:r>
            <a:r>
              <a:rPr lang="en-US" altLang="zh-CN" sz="1600" baseline="30000">
                <a:solidFill>
                  <a:schemeClr val="tx1"/>
                </a:solidFill>
              </a:rPr>
              <a:t>(t-1)</a:t>
            </a:r>
            <a:endParaRPr lang="zh-CN" altLang="en-US" sz="1600" baseline="30000">
              <a:solidFill>
                <a:schemeClr val="tx1"/>
              </a:solidFill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12BF4337-FCF2-6D97-FA42-26B5F04CD469}"/>
              </a:ext>
            </a:extLst>
          </p:cNvPr>
          <p:cNvSpPr txBox="1"/>
          <p:nvPr/>
        </p:nvSpPr>
        <p:spPr>
          <a:xfrm>
            <a:off x="7251600" y="4471607"/>
            <a:ext cx="5326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h</a:t>
            </a:r>
            <a:r>
              <a:rPr lang="en-US" altLang="zh-CN" sz="1600" baseline="30000">
                <a:solidFill>
                  <a:schemeClr val="tx1"/>
                </a:solidFill>
              </a:rPr>
              <a:t>(t)</a:t>
            </a:r>
            <a:endParaRPr lang="zh-CN" altLang="en-US" sz="1600" baseline="300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883F7A90-2D00-5C23-D630-B5E67C3A4241}"/>
                  </a:ext>
                </a:extLst>
              </p:cNvPr>
              <p:cNvSpPr txBox="1"/>
              <p:nvPr/>
            </p:nvSpPr>
            <p:spPr>
              <a:xfrm>
                <a:off x="6108512" y="3576349"/>
                <a:ext cx="532653" cy="3495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r>
                  <a:rPr lang="en-US" altLang="zh-CN" sz="1600" baseline="30000">
                    <a:solidFill>
                      <a:schemeClr val="tx1"/>
                    </a:solidFill>
                  </a:rPr>
                  <a:t>(t)</a:t>
                </a:r>
                <a:endParaRPr lang="zh-CN" altLang="en-US" sz="1600" baseline="30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883F7A90-2D00-5C23-D630-B5E67C3A4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512" y="3576349"/>
                <a:ext cx="532653" cy="349519"/>
              </a:xfrm>
              <a:prstGeom prst="rect">
                <a:avLst/>
              </a:prstGeom>
              <a:blipFill>
                <a:blip r:embed="rId3"/>
                <a:stretch>
                  <a:fillRect t="-1754" r="-45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文本框 99">
            <a:extLst>
              <a:ext uri="{FF2B5EF4-FFF2-40B4-BE49-F238E27FC236}">
                <a16:creationId xmlns:a16="http://schemas.microsoft.com/office/drawing/2014/main" id="{70392E88-E6E0-9B06-28BC-B03E16DFE72B}"/>
              </a:ext>
            </a:extLst>
          </p:cNvPr>
          <p:cNvSpPr txBox="1"/>
          <p:nvPr/>
        </p:nvSpPr>
        <p:spPr>
          <a:xfrm>
            <a:off x="4926821" y="2696928"/>
            <a:ext cx="5326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r</a:t>
            </a:r>
            <a:r>
              <a:rPr lang="en-US" altLang="zh-CN" sz="1600" baseline="30000">
                <a:solidFill>
                  <a:schemeClr val="tx1"/>
                </a:solidFill>
              </a:rPr>
              <a:t>(t)</a:t>
            </a:r>
            <a:endParaRPr lang="zh-CN" altLang="en-US" sz="1600" baseline="30000">
              <a:solidFill>
                <a:schemeClr val="tx1"/>
              </a:solidFill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734D70DA-F7A6-DBEF-8850-656640A1B096}"/>
              </a:ext>
            </a:extLst>
          </p:cNvPr>
          <p:cNvSpPr txBox="1"/>
          <p:nvPr/>
        </p:nvSpPr>
        <p:spPr>
          <a:xfrm>
            <a:off x="6453581" y="2697132"/>
            <a:ext cx="5326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z</a:t>
            </a:r>
            <a:r>
              <a:rPr lang="en-US" altLang="zh-CN" sz="1600" baseline="30000">
                <a:solidFill>
                  <a:schemeClr val="tx1"/>
                </a:solidFill>
              </a:rPr>
              <a:t>(t)</a:t>
            </a:r>
            <a:endParaRPr lang="zh-CN" altLang="en-US" sz="1600" baseline="30000">
              <a:solidFill>
                <a:schemeClr val="tx1"/>
              </a:solidFill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10EF5E19-BE78-FCEE-3DC3-A0865D6C91CE}"/>
              </a:ext>
            </a:extLst>
          </p:cNvPr>
          <p:cNvSpPr txBox="1"/>
          <p:nvPr/>
        </p:nvSpPr>
        <p:spPr>
          <a:xfrm>
            <a:off x="3169505" y="1742289"/>
            <a:ext cx="56637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/>
              <a:t>重置门</a:t>
            </a:r>
            <a:r>
              <a:rPr lang="en-US" altLang="zh-CN" sz="1100"/>
              <a:t>: </a:t>
            </a:r>
            <a:r>
              <a:rPr lang="zh-CN" altLang="en-US" sz="1100"/>
              <a:t>是否将</a:t>
            </a:r>
            <a:r>
              <a:rPr lang="en-US" altLang="zh-CN" sz="1100">
                <a:solidFill>
                  <a:schemeClr val="tx1"/>
                </a:solidFill>
              </a:rPr>
              <a:t>h</a:t>
            </a:r>
            <a:r>
              <a:rPr lang="en-US" altLang="zh-CN" sz="1100" baseline="30000">
                <a:solidFill>
                  <a:schemeClr val="tx1"/>
                </a:solidFill>
              </a:rPr>
              <a:t>(t-1)</a:t>
            </a:r>
            <a:r>
              <a:rPr lang="zh-CN" altLang="en-US" sz="1100"/>
              <a:t>包含</a:t>
            </a:r>
            <a:r>
              <a:rPr lang="zh-CN" altLang="en-US" sz="1100">
                <a:solidFill>
                  <a:schemeClr val="tx1"/>
                </a:solidFill>
              </a:rPr>
              <a:t>在新记忆单元</a:t>
            </a:r>
            <a:r>
              <a:rPr lang="en-US" altLang="zh-CN" sz="1100">
                <a:solidFill>
                  <a:schemeClr val="tx1"/>
                </a:solidFill>
              </a:rPr>
              <a:t>?</a:t>
            </a:r>
            <a:r>
              <a:rPr lang="en-US" altLang="zh-CN" sz="1100" b="1"/>
              <a:t>                    </a:t>
            </a:r>
            <a:r>
              <a:rPr lang="zh-CN" altLang="en-US" sz="1100" b="1"/>
              <a:t>更新门</a:t>
            </a:r>
            <a:r>
              <a:rPr lang="en-US" altLang="zh-CN" sz="1100"/>
              <a:t>: </a:t>
            </a:r>
            <a:r>
              <a:rPr lang="zh-CN" altLang="en-US" sz="1100"/>
              <a:t>多少</a:t>
            </a:r>
            <a:r>
              <a:rPr lang="en-US" altLang="zh-CN" sz="1100">
                <a:solidFill>
                  <a:schemeClr val="tx1"/>
                </a:solidFill>
              </a:rPr>
              <a:t>h</a:t>
            </a:r>
            <a:r>
              <a:rPr lang="en-US" altLang="zh-CN" sz="1100" baseline="30000">
                <a:solidFill>
                  <a:schemeClr val="tx1"/>
                </a:solidFill>
              </a:rPr>
              <a:t>(t-1)</a:t>
            </a:r>
            <a:r>
              <a:rPr lang="zh-CN" altLang="en-US" sz="1100" baseline="30000">
                <a:solidFill>
                  <a:schemeClr val="tx1"/>
                </a:solidFill>
              </a:rPr>
              <a:t>  </a:t>
            </a:r>
            <a:r>
              <a:rPr lang="zh-CN" altLang="en-US" sz="1100">
                <a:solidFill>
                  <a:schemeClr val="tx1"/>
                </a:solidFill>
              </a:rPr>
              <a:t>在下一个状态？</a:t>
            </a:r>
            <a:endParaRPr lang="zh-CN" altLang="en-US" sz="1100" baseline="30000">
              <a:solidFill>
                <a:schemeClr val="tx1"/>
              </a:solidFill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BA040FCE-1629-1A73-2868-0D75C931ED33}"/>
              </a:ext>
            </a:extLst>
          </p:cNvPr>
          <p:cNvSpPr txBox="1"/>
          <p:nvPr/>
        </p:nvSpPr>
        <p:spPr>
          <a:xfrm>
            <a:off x="3207943" y="4560166"/>
            <a:ext cx="32680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/>
              <a:t>记忆单元</a:t>
            </a:r>
            <a:r>
              <a:rPr lang="en-US" altLang="zh-CN" sz="1100"/>
              <a:t>:</a:t>
            </a:r>
            <a:r>
              <a:rPr lang="zh-CN" altLang="en-US" sz="1100"/>
              <a:t>基于当前输入</a:t>
            </a:r>
            <a:r>
              <a:rPr lang="en-US" altLang="zh-CN" sz="1100">
                <a:solidFill>
                  <a:schemeClr val="tx1"/>
                </a:solidFill>
              </a:rPr>
              <a:t>x</a:t>
            </a:r>
            <a:r>
              <a:rPr lang="en-US" altLang="zh-CN" sz="1100" baseline="30000">
                <a:solidFill>
                  <a:schemeClr val="tx1"/>
                </a:solidFill>
              </a:rPr>
              <a:t>(t)</a:t>
            </a:r>
            <a:r>
              <a:rPr lang="zh-CN" altLang="en-US" sz="1100" baseline="30000">
                <a:solidFill>
                  <a:schemeClr val="tx1"/>
                </a:solidFill>
              </a:rPr>
              <a:t>  </a:t>
            </a:r>
            <a:r>
              <a:rPr lang="zh-CN" altLang="en-US" sz="1100">
                <a:solidFill>
                  <a:schemeClr val="tx1"/>
                </a:solidFill>
              </a:rPr>
              <a:t>和</a:t>
            </a:r>
            <a:r>
              <a:rPr lang="en-US" altLang="zh-CN" sz="1100">
                <a:solidFill>
                  <a:schemeClr val="tx1"/>
                </a:solidFill>
              </a:rPr>
              <a:t>h</a:t>
            </a:r>
            <a:r>
              <a:rPr lang="en-US" altLang="zh-CN" sz="1100" baseline="30000">
                <a:solidFill>
                  <a:schemeClr val="tx1"/>
                </a:solidFill>
              </a:rPr>
              <a:t>(t-1)</a:t>
            </a:r>
            <a:r>
              <a:rPr lang="zh-CN" altLang="en-US" sz="1100" baseline="30000">
                <a:solidFill>
                  <a:schemeClr val="tx1"/>
                </a:solidFill>
              </a:rPr>
              <a:t> </a:t>
            </a:r>
            <a:r>
              <a:rPr lang="zh-CN" altLang="en-US" sz="1100">
                <a:solidFill>
                  <a:schemeClr val="tx1"/>
                </a:solidFill>
              </a:rPr>
              <a:t>计算新记忆单元</a:t>
            </a:r>
            <a:r>
              <a:rPr lang="en-US" altLang="zh-CN" sz="1100">
                <a:solidFill>
                  <a:schemeClr val="tx1"/>
                </a:solidFill>
              </a:rPr>
              <a:t>?</a:t>
            </a:r>
            <a:r>
              <a:rPr lang="en-US" altLang="zh-CN" sz="1100" b="1"/>
              <a:t> </a:t>
            </a:r>
            <a:endParaRPr lang="zh-CN" altLang="en-US" sz="1100" baseline="30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872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 81">
            <a:extLst>
              <a:ext uri="{FF2B5EF4-FFF2-40B4-BE49-F238E27FC236}">
                <a16:creationId xmlns:a16="http://schemas.microsoft.com/office/drawing/2014/main" id="{448D879A-A1FB-0275-A522-3B3ACACC3063}"/>
              </a:ext>
            </a:extLst>
          </p:cNvPr>
          <p:cNvSpPr/>
          <p:nvPr/>
        </p:nvSpPr>
        <p:spPr>
          <a:xfrm>
            <a:off x="1548488" y="1185017"/>
            <a:ext cx="6180285" cy="190852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A1489767-1DA7-A467-83CD-B5BF9994B8AE}"/>
              </a:ext>
            </a:extLst>
          </p:cNvPr>
          <p:cNvSpPr/>
          <p:nvPr/>
        </p:nvSpPr>
        <p:spPr>
          <a:xfrm>
            <a:off x="1530471" y="3483464"/>
            <a:ext cx="6169883" cy="113082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3468659-35B4-27DE-43C6-FC3773D1BA05}"/>
              </a:ext>
            </a:extLst>
          </p:cNvPr>
          <p:cNvSpPr/>
          <p:nvPr/>
        </p:nvSpPr>
        <p:spPr>
          <a:xfrm>
            <a:off x="1579168" y="3787469"/>
            <a:ext cx="1146008" cy="4841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天气数据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0530CC2-9846-540C-9C72-E0FA8F5E80CD}"/>
              </a:ext>
            </a:extLst>
          </p:cNvPr>
          <p:cNvSpPr/>
          <p:nvPr/>
        </p:nvSpPr>
        <p:spPr>
          <a:xfrm>
            <a:off x="2155387" y="1449162"/>
            <a:ext cx="1321453" cy="4841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交通数据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39E03566-0354-5184-08CB-44FD08ADCF5E}"/>
              </a:ext>
            </a:extLst>
          </p:cNvPr>
          <p:cNvSpPr/>
          <p:nvPr/>
        </p:nvSpPr>
        <p:spPr>
          <a:xfrm>
            <a:off x="5855256" y="2267214"/>
            <a:ext cx="1202492" cy="4841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卷积操作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FD758BFC-83EE-4D30-29E5-7F5FD587FC63}"/>
              </a:ext>
            </a:extLst>
          </p:cNvPr>
          <p:cNvSpPr/>
          <p:nvPr/>
        </p:nvSpPr>
        <p:spPr>
          <a:xfrm>
            <a:off x="2986945" y="3779605"/>
            <a:ext cx="1628468" cy="4841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门控循环单元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38624DE3-D5B7-072D-F275-B83828B20D5F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2728473" y="4021700"/>
            <a:ext cx="2584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1B148A4F-83A2-62A2-A756-668186A853B7}"/>
              </a:ext>
            </a:extLst>
          </p:cNvPr>
          <p:cNvSpPr/>
          <p:nvPr/>
        </p:nvSpPr>
        <p:spPr>
          <a:xfrm>
            <a:off x="6322757" y="3768928"/>
            <a:ext cx="1241018" cy="4841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全连接层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6594CC38-A870-8A84-1002-12ED4F72EC22}"/>
              </a:ext>
            </a:extLst>
          </p:cNvPr>
          <p:cNvCxnSpPr>
            <a:cxnSpLocks/>
          </p:cNvCxnSpPr>
          <p:nvPr/>
        </p:nvCxnSpPr>
        <p:spPr>
          <a:xfrm>
            <a:off x="4615413" y="4009194"/>
            <a:ext cx="286607" cy="18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F0946865-CDF2-5626-4056-30BE97BD0E97}"/>
              </a:ext>
            </a:extLst>
          </p:cNvPr>
          <p:cNvSpPr/>
          <p:nvPr/>
        </p:nvSpPr>
        <p:spPr>
          <a:xfrm>
            <a:off x="7963270" y="2741073"/>
            <a:ext cx="1855433" cy="484190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注意力特征融合</a:t>
            </a:r>
          </a:p>
        </p:txBody>
      </p: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113FCE93-967E-8620-F229-FB4A412DC7D3}"/>
              </a:ext>
            </a:extLst>
          </p:cNvPr>
          <p:cNvCxnSpPr>
            <a:cxnSpLocks/>
            <a:stCxn id="9" idx="3"/>
            <a:endCxn id="52" idx="0"/>
          </p:cNvCxnSpPr>
          <p:nvPr/>
        </p:nvCxnSpPr>
        <p:spPr>
          <a:xfrm>
            <a:off x="7146591" y="1712949"/>
            <a:ext cx="1744396" cy="102812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442FA969-631E-C4FF-383A-C827B868A9D7}"/>
              </a:ext>
            </a:extLst>
          </p:cNvPr>
          <p:cNvCxnSpPr>
            <a:cxnSpLocks/>
            <a:stCxn id="39" idx="3"/>
            <a:endCxn id="52" idx="2"/>
          </p:cNvCxnSpPr>
          <p:nvPr/>
        </p:nvCxnSpPr>
        <p:spPr>
          <a:xfrm flipV="1">
            <a:off x="7563775" y="3225263"/>
            <a:ext cx="1327212" cy="7857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0BF6C1C9-5DEF-CE2E-1DC0-468F763B65D8}"/>
              </a:ext>
            </a:extLst>
          </p:cNvPr>
          <p:cNvSpPr/>
          <p:nvPr/>
        </p:nvSpPr>
        <p:spPr>
          <a:xfrm>
            <a:off x="10153006" y="2741073"/>
            <a:ext cx="1244655" cy="484190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生成预测</a:t>
            </a: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0D59942A-B09B-1F5B-B153-A3C6C5B34640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9671030" y="2983168"/>
            <a:ext cx="4819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028A8AC5-3D03-DA40-10A1-6DF171194205}"/>
              </a:ext>
            </a:extLst>
          </p:cNvPr>
          <p:cNvSpPr txBox="1"/>
          <p:nvPr/>
        </p:nvSpPr>
        <p:spPr>
          <a:xfrm>
            <a:off x="3821537" y="8284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交通模块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B04FAD4C-4B47-3AFB-B1AC-A78A2A41A8B7}"/>
              </a:ext>
            </a:extLst>
          </p:cNvPr>
          <p:cNvSpPr txBox="1"/>
          <p:nvPr/>
        </p:nvSpPr>
        <p:spPr>
          <a:xfrm>
            <a:off x="3806314" y="46142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天气模块</a:t>
            </a:r>
            <a:endParaRPr lang="zh-CN" altLang="en-US"/>
          </a:p>
        </p:txBody>
      </p: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47725ABA-F48A-ACE3-9196-A8915015C1EC}"/>
              </a:ext>
            </a:extLst>
          </p:cNvPr>
          <p:cNvSpPr/>
          <p:nvPr/>
        </p:nvSpPr>
        <p:spPr>
          <a:xfrm>
            <a:off x="4896081" y="3768928"/>
            <a:ext cx="1146008" cy="4841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卷积操作</a:t>
            </a:r>
          </a:p>
        </p:txBody>
      </p: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4F8353B9-C3D0-F0BF-E541-D4E6C0BDBE69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6042089" y="4011023"/>
            <a:ext cx="280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C130E0A-C4C3-700D-EF2A-FC260190691C}"/>
              </a:ext>
            </a:extLst>
          </p:cNvPr>
          <p:cNvSpPr/>
          <p:nvPr/>
        </p:nvSpPr>
        <p:spPr>
          <a:xfrm>
            <a:off x="2024533" y="2329880"/>
            <a:ext cx="1537173" cy="4841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图卷积操作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6C7CD5C-0AC1-B189-B2F9-B51A8FDB9BB2}"/>
              </a:ext>
            </a:extLst>
          </p:cNvPr>
          <p:cNvSpPr/>
          <p:nvPr/>
        </p:nvSpPr>
        <p:spPr>
          <a:xfrm>
            <a:off x="4059656" y="2308803"/>
            <a:ext cx="1267381" cy="4841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空间注意力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9ABC4EA-E150-D7C6-2CAB-544EC8B78C1F}"/>
              </a:ext>
            </a:extLst>
          </p:cNvPr>
          <p:cNvSpPr/>
          <p:nvPr/>
        </p:nvSpPr>
        <p:spPr>
          <a:xfrm>
            <a:off x="5761676" y="1470854"/>
            <a:ext cx="1384915" cy="4841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时间注意力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F3B2A57-AA7B-8047-CBB2-B87006C32CA7}"/>
              </a:ext>
            </a:extLst>
          </p:cNvPr>
          <p:cNvCxnSpPr>
            <a:cxnSpLocks/>
          </p:cNvCxnSpPr>
          <p:nvPr/>
        </p:nvCxnSpPr>
        <p:spPr>
          <a:xfrm>
            <a:off x="2833869" y="1933352"/>
            <a:ext cx="0" cy="392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2E8E23A-9FD7-E95C-0798-17971D4F8C0F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561706" y="2550898"/>
            <a:ext cx="4979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A6362E3-A720-9D1D-3059-8B9B4777C41E}"/>
              </a:ext>
            </a:extLst>
          </p:cNvPr>
          <p:cNvCxnSpPr>
            <a:cxnSpLocks/>
          </p:cNvCxnSpPr>
          <p:nvPr/>
        </p:nvCxnSpPr>
        <p:spPr>
          <a:xfrm>
            <a:off x="5318536" y="2549631"/>
            <a:ext cx="5318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9C1EA12-B2D5-7C5C-EBD2-B38953E0C9F7}"/>
              </a:ext>
            </a:extLst>
          </p:cNvPr>
          <p:cNvCxnSpPr>
            <a:cxnSpLocks/>
          </p:cNvCxnSpPr>
          <p:nvPr/>
        </p:nvCxnSpPr>
        <p:spPr>
          <a:xfrm flipV="1">
            <a:off x="6429057" y="1955044"/>
            <a:ext cx="0" cy="312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505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>
            <a:extLst>
              <a:ext uri="{FF2B5EF4-FFF2-40B4-BE49-F238E27FC236}">
                <a16:creationId xmlns:a16="http://schemas.microsoft.com/office/drawing/2014/main" id="{E04EC6D6-C37F-9A72-E99B-BB70E62AD21B}"/>
              </a:ext>
            </a:extLst>
          </p:cNvPr>
          <p:cNvSpPr/>
          <p:nvPr/>
        </p:nvSpPr>
        <p:spPr>
          <a:xfrm>
            <a:off x="3002132" y="3149724"/>
            <a:ext cx="264850" cy="2685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CE6A30D-F25E-8967-F266-CB7AFDACD3EF}"/>
              </a:ext>
            </a:extLst>
          </p:cNvPr>
          <p:cNvSpPr/>
          <p:nvPr/>
        </p:nvSpPr>
        <p:spPr>
          <a:xfrm>
            <a:off x="3827015" y="2888942"/>
            <a:ext cx="264850" cy="2685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B1392AE-CA0B-33FC-A476-710DD65AFBA6}"/>
              </a:ext>
            </a:extLst>
          </p:cNvPr>
          <p:cNvSpPr/>
          <p:nvPr/>
        </p:nvSpPr>
        <p:spPr>
          <a:xfrm>
            <a:off x="3656860" y="3675725"/>
            <a:ext cx="264850" cy="2685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2E36966B-5C04-5669-6401-590E55F50408}"/>
              </a:ext>
            </a:extLst>
          </p:cNvPr>
          <p:cNvSpPr/>
          <p:nvPr/>
        </p:nvSpPr>
        <p:spPr>
          <a:xfrm>
            <a:off x="3392010" y="2471692"/>
            <a:ext cx="264850" cy="2685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8BEEFB75-E495-4321-E65E-16761397C185}"/>
              </a:ext>
            </a:extLst>
          </p:cNvPr>
          <p:cNvCxnSpPr>
            <a:stCxn id="13" idx="7"/>
            <a:endCxn id="20" idx="3"/>
          </p:cNvCxnSpPr>
          <p:nvPr/>
        </p:nvCxnSpPr>
        <p:spPr>
          <a:xfrm flipV="1">
            <a:off x="3228196" y="2700914"/>
            <a:ext cx="202600" cy="48813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6B4570E-8036-DB45-9F53-0EA0C969C3E7}"/>
              </a:ext>
            </a:extLst>
          </p:cNvPr>
          <p:cNvCxnSpPr>
            <a:cxnSpLocks/>
            <a:stCxn id="19" idx="7"/>
          </p:cNvCxnSpPr>
          <p:nvPr/>
        </p:nvCxnSpPr>
        <p:spPr>
          <a:xfrm flipV="1">
            <a:off x="3882924" y="3172539"/>
            <a:ext cx="38786" cy="5425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AE47473-4063-CF36-E056-42AD4D5CAD4D}"/>
              </a:ext>
            </a:extLst>
          </p:cNvPr>
          <p:cNvCxnSpPr>
            <a:cxnSpLocks/>
            <a:stCxn id="19" idx="1"/>
            <a:endCxn id="20" idx="5"/>
          </p:cNvCxnSpPr>
          <p:nvPr/>
        </p:nvCxnSpPr>
        <p:spPr>
          <a:xfrm flipH="1" flipV="1">
            <a:off x="3618074" y="2700914"/>
            <a:ext cx="77572" cy="10141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D71E4878-E1BE-3605-DD39-C599E2856BBD}"/>
              </a:ext>
            </a:extLst>
          </p:cNvPr>
          <p:cNvCxnSpPr>
            <a:cxnSpLocks/>
            <a:stCxn id="19" idx="2"/>
            <a:endCxn id="13" idx="5"/>
          </p:cNvCxnSpPr>
          <p:nvPr/>
        </p:nvCxnSpPr>
        <p:spPr>
          <a:xfrm flipH="1" flipV="1">
            <a:off x="3228196" y="3378946"/>
            <a:ext cx="428664" cy="431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50EE2BAB-B971-717E-A357-72C89A8585CB}"/>
              </a:ext>
            </a:extLst>
          </p:cNvPr>
          <p:cNvSpPr txBox="1"/>
          <p:nvPr/>
        </p:nvSpPr>
        <p:spPr>
          <a:xfrm>
            <a:off x="3430796" y="4079739"/>
            <a:ext cx="7477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无向图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DDBDEB86-82DA-9D27-F2A5-2458A17F2731}"/>
              </a:ext>
            </a:extLst>
          </p:cNvPr>
          <p:cNvSpPr/>
          <p:nvPr/>
        </p:nvSpPr>
        <p:spPr>
          <a:xfrm>
            <a:off x="4518309" y="3149724"/>
            <a:ext cx="264850" cy="2685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FE684E56-CC98-AE2F-8B44-2C6EB16087F1}"/>
              </a:ext>
            </a:extLst>
          </p:cNvPr>
          <p:cNvSpPr/>
          <p:nvPr/>
        </p:nvSpPr>
        <p:spPr>
          <a:xfrm>
            <a:off x="5343192" y="2888942"/>
            <a:ext cx="264850" cy="2685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148C4A29-F817-BD4F-0B3D-A1460E42D253}"/>
              </a:ext>
            </a:extLst>
          </p:cNvPr>
          <p:cNvSpPr/>
          <p:nvPr/>
        </p:nvSpPr>
        <p:spPr>
          <a:xfrm>
            <a:off x="5173037" y="3675725"/>
            <a:ext cx="264850" cy="2685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ABBB9465-ADA1-945E-658B-27D1574EC65A}"/>
              </a:ext>
            </a:extLst>
          </p:cNvPr>
          <p:cNvSpPr/>
          <p:nvPr/>
        </p:nvSpPr>
        <p:spPr>
          <a:xfrm>
            <a:off x="4908187" y="2471692"/>
            <a:ext cx="264850" cy="2685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BD1D597-9F05-5C80-EE32-A36BE2A29461}"/>
              </a:ext>
            </a:extLst>
          </p:cNvPr>
          <p:cNvSpPr txBox="1"/>
          <p:nvPr/>
        </p:nvSpPr>
        <p:spPr>
          <a:xfrm>
            <a:off x="4867497" y="4087165"/>
            <a:ext cx="9179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有向图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93576DD-5153-6BA2-A76D-A4285570EF38}"/>
              </a:ext>
            </a:extLst>
          </p:cNvPr>
          <p:cNvCxnSpPr>
            <a:cxnSpLocks/>
            <a:stCxn id="34" idx="2"/>
            <a:endCxn id="32" idx="5"/>
          </p:cNvCxnSpPr>
          <p:nvPr/>
        </p:nvCxnSpPr>
        <p:spPr>
          <a:xfrm flipH="1" flipV="1">
            <a:off x="4744373" y="3378946"/>
            <a:ext cx="428664" cy="43105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A84485F7-A8ED-5C97-818F-967080E74F35}"/>
              </a:ext>
            </a:extLst>
          </p:cNvPr>
          <p:cNvCxnSpPr>
            <a:cxnSpLocks/>
            <a:stCxn id="34" idx="7"/>
            <a:endCxn id="33" idx="4"/>
          </p:cNvCxnSpPr>
          <p:nvPr/>
        </p:nvCxnSpPr>
        <p:spPr>
          <a:xfrm flipV="1">
            <a:off x="5399101" y="3157492"/>
            <a:ext cx="76516" cy="55756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4E5D2D31-E495-10E0-F123-860CD195F72B}"/>
              </a:ext>
            </a:extLst>
          </p:cNvPr>
          <p:cNvCxnSpPr>
            <a:cxnSpLocks/>
            <a:stCxn id="34" idx="1"/>
          </p:cNvCxnSpPr>
          <p:nvPr/>
        </p:nvCxnSpPr>
        <p:spPr>
          <a:xfrm flipH="1" flipV="1">
            <a:off x="5129388" y="2719661"/>
            <a:ext cx="82435" cy="99539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6C59D0F-3653-13E5-680F-6A7675E523E9}"/>
              </a:ext>
            </a:extLst>
          </p:cNvPr>
          <p:cNvCxnSpPr>
            <a:cxnSpLocks/>
            <a:endCxn id="35" idx="3"/>
          </p:cNvCxnSpPr>
          <p:nvPr/>
        </p:nvCxnSpPr>
        <p:spPr>
          <a:xfrm flipV="1">
            <a:off x="4788022" y="2700914"/>
            <a:ext cx="158951" cy="50706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D77EDFA2-8458-129E-CEAF-3BE696965D7A}"/>
              </a:ext>
            </a:extLst>
          </p:cNvPr>
          <p:cNvSpPr/>
          <p:nvPr/>
        </p:nvSpPr>
        <p:spPr>
          <a:xfrm>
            <a:off x="6034486" y="3149724"/>
            <a:ext cx="264850" cy="2685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4A31C87F-997D-3C86-1643-20CEE06B2257}"/>
              </a:ext>
            </a:extLst>
          </p:cNvPr>
          <p:cNvSpPr/>
          <p:nvPr/>
        </p:nvSpPr>
        <p:spPr>
          <a:xfrm>
            <a:off x="6859369" y="2888942"/>
            <a:ext cx="264850" cy="2685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CA1056E2-250C-03FE-1B19-B5A60AC4D736}"/>
              </a:ext>
            </a:extLst>
          </p:cNvPr>
          <p:cNvSpPr/>
          <p:nvPr/>
        </p:nvSpPr>
        <p:spPr>
          <a:xfrm>
            <a:off x="6689214" y="3675725"/>
            <a:ext cx="264850" cy="2685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A590A8F7-C0A2-1CB2-8031-7CC3B3D2DC3F}"/>
              </a:ext>
            </a:extLst>
          </p:cNvPr>
          <p:cNvSpPr/>
          <p:nvPr/>
        </p:nvSpPr>
        <p:spPr>
          <a:xfrm>
            <a:off x="6424364" y="2471692"/>
            <a:ext cx="264850" cy="2685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9CF93B6F-FFDF-49E2-914C-C2BCFD3BAF0E}"/>
              </a:ext>
            </a:extLst>
          </p:cNvPr>
          <p:cNvCxnSpPr>
            <a:stCxn id="53" idx="7"/>
            <a:endCxn id="56" idx="3"/>
          </p:cNvCxnSpPr>
          <p:nvPr/>
        </p:nvCxnSpPr>
        <p:spPr>
          <a:xfrm flipV="1">
            <a:off x="6260550" y="2700914"/>
            <a:ext cx="202600" cy="48813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67A04FB7-C2C5-21B9-8EBB-78B0FD6F3B2C}"/>
              </a:ext>
            </a:extLst>
          </p:cNvPr>
          <p:cNvCxnSpPr>
            <a:cxnSpLocks/>
            <a:stCxn id="55" idx="7"/>
          </p:cNvCxnSpPr>
          <p:nvPr/>
        </p:nvCxnSpPr>
        <p:spPr>
          <a:xfrm flipV="1">
            <a:off x="6915278" y="3172539"/>
            <a:ext cx="38786" cy="5425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255EBE09-55F0-9B97-E5AF-F11BF083C643}"/>
              </a:ext>
            </a:extLst>
          </p:cNvPr>
          <p:cNvCxnSpPr>
            <a:cxnSpLocks/>
            <a:stCxn id="55" idx="1"/>
            <a:endCxn id="56" idx="5"/>
          </p:cNvCxnSpPr>
          <p:nvPr/>
        </p:nvCxnSpPr>
        <p:spPr>
          <a:xfrm flipH="1" flipV="1">
            <a:off x="6650428" y="2700914"/>
            <a:ext cx="77572" cy="10141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3230A78B-B7F5-547C-8E82-D5C60816FE27}"/>
              </a:ext>
            </a:extLst>
          </p:cNvPr>
          <p:cNvCxnSpPr>
            <a:cxnSpLocks/>
            <a:stCxn id="55" idx="2"/>
            <a:endCxn id="53" idx="5"/>
          </p:cNvCxnSpPr>
          <p:nvPr/>
        </p:nvCxnSpPr>
        <p:spPr>
          <a:xfrm flipH="1" flipV="1">
            <a:off x="6260550" y="3378946"/>
            <a:ext cx="428664" cy="431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5B841CC3-8CFD-015F-A291-D788CB359618}"/>
              </a:ext>
            </a:extLst>
          </p:cNvPr>
          <p:cNvSpPr txBox="1"/>
          <p:nvPr/>
        </p:nvSpPr>
        <p:spPr>
          <a:xfrm>
            <a:off x="6260550" y="4121058"/>
            <a:ext cx="1339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带权无向图</a:t>
            </a: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CC6C3A1D-E03C-3787-D2D3-01FD11912150}"/>
              </a:ext>
            </a:extLst>
          </p:cNvPr>
          <p:cNvSpPr/>
          <p:nvPr/>
        </p:nvSpPr>
        <p:spPr>
          <a:xfrm>
            <a:off x="7525274" y="3149724"/>
            <a:ext cx="264850" cy="2685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F492B548-975D-2968-FC58-8D0A0BEE33C3}"/>
              </a:ext>
            </a:extLst>
          </p:cNvPr>
          <p:cNvSpPr/>
          <p:nvPr/>
        </p:nvSpPr>
        <p:spPr>
          <a:xfrm>
            <a:off x="8350157" y="2888942"/>
            <a:ext cx="264850" cy="2685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AF7E6415-29CF-367A-EED7-5CBDBD826E35}"/>
              </a:ext>
            </a:extLst>
          </p:cNvPr>
          <p:cNvSpPr/>
          <p:nvPr/>
        </p:nvSpPr>
        <p:spPr>
          <a:xfrm>
            <a:off x="8180002" y="3675725"/>
            <a:ext cx="264850" cy="2685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CFC23E88-B486-D0B5-9DAD-5C0C806C342A}"/>
              </a:ext>
            </a:extLst>
          </p:cNvPr>
          <p:cNvSpPr/>
          <p:nvPr/>
        </p:nvSpPr>
        <p:spPr>
          <a:xfrm>
            <a:off x="7915152" y="2471692"/>
            <a:ext cx="264850" cy="2685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3F533B5-045E-7F90-FC12-CE72E52D2213}"/>
              </a:ext>
            </a:extLst>
          </p:cNvPr>
          <p:cNvSpPr txBox="1"/>
          <p:nvPr/>
        </p:nvSpPr>
        <p:spPr>
          <a:xfrm>
            <a:off x="7751338" y="4121058"/>
            <a:ext cx="1339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带权有向图</a:t>
            </a: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0BC6DEA-B4E3-4BE8-5BCB-AE79FE411A4F}"/>
              </a:ext>
            </a:extLst>
          </p:cNvPr>
          <p:cNvCxnSpPr>
            <a:cxnSpLocks/>
            <a:stCxn id="64" idx="2"/>
            <a:endCxn id="62" idx="5"/>
          </p:cNvCxnSpPr>
          <p:nvPr/>
        </p:nvCxnSpPr>
        <p:spPr>
          <a:xfrm flipH="1" flipV="1">
            <a:off x="7751338" y="3378946"/>
            <a:ext cx="428664" cy="43105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37AB435A-F95D-0503-6997-955B21EDB36B}"/>
              </a:ext>
            </a:extLst>
          </p:cNvPr>
          <p:cNvCxnSpPr>
            <a:cxnSpLocks/>
            <a:stCxn id="64" idx="7"/>
            <a:endCxn id="63" idx="4"/>
          </p:cNvCxnSpPr>
          <p:nvPr/>
        </p:nvCxnSpPr>
        <p:spPr>
          <a:xfrm flipV="1">
            <a:off x="8406066" y="3157492"/>
            <a:ext cx="76516" cy="55756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441CD308-DBA4-592A-40DD-74B02A10AA7E}"/>
              </a:ext>
            </a:extLst>
          </p:cNvPr>
          <p:cNvCxnSpPr>
            <a:cxnSpLocks/>
            <a:stCxn id="64" idx="1"/>
          </p:cNvCxnSpPr>
          <p:nvPr/>
        </p:nvCxnSpPr>
        <p:spPr>
          <a:xfrm flipH="1" flipV="1">
            <a:off x="8136353" y="2719661"/>
            <a:ext cx="82435" cy="99539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CBFF3EEC-B363-32D8-4A92-33053F0ADB52}"/>
              </a:ext>
            </a:extLst>
          </p:cNvPr>
          <p:cNvCxnSpPr>
            <a:cxnSpLocks/>
            <a:endCxn id="65" idx="3"/>
          </p:cNvCxnSpPr>
          <p:nvPr/>
        </p:nvCxnSpPr>
        <p:spPr>
          <a:xfrm flipV="1">
            <a:off x="7794987" y="2700914"/>
            <a:ext cx="158951" cy="50706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4E5AA662-E60F-94DC-491C-9825737D375A}"/>
              </a:ext>
            </a:extLst>
          </p:cNvPr>
          <p:cNvSpPr txBox="1"/>
          <p:nvPr/>
        </p:nvSpPr>
        <p:spPr>
          <a:xfrm rot="17910823">
            <a:off x="6147724" y="2834578"/>
            <a:ext cx="4217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0.1</a:t>
            </a: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25ECB228-8BB9-7D6E-CA8E-312A26F18F6B}"/>
              </a:ext>
            </a:extLst>
          </p:cNvPr>
          <p:cNvSpPr txBox="1"/>
          <p:nvPr/>
        </p:nvSpPr>
        <p:spPr>
          <a:xfrm rot="17910823">
            <a:off x="7685274" y="2846650"/>
            <a:ext cx="4217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0.1</a:t>
            </a:r>
            <a:endParaRPr kumimoji="0" lang="zh-CN" altLang="en-US" sz="9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75B14810-70FC-43D8-8214-8478D30D21D4}"/>
              </a:ext>
            </a:extLst>
          </p:cNvPr>
          <p:cNvSpPr txBox="1"/>
          <p:nvPr/>
        </p:nvSpPr>
        <p:spPr>
          <a:xfrm rot="2779265">
            <a:off x="6253303" y="3479056"/>
            <a:ext cx="4217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0.2</a:t>
            </a:r>
            <a:endParaRPr kumimoji="0" lang="zh-CN" altLang="en-US" sz="9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8CBA818-A5F2-1FF2-E2DD-78AA9DC3B81E}"/>
              </a:ext>
            </a:extLst>
          </p:cNvPr>
          <p:cNvSpPr txBox="1"/>
          <p:nvPr/>
        </p:nvSpPr>
        <p:spPr>
          <a:xfrm rot="2779265">
            <a:off x="7771475" y="3501092"/>
            <a:ext cx="4217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0.2</a:t>
            </a:r>
            <a:endParaRPr kumimoji="0" lang="zh-CN" altLang="en-US" sz="9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1713461-D26E-39D6-4F9E-E7143607AD40}"/>
              </a:ext>
            </a:extLst>
          </p:cNvPr>
          <p:cNvSpPr txBox="1"/>
          <p:nvPr/>
        </p:nvSpPr>
        <p:spPr>
          <a:xfrm rot="4929491">
            <a:off x="6484758" y="3088020"/>
            <a:ext cx="4217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0.3</a:t>
            </a:r>
            <a:endParaRPr kumimoji="0" lang="zh-CN" altLang="en-US" sz="9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B51EE347-80E9-239B-B6F9-49EACC629123}"/>
              </a:ext>
            </a:extLst>
          </p:cNvPr>
          <p:cNvSpPr txBox="1"/>
          <p:nvPr/>
        </p:nvSpPr>
        <p:spPr>
          <a:xfrm rot="4929491">
            <a:off x="7962590" y="3134043"/>
            <a:ext cx="4217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0.3</a:t>
            </a:r>
            <a:endParaRPr kumimoji="0" lang="zh-CN" altLang="en-US" sz="9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6A7F8C80-2FCF-57BA-79FB-C399D6064617}"/>
              </a:ext>
            </a:extLst>
          </p:cNvPr>
          <p:cNvSpPr txBox="1"/>
          <p:nvPr/>
        </p:nvSpPr>
        <p:spPr>
          <a:xfrm rot="16424715">
            <a:off x="6723779" y="3337780"/>
            <a:ext cx="4217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0.4</a:t>
            </a:r>
            <a:endParaRPr kumimoji="0" lang="zh-CN" altLang="en-US" sz="9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418D310F-F47B-EDDD-C6AB-473714F040AF}"/>
              </a:ext>
            </a:extLst>
          </p:cNvPr>
          <p:cNvSpPr txBox="1"/>
          <p:nvPr/>
        </p:nvSpPr>
        <p:spPr>
          <a:xfrm rot="16424715">
            <a:off x="8244271" y="3356965"/>
            <a:ext cx="4217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0.4</a:t>
            </a:r>
            <a:endParaRPr kumimoji="0" lang="zh-CN" altLang="en-US" sz="9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9167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DF54C819-2E72-1AB2-53BA-D2157B7A8684}"/>
              </a:ext>
            </a:extLst>
          </p:cNvPr>
          <p:cNvSpPr/>
          <p:nvPr/>
        </p:nvSpPr>
        <p:spPr>
          <a:xfrm>
            <a:off x="3770052" y="1990385"/>
            <a:ext cx="719090" cy="40615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AD43E7A-ECFF-99EC-D14D-F5E0E1915548}"/>
              </a:ext>
            </a:extLst>
          </p:cNvPr>
          <p:cNvSpPr/>
          <p:nvPr/>
        </p:nvSpPr>
        <p:spPr>
          <a:xfrm>
            <a:off x="6606466" y="1990385"/>
            <a:ext cx="719090" cy="40615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42CC3B1-4AB7-64B6-AF08-415A8E3B7509}"/>
              </a:ext>
            </a:extLst>
          </p:cNvPr>
          <p:cNvSpPr/>
          <p:nvPr/>
        </p:nvSpPr>
        <p:spPr>
          <a:xfrm>
            <a:off x="4212456" y="2773163"/>
            <a:ext cx="719090" cy="40615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AAE7D0E-39A7-FA95-5E6A-4AA8BA1E434F}"/>
              </a:ext>
            </a:extLst>
          </p:cNvPr>
          <p:cNvSpPr/>
          <p:nvPr/>
        </p:nvSpPr>
        <p:spPr>
          <a:xfrm>
            <a:off x="6005249" y="2773163"/>
            <a:ext cx="719090" cy="40615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DFF35DC-63F0-F087-F86A-5A9CB94EACA9}"/>
              </a:ext>
            </a:extLst>
          </p:cNvPr>
          <p:cNvSpPr/>
          <p:nvPr/>
        </p:nvSpPr>
        <p:spPr>
          <a:xfrm>
            <a:off x="7629367" y="2773163"/>
            <a:ext cx="719090" cy="40615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99A2302-3665-EFE9-BBBA-C7406ED68F66}"/>
              </a:ext>
            </a:extLst>
          </p:cNvPr>
          <p:cNvSpPr/>
          <p:nvPr/>
        </p:nvSpPr>
        <p:spPr>
          <a:xfrm>
            <a:off x="3050962" y="3905216"/>
            <a:ext cx="719090" cy="40615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85E6A1C-7D12-9BBF-264F-7434FB2EDAAB}"/>
              </a:ext>
            </a:extLst>
          </p:cNvPr>
          <p:cNvSpPr/>
          <p:nvPr/>
        </p:nvSpPr>
        <p:spPr>
          <a:xfrm>
            <a:off x="5154965" y="3483376"/>
            <a:ext cx="719090" cy="40615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26D6DA3-42BA-1DCE-0B90-BF3F644D9E53}"/>
              </a:ext>
            </a:extLst>
          </p:cNvPr>
          <p:cNvSpPr/>
          <p:nvPr/>
        </p:nvSpPr>
        <p:spPr>
          <a:xfrm>
            <a:off x="6127073" y="4250425"/>
            <a:ext cx="719090" cy="40615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DB5C6AF-7ADE-533A-1794-C55193C7BEDF}"/>
              </a:ext>
            </a:extLst>
          </p:cNvPr>
          <p:cNvSpPr/>
          <p:nvPr/>
        </p:nvSpPr>
        <p:spPr>
          <a:xfrm>
            <a:off x="6779083" y="3540212"/>
            <a:ext cx="719090" cy="40615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410B2BA-4C14-CAF2-4CA3-FA64FF7EB38E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4212456" y="2396537"/>
            <a:ext cx="359545" cy="3766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6C475A5-2D7F-333F-2D36-C2D467B91CAF}"/>
              </a:ext>
            </a:extLst>
          </p:cNvPr>
          <p:cNvCxnSpPr>
            <a:cxnSpLocks/>
            <a:stCxn id="3" idx="4"/>
          </p:cNvCxnSpPr>
          <p:nvPr/>
        </p:nvCxnSpPr>
        <p:spPr>
          <a:xfrm flipH="1">
            <a:off x="6459985" y="2396537"/>
            <a:ext cx="506026" cy="3766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9454AF1-480D-D0CE-420E-A4EEBC2E145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931546" y="2976239"/>
            <a:ext cx="107370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9D08B9A-6E91-E72C-B475-38D530F9C222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6711774" y="2976239"/>
            <a:ext cx="91759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EC019518-F6D6-5424-33A5-34E6162130B9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flipV="1">
            <a:off x="3410507" y="3119835"/>
            <a:ext cx="907257" cy="78538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8F73E59B-E620-5FAE-BE20-B5D7C007BBE6}"/>
              </a:ext>
            </a:extLst>
          </p:cNvPr>
          <p:cNvCxnSpPr>
            <a:cxnSpLocks/>
            <a:stCxn id="8" idx="7"/>
            <a:endCxn id="9" idx="2"/>
          </p:cNvCxnSpPr>
          <p:nvPr/>
        </p:nvCxnSpPr>
        <p:spPr>
          <a:xfrm flipV="1">
            <a:off x="3664744" y="3686452"/>
            <a:ext cx="1490221" cy="27824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98E30A6-0025-A7C4-D1F0-E146D4D1C00C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4826238" y="3119835"/>
            <a:ext cx="434035" cy="42302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EA4031B5-095F-4FD0-8224-F7B8D7CD84FA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6619031" y="3119835"/>
            <a:ext cx="265360" cy="47985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450229FF-D112-73E1-93D3-E44AE8793E09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3770052" y="4108292"/>
            <a:ext cx="2357021" cy="3452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E86A4164-198B-A949-C665-220D6479335B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5768747" y="3830048"/>
            <a:ext cx="463634" cy="47985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809C2A3-5797-45B9-0B66-915EF69CECEE}"/>
              </a:ext>
            </a:extLst>
          </p:cNvPr>
          <p:cNvCxnSpPr>
            <a:cxnSpLocks/>
            <a:stCxn id="10" idx="7"/>
            <a:endCxn id="11" idx="4"/>
          </p:cNvCxnSpPr>
          <p:nvPr/>
        </p:nvCxnSpPr>
        <p:spPr>
          <a:xfrm flipV="1">
            <a:off x="6740855" y="3946364"/>
            <a:ext cx="397773" cy="36354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65AED83E-4D15-7C6D-003B-502BDEC23D96}"/>
              </a:ext>
            </a:extLst>
          </p:cNvPr>
          <p:cNvSpPr txBox="1"/>
          <p:nvPr/>
        </p:nvSpPr>
        <p:spPr>
          <a:xfrm>
            <a:off x="3895599" y="2025219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>
                <a:solidFill>
                  <a:schemeClr val="tx1">
                    <a:lumMod val="65000"/>
                    <a:lumOff val="35000"/>
                  </a:schemeClr>
                </a:solidFill>
              </a:rPr>
              <a:t>Juneau,</a:t>
            </a:r>
          </a:p>
          <a:p>
            <a:r>
              <a:rPr lang="en-US" altLang="zh-CN" sz="800">
                <a:solidFill>
                  <a:schemeClr val="tx1">
                    <a:lumMod val="65000"/>
                    <a:lumOff val="35000"/>
                  </a:schemeClr>
                </a:solidFill>
              </a:rPr>
              <a:t>Alaska</a:t>
            </a:r>
            <a:endParaRPr lang="zh-CN" altLang="en-US" sz="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1207480-8890-7376-4926-D0FFA494F698}"/>
              </a:ext>
            </a:extLst>
          </p:cNvPr>
          <p:cNvSpPr txBox="1"/>
          <p:nvPr/>
        </p:nvSpPr>
        <p:spPr>
          <a:xfrm>
            <a:off x="6666890" y="2078627"/>
            <a:ext cx="5982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>
                <a:solidFill>
                  <a:schemeClr val="tx1">
                    <a:lumMod val="65000"/>
                    <a:lumOff val="35000"/>
                  </a:schemeClr>
                </a:solidFill>
              </a:rPr>
              <a:t>Timbuktu</a:t>
            </a:r>
            <a:endParaRPr lang="zh-CN" altLang="en-US" sz="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DB9ADB92-4111-5E49-9CA0-5C32DD0DD299}"/>
              </a:ext>
            </a:extLst>
          </p:cNvPr>
          <p:cNvSpPr txBox="1"/>
          <p:nvPr/>
        </p:nvSpPr>
        <p:spPr>
          <a:xfrm>
            <a:off x="4180707" y="2866076"/>
            <a:ext cx="7825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>
                <a:solidFill>
                  <a:schemeClr val="tx1">
                    <a:lumMod val="65000"/>
                    <a:lumOff val="35000"/>
                  </a:schemeClr>
                </a:solidFill>
              </a:rPr>
              <a:t>San Francisco</a:t>
            </a:r>
            <a:endParaRPr lang="zh-CN" altLang="en-US" sz="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763B83BC-E2B3-1A2B-DA25-18E174BC02BA}"/>
              </a:ext>
            </a:extLst>
          </p:cNvPr>
          <p:cNvSpPr txBox="1"/>
          <p:nvPr/>
        </p:nvSpPr>
        <p:spPr>
          <a:xfrm>
            <a:off x="6166039" y="2866076"/>
            <a:ext cx="3914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>
                <a:solidFill>
                  <a:schemeClr val="tx1">
                    <a:lumMod val="65000"/>
                    <a:lumOff val="35000"/>
                  </a:schemeClr>
                </a:solidFill>
              </a:rPr>
              <a:t>Paris</a:t>
            </a:r>
            <a:endParaRPr lang="zh-CN" altLang="en-US" sz="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9D6DA0D6-9069-6973-DEC7-D55763E4A7FC}"/>
              </a:ext>
            </a:extLst>
          </p:cNvPr>
          <p:cNvSpPr txBox="1"/>
          <p:nvPr/>
        </p:nvSpPr>
        <p:spPr>
          <a:xfrm>
            <a:off x="7652433" y="2866076"/>
            <a:ext cx="6960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>
                <a:solidFill>
                  <a:schemeClr val="tx1">
                    <a:lumMod val="65000"/>
                    <a:lumOff val="35000"/>
                  </a:schemeClr>
                </a:solidFill>
              </a:rPr>
              <a:t>Amsterdam</a:t>
            </a:r>
            <a:endParaRPr lang="zh-CN" altLang="en-US" sz="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D89A2B4-6BAA-824E-4CC9-4B59D49C803C}"/>
              </a:ext>
            </a:extLst>
          </p:cNvPr>
          <p:cNvSpPr txBox="1"/>
          <p:nvPr/>
        </p:nvSpPr>
        <p:spPr>
          <a:xfrm>
            <a:off x="5221119" y="3567127"/>
            <a:ext cx="6126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>
                <a:solidFill>
                  <a:schemeClr val="tx1">
                    <a:lumMod val="65000"/>
                    <a:lumOff val="35000"/>
                  </a:schemeClr>
                </a:solidFill>
              </a:rPr>
              <a:t>New York</a:t>
            </a:r>
            <a:endParaRPr lang="zh-CN" altLang="en-US" sz="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E1A3E703-ED3A-A235-FC2C-88819A931619}"/>
              </a:ext>
            </a:extLst>
          </p:cNvPr>
          <p:cNvSpPr txBox="1"/>
          <p:nvPr/>
        </p:nvSpPr>
        <p:spPr>
          <a:xfrm>
            <a:off x="6909120" y="3637971"/>
            <a:ext cx="5229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>
                <a:solidFill>
                  <a:schemeClr val="tx1">
                    <a:lumMod val="65000"/>
                    <a:lumOff val="35000"/>
                  </a:schemeClr>
                </a:solidFill>
              </a:rPr>
              <a:t>London</a:t>
            </a:r>
            <a:endParaRPr lang="zh-CN" altLang="en-US" sz="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8B2C473-E666-5D06-8FCF-93210FBBB3C8}"/>
              </a:ext>
            </a:extLst>
          </p:cNvPr>
          <p:cNvSpPr txBox="1"/>
          <p:nvPr/>
        </p:nvSpPr>
        <p:spPr>
          <a:xfrm>
            <a:off x="6227329" y="4358066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>
                <a:solidFill>
                  <a:schemeClr val="tx1">
                    <a:lumMod val="65000"/>
                    <a:lumOff val="35000"/>
                  </a:schemeClr>
                </a:solidFill>
              </a:rPr>
              <a:t>Moscow</a:t>
            </a:r>
            <a:endParaRPr lang="zh-CN" altLang="en-US" sz="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0B5A700B-BBF2-6DF6-4F9F-3193076E52DC}"/>
              </a:ext>
            </a:extLst>
          </p:cNvPr>
          <p:cNvSpPr txBox="1"/>
          <p:nvPr/>
        </p:nvSpPr>
        <p:spPr>
          <a:xfrm>
            <a:off x="3065701" y="3989544"/>
            <a:ext cx="6896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>
                <a:solidFill>
                  <a:schemeClr val="tx1">
                    <a:lumMod val="65000"/>
                    <a:lumOff val="35000"/>
                  </a:schemeClr>
                </a:solidFill>
              </a:rPr>
              <a:t>Hong Kong</a:t>
            </a:r>
            <a:endParaRPr lang="zh-CN" altLang="en-US" sz="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24AC2656-35D3-7651-7F7D-8BDC46576E9B}"/>
              </a:ext>
            </a:extLst>
          </p:cNvPr>
          <p:cNvSpPr txBox="1"/>
          <p:nvPr/>
        </p:nvSpPr>
        <p:spPr>
          <a:xfrm>
            <a:off x="4389037" y="2414123"/>
            <a:ext cx="402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>
                <a:solidFill>
                  <a:schemeClr val="tx1">
                    <a:lumMod val="65000"/>
                    <a:lumOff val="35000"/>
                  </a:schemeClr>
                </a:solidFill>
              </a:rPr>
              <a:t>$300</a:t>
            </a:r>
            <a:endParaRPr lang="zh-CN" altLang="en-US" sz="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F27735ED-890A-80CB-8168-EDF645385655}"/>
              </a:ext>
            </a:extLst>
          </p:cNvPr>
          <p:cNvSpPr txBox="1"/>
          <p:nvPr/>
        </p:nvSpPr>
        <p:spPr>
          <a:xfrm>
            <a:off x="5240071" y="2732813"/>
            <a:ext cx="402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>
                <a:solidFill>
                  <a:schemeClr val="tx1">
                    <a:lumMod val="65000"/>
                    <a:lumOff val="35000"/>
                  </a:schemeClr>
                </a:solidFill>
              </a:rPr>
              <a:t>$800</a:t>
            </a:r>
            <a:endParaRPr lang="zh-CN" altLang="en-US" sz="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C3CD5D37-5955-6057-74C9-5D6193889DF1}"/>
              </a:ext>
            </a:extLst>
          </p:cNvPr>
          <p:cNvSpPr txBox="1"/>
          <p:nvPr/>
        </p:nvSpPr>
        <p:spPr>
          <a:xfrm>
            <a:off x="6349037" y="2390880"/>
            <a:ext cx="402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>
                <a:solidFill>
                  <a:schemeClr val="tx1">
                    <a:lumMod val="65000"/>
                    <a:lumOff val="35000"/>
                  </a:schemeClr>
                </a:solidFill>
              </a:rPr>
              <a:t>$250</a:t>
            </a:r>
            <a:endParaRPr lang="zh-CN" altLang="en-US" sz="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E83850C-2830-91D6-1F64-4709AF0D14D2}"/>
              </a:ext>
            </a:extLst>
          </p:cNvPr>
          <p:cNvSpPr txBox="1"/>
          <p:nvPr/>
        </p:nvSpPr>
        <p:spPr>
          <a:xfrm>
            <a:off x="7051069" y="2725718"/>
            <a:ext cx="3481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>
                <a:solidFill>
                  <a:schemeClr val="tx1">
                    <a:lumMod val="65000"/>
                    <a:lumOff val="35000"/>
                  </a:schemeClr>
                </a:solidFill>
              </a:rPr>
              <a:t>$50</a:t>
            </a:r>
            <a:endParaRPr lang="zh-CN" altLang="en-US" sz="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411C5BFA-FCAC-37AE-4B72-0799D152CD2A}"/>
              </a:ext>
            </a:extLst>
          </p:cNvPr>
          <p:cNvSpPr txBox="1"/>
          <p:nvPr/>
        </p:nvSpPr>
        <p:spPr>
          <a:xfrm>
            <a:off x="3373936" y="3372981"/>
            <a:ext cx="402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>
                <a:solidFill>
                  <a:schemeClr val="tx1">
                    <a:lumMod val="65000"/>
                    <a:lumOff val="35000"/>
                  </a:schemeClr>
                </a:solidFill>
              </a:rPr>
              <a:t>$600</a:t>
            </a:r>
            <a:endParaRPr lang="zh-CN" altLang="en-US" sz="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8BEAC646-8BBA-9389-7589-6B89A94774B5}"/>
              </a:ext>
            </a:extLst>
          </p:cNvPr>
          <p:cNvSpPr txBox="1"/>
          <p:nvPr/>
        </p:nvSpPr>
        <p:spPr>
          <a:xfrm>
            <a:off x="4365931" y="3567127"/>
            <a:ext cx="402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>
                <a:solidFill>
                  <a:schemeClr val="tx1">
                    <a:lumMod val="65000"/>
                    <a:lumOff val="35000"/>
                  </a:schemeClr>
                </a:solidFill>
              </a:rPr>
              <a:t>$700</a:t>
            </a:r>
            <a:endParaRPr lang="zh-CN" altLang="en-US" sz="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61E9915C-32BD-22C7-6D5A-62B256A8FD32}"/>
              </a:ext>
            </a:extLst>
          </p:cNvPr>
          <p:cNvSpPr txBox="1"/>
          <p:nvPr/>
        </p:nvSpPr>
        <p:spPr>
          <a:xfrm>
            <a:off x="5028750" y="3183926"/>
            <a:ext cx="402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>
                <a:solidFill>
                  <a:schemeClr val="tx1">
                    <a:lumMod val="65000"/>
                    <a:lumOff val="35000"/>
                  </a:schemeClr>
                </a:solidFill>
              </a:rPr>
              <a:t>$150</a:t>
            </a:r>
            <a:endParaRPr lang="zh-CN" altLang="en-US" sz="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D2B34744-4567-22B0-7FDD-0A093E32A6E9}"/>
              </a:ext>
            </a:extLst>
          </p:cNvPr>
          <p:cNvSpPr txBox="1"/>
          <p:nvPr/>
        </p:nvSpPr>
        <p:spPr>
          <a:xfrm>
            <a:off x="4747225" y="4045350"/>
            <a:ext cx="402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>
                <a:solidFill>
                  <a:schemeClr val="tx1">
                    <a:lumMod val="65000"/>
                    <a:lumOff val="35000"/>
                  </a:schemeClr>
                </a:solidFill>
              </a:rPr>
              <a:t>$900</a:t>
            </a:r>
            <a:endParaRPr lang="zh-CN" altLang="en-US" sz="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22D38C1A-01B2-A9E8-E17E-0BF03211A8C3}"/>
              </a:ext>
            </a:extLst>
          </p:cNvPr>
          <p:cNvSpPr txBox="1"/>
          <p:nvPr/>
        </p:nvSpPr>
        <p:spPr>
          <a:xfrm>
            <a:off x="5899570" y="3858956"/>
            <a:ext cx="4026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tx1">
                    <a:lumMod val="65000"/>
                    <a:lumOff val="35000"/>
                  </a:schemeClr>
                </a:solidFill>
              </a:rPr>
              <a:t>$750</a:t>
            </a:r>
            <a:endParaRPr lang="zh-CN" altLang="en-US" sz="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4650A6E0-3AD6-2135-59A0-0F9CF1327414}"/>
              </a:ext>
            </a:extLst>
          </p:cNvPr>
          <p:cNvSpPr txBox="1"/>
          <p:nvPr/>
        </p:nvSpPr>
        <p:spPr>
          <a:xfrm>
            <a:off x="6711843" y="3166947"/>
            <a:ext cx="4026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tx1">
                    <a:lumMod val="65000"/>
                    <a:lumOff val="35000"/>
                  </a:schemeClr>
                </a:solidFill>
              </a:rPr>
              <a:t>$70</a:t>
            </a:r>
            <a:endParaRPr lang="zh-CN" altLang="en-US" sz="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B0A57AE3-DA8A-F350-0275-4F7AF7B587E6}"/>
              </a:ext>
            </a:extLst>
          </p:cNvPr>
          <p:cNvSpPr txBox="1"/>
          <p:nvPr/>
        </p:nvSpPr>
        <p:spPr>
          <a:xfrm>
            <a:off x="6902909" y="4118542"/>
            <a:ext cx="4026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tx1">
                    <a:lumMod val="65000"/>
                    <a:lumOff val="35000"/>
                  </a:schemeClr>
                </a:solidFill>
              </a:rPr>
              <a:t>$200</a:t>
            </a:r>
            <a:endParaRPr lang="zh-CN" altLang="en-US" sz="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765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49A2567-7600-415E-E47A-CAC88626BC62}"/>
              </a:ext>
            </a:extLst>
          </p:cNvPr>
          <p:cNvSpPr/>
          <p:nvPr/>
        </p:nvSpPr>
        <p:spPr>
          <a:xfrm>
            <a:off x="3991505" y="1869467"/>
            <a:ext cx="2527176" cy="2556049"/>
          </a:xfrm>
          <a:prstGeom prst="rect">
            <a:avLst/>
          </a:prstGeom>
          <a:solidFill>
            <a:srgbClr val="FFFBE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6036D31-8D65-288A-387B-E8FE83F90235}"/>
              </a:ext>
            </a:extLst>
          </p:cNvPr>
          <p:cNvSpPr/>
          <p:nvPr/>
        </p:nvSpPr>
        <p:spPr>
          <a:xfrm>
            <a:off x="6566316" y="1869467"/>
            <a:ext cx="2527176" cy="2556049"/>
          </a:xfrm>
          <a:prstGeom prst="rect">
            <a:avLst/>
          </a:prstGeom>
          <a:solidFill>
            <a:srgbClr val="FFFBE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730678E-A829-FE72-EDAF-A59BF45DB0A1}"/>
              </a:ext>
            </a:extLst>
          </p:cNvPr>
          <p:cNvSpPr/>
          <p:nvPr/>
        </p:nvSpPr>
        <p:spPr>
          <a:xfrm>
            <a:off x="4051154" y="1942738"/>
            <a:ext cx="2392028" cy="2409504"/>
          </a:xfrm>
          <a:prstGeom prst="roundRect">
            <a:avLst/>
          </a:prstGeom>
          <a:solidFill>
            <a:srgbClr val="FFFBEF"/>
          </a:solidFill>
          <a:ln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3934E0D-D3DD-6FCB-D907-767A963A9640}"/>
              </a:ext>
            </a:extLst>
          </p:cNvPr>
          <p:cNvSpPr/>
          <p:nvPr/>
        </p:nvSpPr>
        <p:spPr>
          <a:xfrm>
            <a:off x="4242297" y="2316330"/>
            <a:ext cx="124287" cy="12428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4805C35-F591-A12B-BA86-136EBD3663B5}"/>
              </a:ext>
            </a:extLst>
          </p:cNvPr>
          <p:cNvSpPr/>
          <p:nvPr/>
        </p:nvSpPr>
        <p:spPr>
          <a:xfrm>
            <a:off x="4876070" y="1976066"/>
            <a:ext cx="124287" cy="12428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E89F4BA-D6EC-91C9-D88A-83B673969B06}"/>
              </a:ext>
            </a:extLst>
          </p:cNvPr>
          <p:cNvSpPr/>
          <p:nvPr/>
        </p:nvSpPr>
        <p:spPr>
          <a:xfrm>
            <a:off x="5519447" y="4097783"/>
            <a:ext cx="124287" cy="12428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1D30B0B-E209-76B9-D94F-8988B907E19C}"/>
              </a:ext>
            </a:extLst>
          </p:cNvPr>
          <p:cNvSpPr/>
          <p:nvPr/>
        </p:nvSpPr>
        <p:spPr>
          <a:xfrm>
            <a:off x="4602584" y="3973496"/>
            <a:ext cx="124287" cy="12428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044DEEA-73CD-094C-9015-D71BF8F26E12}"/>
              </a:ext>
            </a:extLst>
          </p:cNvPr>
          <p:cNvSpPr/>
          <p:nvPr/>
        </p:nvSpPr>
        <p:spPr>
          <a:xfrm>
            <a:off x="5716732" y="2138775"/>
            <a:ext cx="124287" cy="12428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26B367A3-8E4D-7D2C-C4C9-8FA2E6A92C8E}"/>
              </a:ext>
            </a:extLst>
          </p:cNvPr>
          <p:cNvSpPr/>
          <p:nvPr/>
        </p:nvSpPr>
        <p:spPr>
          <a:xfrm>
            <a:off x="6210173" y="2532356"/>
            <a:ext cx="124287" cy="12428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8FB5AA4-4BAA-1B73-0C48-4526DF7379C3}"/>
              </a:ext>
            </a:extLst>
          </p:cNvPr>
          <p:cNvSpPr/>
          <p:nvPr/>
        </p:nvSpPr>
        <p:spPr>
          <a:xfrm>
            <a:off x="4082501" y="3268831"/>
            <a:ext cx="124287" cy="12428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F9356536-EA55-0B25-D2FC-BA7B068CE7DE}"/>
              </a:ext>
            </a:extLst>
          </p:cNvPr>
          <p:cNvSpPr/>
          <p:nvPr/>
        </p:nvSpPr>
        <p:spPr>
          <a:xfrm>
            <a:off x="5992680" y="3643172"/>
            <a:ext cx="124287" cy="12428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C330C635-F05C-4B0A-85C0-C016DF0309C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985053" y="2078713"/>
            <a:ext cx="1243321" cy="47184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272E1D9-8EB7-B4CD-0904-C99AB03A4E80}"/>
              </a:ext>
            </a:extLst>
          </p:cNvPr>
          <p:cNvCxnSpPr>
            <a:cxnSpLocks/>
          </p:cNvCxnSpPr>
          <p:nvPr/>
        </p:nvCxnSpPr>
        <p:spPr>
          <a:xfrm>
            <a:off x="4380142" y="2367678"/>
            <a:ext cx="1838909" cy="22682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9B86BA44-4C1B-DAC0-76DE-5CA557D13C37}"/>
              </a:ext>
            </a:extLst>
          </p:cNvPr>
          <p:cNvCxnSpPr>
            <a:cxnSpLocks/>
          </p:cNvCxnSpPr>
          <p:nvPr/>
        </p:nvCxnSpPr>
        <p:spPr>
          <a:xfrm flipH="1">
            <a:off x="4159927" y="2440617"/>
            <a:ext cx="135373" cy="82821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61B2D51D-05C8-E2F7-6F25-98946FE61919}"/>
              </a:ext>
            </a:extLst>
          </p:cNvPr>
          <p:cNvCxnSpPr>
            <a:cxnSpLocks/>
            <a:endCxn id="11" idx="7"/>
          </p:cNvCxnSpPr>
          <p:nvPr/>
        </p:nvCxnSpPr>
        <p:spPr>
          <a:xfrm flipH="1">
            <a:off x="4708670" y="2256033"/>
            <a:ext cx="1044312" cy="173566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4F3D157C-611A-C576-31D8-1D910BAA0131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 flipV="1">
            <a:off x="4726871" y="3705316"/>
            <a:ext cx="1265809" cy="33032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47829656-A8D8-26A8-11B4-6D7520C42FEA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4187242" y="2638442"/>
            <a:ext cx="2041132" cy="66746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98E5C5D2-7A7B-FE18-7745-A90E6EC06A94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5625533" y="3715852"/>
            <a:ext cx="380086" cy="40013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C62CF6B2-79D2-F753-B5A0-151589E0446A}"/>
              </a:ext>
            </a:extLst>
          </p:cNvPr>
          <p:cNvSpPr txBox="1"/>
          <p:nvPr/>
        </p:nvSpPr>
        <p:spPr>
          <a:xfrm>
            <a:off x="6657006" y="1942738"/>
            <a:ext cx="1835759" cy="486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>
                <a:solidFill>
                  <a:schemeClr val="tx1">
                    <a:lumMod val="50000"/>
                    <a:lumOff val="50000"/>
                  </a:schemeClr>
                </a:solidFill>
              </a:rPr>
              <a:t>节点</a:t>
            </a:r>
            <a:endParaRPr lang="en-US" altLang="zh-CN" sz="9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900">
                <a:solidFill>
                  <a:schemeClr val="tx2">
                    <a:lumMod val="60000"/>
                    <a:lumOff val="40000"/>
                  </a:schemeClr>
                </a:solidFill>
              </a:rPr>
              <a:t>[</a:t>
            </a:r>
            <a:r>
              <a:rPr lang="en-US" altLang="zh-CN" sz="9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90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zh-CN" altLang="en-US" sz="900">
                <a:solidFill>
                  <a:schemeClr val="tx1">
                    <a:lumMod val="50000"/>
                    <a:lumOff val="50000"/>
                  </a:schemeClr>
                </a:solidFill>
              </a:rPr>
              <a:t>， </a:t>
            </a:r>
            <a:r>
              <a:rPr lang="en-US" altLang="zh-CN" sz="900">
                <a:solidFill>
                  <a:schemeClr val="accent4">
                    <a:lumMod val="50000"/>
                  </a:schemeClr>
                </a:solidFill>
              </a:rPr>
              <a:t>1</a:t>
            </a:r>
            <a:r>
              <a:rPr lang="en-US" altLang="zh-CN" sz="9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sz="900">
                <a:solidFill>
                  <a:schemeClr val="tx1">
                    <a:lumMod val="50000"/>
                    <a:lumOff val="50000"/>
                  </a:schemeClr>
                </a:solidFill>
              </a:rPr>
              <a:t>， </a:t>
            </a:r>
            <a:r>
              <a:rPr lang="en-US" altLang="zh-CN" sz="900">
                <a:solidFill>
                  <a:schemeClr val="accent4">
                    <a:lumMod val="50000"/>
                  </a:schemeClr>
                </a:solidFill>
              </a:rPr>
              <a:t>1</a:t>
            </a:r>
            <a:r>
              <a:rPr lang="zh-CN" altLang="en-US" sz="900">
                <a:solidFill>
                  <a:schemeClr val="tx1">
                    <a:lumMod val="50000"/>
                    <a:lumOff val="50000"/>
                  </a:schemeClr>
                </a:solidFill>
              </a:rPr>
              <a:t>， </a:t>
            </a:r>
            <a:r>
              <a:rPr lang="en-US" altLang="zh-CN" sz="90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zh-CN" altLang="en-US" sz="900">
                <a:solidFill>
                  <a:schemeClr val="tx1">
                    <a:lumMod val="50000"/>
                    <a:lumOff val="50000"/>
                  </a:schemeClr>
                </a:solidFill>
              </a:rPr>
              <a:t>， </a:t>
            </a:r>
            <a:r>
              <a:rPr lang="en-US" altLang="zh-CN" sz="90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zh-CN" altLang="en-US" sz="900">
                <a:solidFill>
                  <a:schemeClr val="tx1">
                    <a:lumMod val="50000"/>
                    <a:lumOff val="50000"/>
                  </a:schemeClr>
                </a:solidFill>
              </a:rPr>
              <a:t>， </a:t>
            </a:r>
            <a:r>
              <a:rPr lang="en-US" altLang="zh-CN" sz="900">
                <a:solidFill>
                  <a:schemeClr val="accent4">
                    <a:lumMod val="50000"/>
                  </a:schemeClr>
                </a:solidFill>
              </a:rPr>
              <a:t>1</a:t>
            </a:r>
            <a:r>
              <a:rPr lang="zh-CN" altLang="en-US" sz="900">
                <a:solidFill>
                  <a:schemeClr val="tx1">
                    <a:lumMod val="50000"/>
                    <a:lumOff val="50000"/>
                  </a:schemeClr>
                </a:solidFill>
              </a:rPr>
              <a:t>， </a:t>
            </a:r>
            <a:r>
              <a:rPr lang="en-US" altLang="zh-CN" sz="900">
                <a:solidFill>
                  <a:schemeClr val="accent4">
                    <a:lumMod val="50000"/>
                  </a:schemeClr>
                </a:solidFill>
              </a:rPr>
              <a:t>1</a:t>
            </a:r>
            <a:r>
              <a:rPr lang="zh-CN" altLang="en-US" sz="900">
                <a:solidFill>
                  <a:schemeClr val="tx1">
                    <a:lumMod val="50000"/>
                    <a:lumOff val="50000"/>
                  </a:schemeClr>
                </a:solidFill>
              </a:rPr>
              <a:t>， </a:t>
            </a:r>
            <a:r>
              <a:rPr lang="en-US" altLang="zh-CN" sz="900">
                <a:solidFill>
                  <a:schemeClr val="accent4">
                    <a:lumMod val="50000"/>
                  </a:schemeClr>
                </a:solidFill>
              </a:rPr>
              <a:t>1</a:t>
            </a:r>
            <a:r>
              <a:rPr lang="en-US" altLang="zh-CN" sz="90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  <a:endParaRPr lang="zh-CN" altLang="en-US" sz="9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802D4C33-BB42-6169-3050-3D9BA517BBAD}"/>
              </a:ext>
            </a:extLst>
          </p:cNvPr>
          <p:cNvSpPr txBox="1"/>
          <p:nvPr/>
        </p:nvSpPr>
        <p:spPr>
          <a:xfrm>
            <a:off x="6676242" y="2532356"/>
            <a:ext cx="1595309" cy="486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>
                <a:solidFill>
                  <a:schemeClr val="tx1">
                    <a:lumMod val="50000"/>
                    <a:lumOff val="50000"/>
                  </a:schemeClr>
                </a:solidFill>
              </a:rPr>
              <a:t>边</a:t>
            </a:r>
            <a:endParaRPr lang="en-US" altLang="zh-CN" sz="9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900">
                <a:solidFill>
                  <a:schemeClr val="tx2">
                    <a:lumMod val="60000"/>
                    <a:lumOff val="40000"/>
                  </a:schemeClr>
                </a:solidFill>
              </a:rPr>
              <a:t>[</a:t>
            </a:r>
            <a:r>
              <a:rPr lang="en-US" altLang="zh-CN" sz="9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90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r>
              <a:rPr lang="zh-CN" altLang="en-US" sz="900">
                <a:solidFill>
                  <a:schemeClr val="tx1">
                    <a:lumMod val="50000"/>
                    <a:lumOff val="50000"/>
                  </a:schemeClr>
                </a:solidFill>
              </a:rPr>
              <a:t>， </a:t>
            </a:r>
            <a:r>
              <a:rPr lang="en-US" altLang="zh-CN" sz="90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altLang="zh-CN" sz="9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sz="900">
                <a:solidFill>
                  <a:schemeClr val="tx1">
                    <a:lumMod val="50000"/>
                    <a:lumOff val="50000"/>
                  </a:schemeClr>
                </a:solidFill>
              </a:rPr>
              <a:t>， </a:t>
            </a:r>
            <a:r>
              <a:rPr lang="en-US" altLang="zh-CN" sz="90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zh-CN" altLang="en-US" sz="900">
                <a:solidFill>
                  <a:schemeClr val="tx1">
                    <a:lumMod val="50000"/>
                    <a:lumOff val="50000"/>
                  </a:schemeClr>
                </a:solidFill>
              </a:rPr>
              <a:t>， </a:t>
            </a:r>
            <a:r>
              <a:rPr lang="en-US" altLang="zh-CN" sz="90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zh-CN" altLang="en-US" sz="900">
                <a:solidFill>
                  <a:schemeClr val="tx1">
                    <a:lumMod val="50000"/>
                    <a:lumOff val="50000"/>
                  </a:schemeClr>
                </a:solidFill>
              </a:rPr>
              <a:t>， </a:t>
            </a:r>
            <a:r>
              <a:rPr lang="en-US" altLang="zh-CN" sz="90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r>
              <a:rPr lang="zh-CN" altLang="en-US" sz="900">
                <a:solidFill>
                  <a:schemeClr val="tx1">
                    <a:lumMod val="50000"/>
                    <a:lumOff val="50000"/>
                  </a:schemeClr>
                </a:solidFill>
              </a:rPr>
              <a:t>，</a:t>
            </a:r>
            <a:r>
              <a:rPr lang="en-US" altLang="zh-CN" sz="90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zh-CN" altLang="en-US" sz="900">
                <a:solidFill>
                  <a:schemeClr val="tx1">
                    <a:lumMod val="50000"/>
                    <a:lumOff val="50000"/>
                  </a:schemeClr>
                </a:solidFill>
              </a:rPr>
              <a:t>， </a:t>
            </a:r>
            <a:r>
              <a:rPr lang="en-US" altLang="zh-CN" sz="90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altLang="zh-CN" sz="90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  <a:endParaRPr lang="zh-CN" altLang="en-US" sz="9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B4DF50DE-2234-C15A-ACE3-4151DB38BC0A}"/>
              </a:ext>
            </a:extLst>
          </p:cNvPr>
          <p:cNvSpPr txBox="1"/>
          <p:nvPr/>
        </p:nvSpPr>
        <p:spPr>
          <a:xfrm>
            <a:off x="6676242" y="3030571"/>
            <a:ext cx="2026517" cy="694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>
                <a:solidFill>
                  <a:schemeClr val="tx1">
                    <a:lumMod val="50000"/>
                    <a:lumOff val="50000"/>
                  </a:schemeClr>
                </a:solidFill>
              </a:rPr>
              <a:t>邻接表</a:t>
            </a:r>
            <a:endParaRPr lang="en-US" altLang="zh-CN" sz="9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900">
                <a:solidFill>
                  <a:schemeClr val="tx2">
                    <a:lumMod val="60000"/>
                    <a:lumOff val="40000"/>
                  </a:schemeClr>
                </a:solidFill>
              </a:rPr>
              <a:t>[ [</a:t>
            </a:r>
            <a:r>
              <a:rPr lang="en-US" altLang="zh-CN" sz="900"/>
              <a:t>1</a:t>
            </a:r>
            <a:r>
              <a:rPr lang="zh-CN" altLang="en-US" sz="900"/>
              <a:t>，</a:t>
            </a:r>
            <a:r>
              <a:rPr lang="en-US" altLang="zh-CN" sz="900"/>
              <a:t>0</a:t>
            </a:r>
            <a:r>
              <a:rPr lang="en-US" altLang="zh-CN" sz="90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  <a:r>
              <a:rPr lang="zh-CN" altLang="en-US" sz="900">
                <a:solidFill>
                  <a:schemeClr val="tx2">
                    <a:lumMod val="60000"/>
                    <a:lumOff val="40000"/>
                  </a:schemeClr>
                </a:solidFill>
              </a:rPr>
              <a:t>，</a:t>
            </a:r>
            <a:r>
              <a:rPr lang="en-US" altLang="zh-CN" sz="900">
                <a:solidFill>
                  <a:schemeClr val="tx2">
                    <a:lumMod val="60000"/>
                    <a:lumOff val="40000"/>
                  </a:schemeClr>
                </a:solidFill>
              </a:rPr>
              <a:t> [</a:t>
            </a:r>
            <a:r>
              <a:rPr lang="en-US" altLang="zh-CN" sz="900"/>
              <a:t>2</a:t>
            </a:r>
            <a:r>
              <a:rPr lang="zh-CN" altLang="en-US" sz="900"/>
              <a:t>，</a:t>
            </a:r>
            <a:r>
              <a:rPr lang="en-US" altLang="zh-CN" sz="900"/>
              <a:t>0</a:t>
            </a:r>
            <a:r>
              <a:rPr lang="en-US" altLang="zh-CN" sz="90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  <a:r>
              <a:rPr lang="zh-CN" altLang="en-US" sz="900">
                <a:solidFill>
                  <a:schemeClr val="tx2">
                    <a:lumMod val="60000"/>
                    <a:lumOff val="40000"/>
                  </a:schemeClr>
                </a:solidFill>
              </a:rPr>
              <a:t>，</a:t>
            </a:r>
            <a:r>
              <a:rPr lang="en-US" altLang="zh-CN" sz="900">
                <a:solidFill>
                  <a:schemeClr val="tx2">
                    <a:lumMod val="60000"/>
                    <a:lumOff val="40000"/>
                  </a:schemeClr>
                </a:solidFill>
              </a:rPr>
              <a:t> [</a:t>
            </a:r>
            <a:r>
              <a:rPr lang="en-US" altLang="zh-CN" sz="900"/>
              <a:t>4</a:t>
            </a:r>
            <a:r>
              <a:rPr lang="zh-CN" altLang="en-US" sz="900"/>
              <a:t>，</a:t>
            </a:r>
            <a:r>
              <a:rPr lang="en-US" altLang="zh-CN" sz="900"/>
              <a:t>3</a:t>
            </a:r>
            <a:r>
              <a:rPr lang="en-US" altLang="zh-CN" sz="90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  <a:r>
              <a:rPr lang="zh-CN" altLang="en-US" sz="900">
                <a:solidFill>
                  <a:schemeClr val="tx2">
                    <a:lumMod val="60000"/>
                    <a:lumOff val="40000"/>
                  </a:schemeClr>
                </a:solidFill>
              </a:rPr>
              <a:t>，</a:t>
            </a:r>
            <a:r>
              <a:rPr lang="en-US" altLang="zh-CN" sz="900">
                <a:solidFill>
                  <a:schemeClr val="tx2">
                    <a:lumMod val="60000"/>
                    <a:lumOff val="40000"/>
                  </a:schemeClr>
                </a:solidFill>
              </a:rPr>
              <a:t> [</a:t>
            </a:r>
            <a:r>
              <a:rPr lang="en-US" altLang="zh-CN" sz="900"/>
              <a:t>6</a:t>
            </a:r>
            <a:r>
              <a:rPr lang="zh-CN" altLang="en-US" sz="900"/>
              <a:t>，</a:t>
            </a:r>
            <a:r>
              <a:rPr lang="en-US" altLang="zh-CN" sz="900"/>
              <a:t>2</a:t>
            </a:r>
            <a:r>
              <a:rPr lang="en-US" altLang="zh-CN" sz="90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  <a:r>
              <a:rPr lang="zh-CN" altLang="en-US" sz="900">
                <a:solidFill>
                  <a:schemeClr val="tx2">
                    <a:lumMod val="60000"/>
                    <a:lumOff val="40000"/>
                  </a:schemeClr>
                </a:solidFill>
              </a:rPr>
              <a:t>，</a:t>
            </a:r>
            <a:endParaRPr lang="en-US" altLang="zh-CN" sz="90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900">
                <a:solidFill>
                  <a:schemeClr val="tx2">
                    <a:lumMod val="60000"/>
                    <a:lumOff val="40000"/>
                  </a:schemeClr>
                </a:solidFill>
              </a:rPr>
              <a:t> [</a:t>
            </a:r>
            <a:r>
              <a:rPr lang="en-US" altLang="zh-CN" sz="900"/>
              <a:t>7</a:t>
            </a:r>
            <a:r>
              <a:rPr lang="zh-CN" altLang="en-US" sz="900"/>
              <a:t>，</a:t>
            </a:r>
            <a:r>
              <a:rPr lang="en-US" altLang="zh-CN" sz="900"/>
              <a:t>3</a:t>
            </a:r>
            <a:r>
              <a:rPr lang="en-US" altLang="zh-CN" sz="90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  <a:r>
              <a:rPr lang="zh-CN" altLang="en-US" sz="900">
                <a:solidFill>
                  <a:schemeClr val="tx2">
                    <a:lumMod val="60000"/>
                    <a:lumOff val="40000"/>
                  </a:schemeClr>
                </a:solidFill>
              </a:rPr>
              <a:t>，</a:t>
            </a:r>
            <a:r>
              <a:rPr lang="en-US" altLang="zh-CN" sz="900">
                <a:solidFill>
                  <a:schemeClr val="tx2">
                    <a:lumMod val="60000"/>
                    <a:lumOff val="40000"/>
                  </a:schemeClr>
                </a:solidFill>
              </a:rPr>
              <a:t> [</a:t>
            </a:r>
            <a:r>
              <a:rPr lang="en-US" altLang="zh-CN" sz="900"/>
              <a:t>7</a:t>
            </a:r>
            <a:r>
              <a:rPr lang="zh-CN" altLang="en-US" sz="900"/>
              <a:t>，</a:t>
            </a:r>
            <a:r>
              <a:rPr lang="en-US" altLang="zh-CN" sz="900"/>
              <a:t>4</a:t>
            </a:r>
            <a:r>
              <a:rPr lang="en-US" altLang="zh-CN" sz="90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  <a:r>
              <a:rPr lang="zh-CN" altLang="en-US" sz="900">
                <a:solidFill>
                  <a:schemeClr val="tx2">
                    <a:lumMod val="60000"/>
                    <a:lumOff val="40000"/>
                  </a:schemeClr>
                </a:solidFill>
              </a:rPr>
              <a:t>，</a:t>
            </a:r>
            <a:r>
              <a:rPr lang="en-US" altLang="zh-CN" sz="900">
                <a:solidFill>
                  <a:schemeClr val="tx2">
                    <a:lumMod val="60000"/>
                    <a:lumOff val="40000"/>
                  </a:schemeClr>
                </a:solidFill>
              </a:rPr>
              <a:t> [</a:t>
            </a:r>
            <a:r>
              <a:rPr lang="en-US" altLang="zh-CN" sz="900"/>
              <a:t>7</a:t>
            </a:r>
            <a:r>
              <a:rPr lang="zh-CN" altLang="en-US" sz="900"/>
              <a:t>，</a:t>
            </a:r>
            <a:r>
              <a:rPr lang="en-US" altLang="zh-CN" sz="900"/>
              <a:t>5</a:t>
            </a:r>
            <a:r>
              <a:rPr lang="en-US" altLang="zh-CN" sz="900">
                <a:solidFill>
                  <a:schemeClr val="tx2">
                    <a:lumMod val="60000"/>
                    <a:lumOff val="40000"/>
                  </a:schemeClr>
                </a:solidFill>
              </a:rPr>
              <a:t>]]</a:t>
            </a:r>
            <a:endParaRPr lang="zh-CN" altLang="en-US" sz="9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BDC6BE5A-CEAB-72FF-CB21-F8425BE6E28F}"/>
              </a:ext>
            </a:extLst>
          </p:cNvPr>
          <p:cNvSpPr/>
          <p:nvPr/>
        </p:nvSpPr>
        <p:spPr>
          <a:xfrm>
            <a:off x="7847861" y="2796466"/>
            <a:ext cx="90888" cy="16497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7CF556B-071C-C968-F409-B04FA5BA9749}"/>
              </a:ext>
            </a:extLst>
          </p:cNvPr>
          <p:cNvSpPr/>
          <p:nvPr/>
        </p:nvSpPr>
        <p:spPr>
          <a:xfrm>
            <a:off x="7205366" y="3508026"/>
            <a:ext cx="411676" cy="19729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A5D2602F-5655-26CA-05A9-495A7AD394A5}"/>
              </a:ext>
            </a:extLst>
          </p:cNvPr>
          <p:cNvSpPr txBox="1"/>
          <p:nvPr/>
        </p:nvSpPr>
        <p:spPr>
          <a:xfrm>
            <a:off x="6666229" y="3715775"/>
            <a:ext cx="415498" cy="486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>
                <a:solidFill>
                  <a:schemeClr val="tx1">
                    <a:lumMod val="50000"/>
                    <a:lumOff val="50000"/>
                  </a:schemeClr>
                </a:solidFill>
              </a:rPr>
              <a:t>全局</a:t>
            </a:r>
            <a:endParaRPr lang="en-US" altLang="zh-CN" sz="9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900">
                <a:solidFill>
                  <a:srgbClr val="C00000"/>
                </a:solidFill>
              </a:rPr>
              <a:t>0</a:t>
            </a:r>
            <a:endParaRPr lang="zh-CN" altLang="en-US" sz="9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73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43008CEA-1AE9-F3B1-385D-C38149A0FF93}"/>
              </a:ext>
            </a:extLst>
          </p:cNvPr>
          <p:cNvSpPr/>
          <p:nvPr/>
        </p:nvSpPr>
        <p:spPr>
          <a:xfrm>
            <a:off x="3482549" y="2556768"/>
            <a:ext cx="106532" cy="11540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219D62E2-2C55-4EF5-AE24-96A05123368A}"/>
              </a:ext>
            </a:extLst>
          </p:cNvPr>
          <p:cNvSpPr/>
          <p:nvPr/>
        </p:nvSpPr>
        <p:spPr>
          <a:xfrm>
            <a:off x="3812502" y="2672177"/>
            <a:ext cx="106532" cy="11540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CF9031FB-2061-A2C2-4206-322F84C4993C}"/>
              </a:ext>
            </a:extLst>
          </p:cNvPr>
          <p:cNvSpPr/>
          <p:nvPr/>
        </p:nvSpPr>
        <p:spPr>
          <a:xfrm>
            <a:off x="3535815" y="2905217"/>
            <a:ext cx="106532" cy="11540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9B1C4A7-5248-A6B2-FC73-944FFC215BF8}"/>
              </a:ext>
            </a:extLst>
          </p:cNvPr>
          <p:cNvSpPr/>
          <p:nvPr/>
        </p:nvSpPr>
        <p:spPr>
          <a:xfrm>
            <a:off x="4024085" y="3055397"/>
            <a:ext cx="106532" cy="11540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001530-8C1E-4A77-36EB-F27CF39465CB}"/>
              </a:ext>
            </a:extLst>
          </p:cNvPr>
          <p:cNvSpPr/>
          <p:nvPr/>
        </p:nvSpPr>
        <p:spPr>
          <a:xfrm>
            <a:off x="3275404" y="3186342"/>
            <a:ext cx="106532" cy="11540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6717456-B269-24B8-2AA7-263BA86FBC14}"/>
              </a:ext>
            </a:extLst>
          </p:cNvPr>
          <p:cNvSpPr/>
          <p:nvPr/>
        </p:nvSpPr>
        <p:spPr>
          <a:xfrm>
            <a:off x="3910154" y="3290858"/>
            <a:ext cx="106532" cy="11540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808B181-170F-17A4-53B3-28BA69E5DF1C}"/>
              </a:ext>
            </a:extLst>
          </p:cNvPr>
          <p:cNvSpPr/>
          <p:nvPr/>
        </p:nvSpPr>
        <p:spPr>
          <a:xfrm>
            <a:off x="3589081" y="3419583"/>
            <a:ext cx="106532" cy="11540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EFC74E4-562E-6D2E-6C4C-ECA0779EE63D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3589081" y="2640164"/>
            <a:ext cx="223421" cy="8971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E4C235E-2F64-6072-2185-49A5C2A815F9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547102" y="2663297"/>
            <a:ext cx="41979" cy="24192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6F006A6-DF3E-F303-D6F2-13D380A09200}"/>
              </a:ext>
            </a:extLst>
          </p:cNvPr>
          <p:cNvCxnSpPr>
            <a:cxnSpLocks/>
            <a:stCxn id="7" idx="7"/>
            <a:endCxn id="4" idx="3"/>
          </p:cNvCxnSpPr>
          <p:nvPr/>
        </p:nvCxnSpPr>
        <p:spPr>
          <a:xfrm flipV="1">
            <a:off x="3366335" y="3003725"/>
            <a:ext cx="185081" cy="19951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67B311D-884F-94DA-BD03-5297E5B394EF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4001085" y="3157490"/>
            <a:ext cx="54875" cy="15026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E72C81B-E4B2-9F49-4FCC-702F922CA749}"/>
              </a:ext>
            </a:extLst>
          </p:cNvPr>
          <p:cNvCxnSpPr>
            <a:cxnSpLocks/>
            <a:stCxn id="9" idx="6"/>
          </p:cNvCxnSpPr>
          <p:nvPr/>
        </p:nvCxnSpPr>
        <p:spPr>
          <a:xfrm flipV="1">
            <a:off x="3695613" y="3377528"/>
            <a:ext cx="223421" cy="9976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2FFDA36-3DFA-D413-54BF-BFD4AA1D1493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3381936" y="3244047"/>
            <a:ext cx="528218" cy="10451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99B6A432-45F7-1A32-176F-04A235BC41FE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3680012" y="2788696"/>
            <a:ext cx="185756" cy="64778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9F0A60F-5737-C232-385C-D317CA2E4700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3626746" y="3003725"/>
            <a:ext cx="412940" cy="6857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827CCDB7-B478-E926-9FA7-8E9D12E58263}"/>
              </a:ext>
            </a:extLst>
          </p:cNvPr>
          <p:cNvSpPr txBox="1"/>
          <p:nvPr/>
        </p:nvSpPr>
        <p:spPr>
          <a:xfrm>
            <a:off x="3328670" y="2228589"/>
            <a:ext cx="32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x</a:t>
            </a:r>
            <a:r>
              <a:rPr lang="en-US" altLang="zh-CN" sz="1400" baseline="-25000"/>
              <a:t>1</a:t>
            </a:r>
            <a:endParaRPr lang="zh-CN" altLang="en-US" baseline="-2500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3E0C866-E952-00C1-F526-9F11806C018E}"/>
              </a:ext>
            </a:extLst>
          </p:cNvPr>
          <p:cNvSpPr txBox="1"/>
          <p:nvPr/>
        </p:nvSpPr>
        <p:spPr>
          <a:xfrm>
            <a:off x="3018412" y="3186342"/>
            <a:ext cx="32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x</a:t>
            </a:r>
            <a:r>
              <a:rPr lang="en-US" altLang="zh-CN" sz="1400" baseline="-25000"/>
              <a:t>2</a:t>
            </a:r>
            <a:endParaRPr lang="zh-CN" altLang="en-US" baseline="-2500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6A3FDBD-9D3B-B39E-F2F7-973FC73A10D9}"/>
              </a:ext>
            </a:extLst>
          </p:cNvPr>
          <p:cNvSpPr txBox="1"/>
          <p:nvPr/>
        </p:nvSpPr>
        <p:spPr>
          <a:xfrm>
            <a:off x="4012032" y="2777617"/>
            <a:ext cx="32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x</a:t>
            </a:r>
            <a:r>
              <a:rPr lang="en-US" altLang="zh-CN" sz="1400" baseline="-25000"/>
              <a:t>3</a:t>
            </a:r>
            <a:endParaRPr lang="zh-CN" altLang="en-US" baseline="-2500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C9D5158-3F7D-A97D-2B1F-70D00D094F4A}"/>
              </a:ext>
            </a:extLst>
          </p:cNvPr>
          <p:cNvCxnSpPr>
            <a:cxnSpLocks/>
          </p:cNvCxnSpPr>
          <p:nvPr/>
        </p:nvCxnSpPr>
        <p:spPr>
          <a:xfrm>
            <a:off x="4471515" y="3055397"/>
            <a:ext cx="612459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88A1403E-61C2-C4E9-0621-50BCBBE4E9D2}"/>
              </a:ext>
            </a:extLst>
          </p:cNvPr>
          <p:cNvSpPr txBox="1"/>
          <p:nvPr/>
        </p:nvSpPr>
        <p:spPr>
          <a:xfrm>
            <a:off x="4534729" y="2760391"/>
            <a:ext cx="497252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>
                <a:solidFill>
                  <a:schemeClr val="accent6"/>
                </a:solidFill>
              </a:rPr>
              <a:t>GNN</a:t>
            </a:r>
          </a:p>
          <a:p>
            <a:endParaRPr lang="en-US" altLang="zh-CN" sz="1050" b="1">
              <a:solidFill>
                <a:schemeClr val="accent6"/>
              </a:solidFill>
            </a:endParaRPr>
          </a:p>
          <a:p>
            <a:r>
              <a:rPr lang="en-US" altLang="zh-CN" sz="1050" b="1">
                <a:solidFill>
                  <a:schemeClr val="accent6"/>
                </a:solidFill>
              </a:rPr>
              <a:t>λ = 1</a:t>
            </a:r>
            <a:endParaRPr lang="zh-CN" altLang="en-US" sz="1050" b="1">
              <a:solidFill>
                <a:schemeClr val="accent6"/>
              </a:solidFill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9F224F5D-FEA8-51B9-D7CD-D95456AEE623}"/>
              </a:ext>
            </a:extLst>
          </p:cNvPr>
          <p:cNvSpPr/>
          <p:nvPr/>
        </p:nvSpPr>
        <p:spPr>
          <a:xfrm>
            <a:off x="5484180" y="2551321"/>
            <a:ext cx="106532" cy="115409"/>
          </a:xfrm>
          <a:prstGeom prst="ellipse">
            <a:avLst/>
          </a:prstGeom>
          <a:solidFill>
            <a:srgbClr val="48CCE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57C56CC6-B832-6158-AC7D-A1315DFD5715}"/>
              </a:ext>
            </a:extLst>
          </p:cNvPr>
          <p:cNvSpPr/>
          <p:nvPr/>
        </p:nvSpPr>
        <p:spPr>
          <a:xfrm>
            <a:off x="5814133" y="2666730"/>
            <a:ext cx="106532" cy="115409"/>
          </a:xfrm>
          <a:prstGeom prst="ellipse">
            <a:avLst/>
          </a:prstGeom>
          <a:solidFill>
            <a:srgbClr val="48CC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84148B16-65B1-C109-826B-E6E7ECEE71F9}"/>
              </a:ext>
            </a:extLst>
          </p:cNvPr>
          <p:cNvSpPr/>
          <p:nvPr/>
        </p:nvSpPr>
        <p:spPr>
          <a:xfrm>
            <a:off x="5537446" y="2899770"/>
            <a:ext cx="106532" cy="115409"/>
          </a:xfrm>
          <a:prstGeom prst="ellipse">
            <a:avLst/>
          </a:prstGeom>
          <a:solidFill>
            <a:srgbClr val="48CC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DB34BB52-5EE7-6514-C0A4-D84680274E1B}"/>
              </a:ext>
            </a:extLst>
          </p:cNvPr>
          <p:cNvSpPr/>
          <p:nvPr/>
        </p:nvSpPr>
        <p:spPr>
          <a:xfrm>
            <a:off x="6025716" y="3049950"/>
            <a:ext cx="106532" cy="115409"/>
          </a:xfrm>
          <a:prstGeom prst="ellipse">
            <a:avLst/>
          </a:prstGeom>
          <a:solidFill>
            <a:srgbClr val="48CC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CD43AAA5-5B17-6B7E-2382-3C743EF3E73F}"/>
              </a:ext>
            </a:extLst>
          </p:cNvPr>
          <p:cNvSpPr/>
          <p:nvPr/>
        </p:nvSpPr>
        <p:spPr>
          <a:xfrm>
            <a:off x="5277035" y="3180895"/>
            <a:ext cx="106532" cy="115409"/>
          </a:xfrm>
          <a:prstGeom prst="ellipse">
            <a:avLst/>
          </a:prstGeom>
          <a:solidFill>
            <a:srgbClr val="48CC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1E94E25B-3910-E9C0-EEE9-0C13EFD901A5}"/>
              </a:ext>
            </a:extLst>
          </p:cNvPr>
          <p:cNvSpPr/>
          <p:nvPr/>
        </p:nvSpPr>
        <p:spPr>
          <a:xfrm>
            <a:off x="5911785" y="3285411"/>
            <a:ext cx="106532" cy="115409"/>
          </a:xfrm>
          <a:prstGeom prst="ellipse">
            <a:avLst/>
          </a:prstGeom>
          <a:solidFill>
            <a:srgbClr val="48CC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118A0F3F-F278-EA36-2539-6F714F048D81}"/>
              </a:ext>
            </a:extLst>
          </p:cNvPr>
          <p:cNvSpPr/>
          <p:nvPr/>
        </p:nvSpPr>
        <p:spPr>
          <a:xfrm>
            <a:off x="5590712" y="3414136"/>
            <a:ext cx="106532" cy="115409"/>
          </a:xfrm>
          <a:prstGeom prst="ellipse">
            <a:avLst/>
          </a:prstGeom>
          <a:solidFill>
            <a:srgbClr val="48CC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D95964C3-B12F-33B7-5591-A8B35017646D}"/>
              </a:ext>
            </a:extLst>
          </p:cNvPr>
          <p:cNvCxnSpPr>
            <a:cxnSpLocks/>
            <a:endCxn id="35" idx="2"/>
          </p:cNvCxnSpPr>
          <p:nvPr/>
        </p:nvCxnSpPr>
        <p:spPr>
          <a:xfrm>
            <a:off x="5590712" y="2634717"/>
            <a:ext cx="223421" cy="8971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E1CDD221-92B4-0393-B1B4-63F8154AD20D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5548733" y="2657850"/>
            <a:ext cx="41979" cy="24192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48D2C530-F55A-DEA1-D6E5-13D2880E8D5C}"/>
              </a:ext>
            </a:extLst>
          </p:cNvPr>
          <p:cNvCxnSpPr>
            <a:cxnSpLocks/>
            <a:stCxn id="39" idx="7"/>
            <a:endCxn id="37" idx="3"/>
          </p:cNvCxnSpPr>
          <p:nvPr/>
        </p:nvCxnSpPr>
        <p:spPr>
          <a:xfrm flipV="1">
            <a:off x="5367966" y="2998278"/>
            <a:ext cx="185081" cy="19951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DF926BE7-91DD-5E96-22EA-900E3C1D88C3}"/>
              </a:ext>
            </a:extLst>
          </p:cNvPr>
          <p:cNvCxnSpPr>
            <a:cxnSpLocks/>
            <a:stCxn id="41" idx="7"/>
          </p:cNvCxnSpPr>
          <p:nvPr/>
        </p:nvCxnSpPr>
        <p:spPr>
          <a:xfrm flipV="1">
            <a:off x="6002716" y="3152043"/>
            <a:ext cx="54875" cy="15026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4BDDE126-5EAA-D639-6358-5B8829F4CEBA}"/>
              </a:ext>
            </a:extLst>
          </p:cNvPr>
          <p:cNvCxnSpPr>
            <a:cxnSpLocks/>
            <a:stCxn id="43" idx="6"/>
          </p:cNvCxnSpPr>
          <p:nvPr/>
        </p:nvCxnSpPr>
        <p:spPr>
          <a:xfrm flipV="1">
            <a:off x="5697244" y="3372081"/>
            <a:ext cx="223421" cy="9976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4744B644-8BF3-9ABC-2020-3AAC75165525}"/>
              </a:ext>
            </a:extLst>
          </p:cNvPr>
          <p:cNvCxnSpPr>
            <a:cxnSpLocks/>
            <a:stCxn id="39" idx="6"/>
            <a:endCxn id="41" idx="2"/>
          </p:cNvCxnSpPr>
          <p:nvPr/>
        </p:nvCxnSpPr>
        <p:spPr>
          <a:xfrm>
            <a:off x="5383567" y="3238600"/>
            <a:ext cx="528218" cy="10451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2A674328-2AD2-B207-E61E-FC8EA459E3B3}"/>
              </a:ext>
            </a:extLst>
          </p:cNvPr>
          <p:cNvCxnSpPr>
            <a:cxnSpLocks/>
            <a:stCxn id="43" idx="7"/>
          </p:cNvCxnSpPr>
          <p:nvPr/>
        </p:nvCxnSpPr>
        <p:spPr>
          <a:xfrm flipV="1">
            <a:off x="5681643" y="2783249"/>
            <a:ext cx="185756" cy="64778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D777A6E8-E939-BA52-57BD-EA6DA033AE03}"/>
              </a:ext>
            </a:extLst>
          </p:cNvPr>
          <p:cNvCxnSpPr>
            <a:cxnSpLocks/>
            <a:stCxn id="37" idx="5"/>
            <a:endCxn id="38" idx="1"/>
          </p:cNvCxnSpPr>
          <p:nvPr/>
        </p:nvCxnSpPr>
        <p:spPr>
          <a:xfrm>
            <a:off x="5628377" y="2998278"/>
            <a:ext cx="412940" cy="6857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72D888F0-81AD-A6A8-D618-300690B1DB09}"/>
              </a:ext>
            </a:extLst>
          </p:cNvPr>
          <p:cNvSpPr txBox="1"/>
          <p:nvPr/>
        </p:nvSpPr>
        <p:spPr>
          <a:xfrm>
            <a:off x="5330301" y="2223142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h</a:t>
            </a:r>
            <a:r>
              <a:rPr lang="en-US" altLang="zh-CN" sz="1400" baseline="30000"/>
              <a:t>1</a:t>
            </a:r>
            <a:r>
              <a:rPr lang="en-US" altLang="zh-CN" sz="1400" baseline="-25000"/>
              <a:t>1</a:t>
            </a:r>
            <a:endParaRPr lang="zh-CN" altLang="en-US" baseline="-2500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ED396C01-02E0-11A3-D156-B1727A9A533D}"/>
              </a:ext>
            </a:extLst>
          </p:cNvPr>
          <p:cNvSpPr txBox="1"/>
          <p:nvPr/>
        </p:nvSpPr>
        <p:spPr>
          <a:xfrm>
            <a:off x="5021827" y="3260247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h</a:t>
            </a:r>
            <a:r>
              <a:rPr lang="en-US" altLang="zh-CN" sz="1400" baseline="30000"/>
              <a:t>1</a:t>
            </a:r>
            <a:r>
              <a:rPr lang="en-US" altLang="zh-CN" sz="1400" baseline="-25000"/>
              <a:t>2</a:t>
            </a:r>
            <a:endParaRPr lang="zh-CN" altLang="en-US" sz="1400" baseline="-2500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D2B8A354-07C4-F4D9-80CE-AE154163441E}"/>
              </a:ext>
            </a:extLst>
          </p:cNvPr>
          <p:cNvSpPr txBox="1"/>
          <p:nvPr/>
        </p:nvSpPr>
        <p:spPr>
          <a:xfrm>
            <a:off x="6013663" y="2772170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h</a:t>
            </a:r>
            <a:r>
              <a:rPr lang="en-US" altLang="zh-CN" sz="1400" baseline="30000"/>
              <a:t>1</a:t>
            </a:r>
            <a:r>
              <a:rPr lang="en-US" altLang="zh-CN" sz="1400" baseline="-25000"/>
              <a:t>3</a:t>
            </a:r>
            <a:endParaRPr lang="zh-CN" altLang="en-US" sz="1400" baseline="-25000"/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0D09BB94-D944-CB3E-F63A-EC2F394ACCB7}"/>
              </a:ext>
            </a:extLst>
          </p:cNvPr>
          <p:cNvCxnSpPr>
            <a:cxnSpLocks/>
          </p:cNvCxnSpPr>
          <p:nvPr/>
        </p:nvCxnSpPr>
        <p:spPr>
          <a:xfrm>
            <a:off x="6471203" y="3080561"/>
            <a:ext cx="612459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A3895260-4184-55A5-8B9D-EF74FDD33C62}"/>
              </a:ext>
            </a:extLst>
          </p:cNvPr>
          <p:cNvSpPr txBox="1"/>
          <p:nvPr/>
        </p:nvSpPr>
        <p:spPr>
          <a:xfrm>
            <a:off x="6534417" y="2785555"/>
            <a:ext cx="497252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>
                <a:solidFill>
                  <a:schemeClr val="accent6"/>
                </a:solidFill>
              </a:rPr>
              <a:t>GNN</a:t>
            </a:r>
          </a:p>
          <a:p>
            <a:endParaRPr lang="en-US" altLang="zh-CN" sz="1050" b="1">
              <a:solidFill>
                <a:schemeClr val="accent6"/>
              </a:solidFill>
            </a:endParaRPr>
          </a:p>
          <a:p>
            <a:r>
              <a:rPr lang="en-US" altLang="zh-CN" sz="1050" b="1">
                <a:solidFill>
                  <a:schemeClr val="accent6"/>
                </a:solidFill>
              </a:rPr>
              <a:t>λ = 2</a:t>
            </a:r>
            <a:endParaRPr lang="zh-CN" altLang="en-US" sz="1050" b="1">
              <a:solidFill>
                <a:schemeClr val="accent6"/>
              </a:solidFill>
            </a:endParaRPr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EF78656E-CF7B-B61D-4E07-60AE25304DC9}"/>
              </a:ext>
            </a:extLst>
          </p:cNvPr>
          <p:cNvSpPr/>
          <p:nvPr/>
        </p:nvSpPr>
        <p:spPr>
          <a:xfrm>
            <a:off x="7483868" y="2576485"/>
            <a:ext cx="106532" cy="115409"/>
          </a:xfrm>
          <a:prstGeom prst="ellipse">
            <a:avLst/>
          </a:prstGeom>
          <a:solidFill>
            <a:srgbClr val="2545CD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51D87F24-72B9-FC28-F3C3-B58B7E1DCBA5}"/>
              </a:ext>
            </a:extLst>
          </p:cNvPr>
          <p:cNvSpPr/>
          <p:nvPr/>
        </p:nvSpPr>
        <p:spPr>
          <a:xfrm>
            <a:off x="7813821" y="2691894"/>
            <a:ext cx="106532" cy="115409"/>
          </a:xfrm>
          <a:prstGeom prst="ellipse">
            <a:avLst/>
          </a:prstGeom>
          <a:solidFill>
            <a:srgbClr val="2545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1EEE0CD1-FA26-9C15-1441-DE821FB34BC7}"/>
              </a:ext>
            </a:extLst>
          </p:cNvPr>
          <p:cNvSpPr/>
          <p:nvPr/>
        </p:nvSpPr>
        <p:spPr>
          <a:xfrm>
            <a:off x="7537134" y="2924934"/>
            <a:ext cx="106532" cy="115409"/>
          </a:xfrm>
          <a:prstGeom prst="ellipse">
            <a:avLst/>
          </a:prstGeom>
          <a:solidFill>
            <a:srgbClr val="4663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BFAF1D9F-41A4-6AD0-990F-947883FD995B}"/>
              </a:ext>
            </a:extLst>
          </p:cNvPr>
          <p:cNvSpPr/>
          <p:nvPr/>
        </p:nvSpPr>
        <p:spPr>
          <a:xfrm>
            <a:off x="8025404" y="3075114"/>
            <a:ext cx="106532" cy="115409"/>
          </a:xfrm>
          <a:prstGeom prst="ellipse">
            <a:avLst/>
          </a:prstGeom>
          <a:solidFill>
            <a:srgbClr val="2545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FDDF9BDE-4D54-1279-CA46-6150CCFF2E5D}"/>
              </a:ext>
            </a:extLst>
          </p:cNvPr>
          <p:cNvSpPr/>
          <p:nvPr/>
        </p:nvSpPr>
        <p:spPr>
          <a:xfrm>
            <a:off x="7276723" y="3206059"/>
            <a:ext cx="106532" cy="115409"/>
          </a:xfrm>
          <a:prstGeom prst="ellipse">
            <a:avLst/>
          </a:prstGeom>
          <a:solidFill>
            <a:srgbClr val="2545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E2081ABB-E1B2-FAE6-25A7-9127026A0F00}"/>
              </a:ext>
            </a:extLst>
          </p:cNvPr>
          <p:cNvSpPr/>
          <p:nvPr/>
        </p:nvSpPr>
        <p:spPr>
          <a:xfrm>
            <a:off x="7911473" y="3310575"/>
            <a:ext cx="106532" cy="115409"/>
          </a:xfrm>
          <a:prstGeom prst="ellipse">
            <a:avLst/>
          </a:prstGeom>
          <a:solidFill>
            <a:srgbClr val="2545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0BCAC503-4BE5-75BD-487F-01F95A03F521}"/>
              </a:ext>
            </a:extLst>
          </p:cNvPr>
          <p:cNvSpPr/>
          <p:nvPr/>
        </p:nvSpPr>
        <p:spPr>
          <a:xfrm>
            <a:off x="7590400" y="3439300"/>
            <a:ext cx="106532" cy="115409"/>
          </a:xfrm>
          <a:prstGeom prst="ellipse">
            <a:avLst/>
          </a:prstGeom>
          <a:solidFill>
            <a:srgbClr val="2545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4CD80C58-A6B4-2D16-06BA-0142A63214A2}"/>
              </a:ext>
            </a:extLst>
          </p:cNvPr>
          <p:cNvCxnSpPr>
            <a:cxnSpLocks/>
            <a:endCxn id="101" idx="2"/>
          </p:cNvCxnSpPr>
          <p:nvPr/>
        </p:nvCxnSpPr>
        <p:spPr>
          <a:xfrm>
            <a:off x="7590400" y="2659881"/>
            <a:ext cx="223421" cy="8971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40D3AC23-EB94-8576-6DFF-20FD82ACC7C3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7548421" y="2683014"/>
            <a:ext cx="41979" cy="24192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4101A79B-B49C-6725-6F0C-752189C9A284}"/>
              </a:ext>
            </a:extLst>
          </p:cNvPr>
          <p:cNvCxnSpPr>
            <a:cxnSpLocks/>
            <a:stCxn id="104" idx="7"/>
            <a:endCxn id="102" idx="3"/>
          </p:cNvCxnSpPr>
          <p:nvPr/>
        </p:nvCxnSpPr>
        <p:spPr>
          <a:xfrm flipV="1">
            <a:off x="7367654" y="3023442"/>
            <a:ext cx="185081" cy="19951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84D49836-8FA9-7C59-F41C-38CAF227CD47}"/>
              </a:ext>
            </a:extLst>
          </p:cNvPr>
          <p:cNvCxnSpPr>
            <a:cxnSpLocks/>
            <a:stCxn id="105" idx="7"/>
          </p:cNvCxnSpPr>
          <p:nvPr/>
        </p:nvCxnSpPr>
        <p:spPr>
          <a:xfrm flipV="1">
            <a:off x="8002404" y="3177207"/>
            <a:ext cx="54875" cy="15026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2EA3B683-86A3-A3E3-ED6E-1723350EFE5B}"/>
              </a:ext>
            </a:extLst>
          </p:cNvPr>
          <p:cNvCxnSpPr>
            <a:cxnSpLocks/>
            <a:stCxn id="106" idx="6"/>
          </p:cNvCxnSpPr>
          <p:nvPr/>
        </p:nvCxnSpPr>
        <p:spPr>
          <a:xfrm flipV="1">
            <a:off x="7696932" y="3397245"/>
            <a:ext cx="223421" cy="9976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1E192432-5C85-27E8-EA2D-4AE122D36EBB}"/>
              </a:ext>
            </a:extLst>
          </p:cNvPr>
          <p:cNvCxnSpPr>
            <a:cxnSpLocks/>
            <a:stCxn id="104" idx="6"/>
            <a:endCxn id="105" idx="2"/>
          </p:cNvCxnSpPr>
          <p:nvPr/>
        </p:nvCxnSpPr>
        <p:spPr>
          <a:xfrm>
            <a:off x="7383255" y="3263764"/>
            <a:ext cx="528218" cy="10451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76D9D51A-AA36-132B-E616-4F0DF6C41BAD}"/>
              </a:ext>
            </a:extLst>
          </p:cNvPr>
          <p:cNvCxnSpPr>
            <a:cxnSpLocks/>
            <a:stCxn id="106" idx="7"/>
          </p:cNvCxnSpPr>
          <p:nvPr/>
        </p:nvCxnSpPr>
        <p:spPr>
          <a:xfrm flipV="1">
            <a:off x="7681331" y="2808413"/>
            <a:ext cx="185756" cy="64778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00160401-C9AF-2B8D-D2A8-43DC8B88CCF3}"/>
              </a:ext>
            </a:extLst>
          </p:cNvPr>
          <p:cNvCxnSpPr>
            <a:cxnSpLocks/>
            <a:stCxn id="102" idx="5"/>
            <a:endCxn id="103" idx="1"/>
          </p:cNvCxnSpPr>
          <p:nvPr/>
        </p:nvCxnSpPr>
        <p:spPr>
          <a:xfrm>
            <a:off x="7628065" y="3023442"/>
            <a:ext cx="412940" cy="6857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8E8BF1C3-959E-9223-0DE4-9A569DB3D521}"/>
              </a:ext>
            </a:extLst>
          </p:cNvPr>
          <p:cNvSpPr txBox="1"/>
          <p:nvPr/>
        </p:nvSpPr>
        <p:spPr>
          <a:xfrm>
            <a:off x="7329989" y="2248306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h</a:t>
            </a:r>
            <a:r>
              <a:rPr lang="en-US" altLang="zh-CN" sz="1400" baseline="30000"/>
              <a:t>2</a:t>
            </a:r>
            <a:r>
              <a:rPr lang="en-US" altLang="zh-CN" sz="1400" baseline="-25000"/>
              <a:t>1</a:t>
            </a:r>
            <a:endParaRPr lang="zh-CN" altLang="en-US" baseline="-25000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B6A3F83D-12D3-405A-8E17-AB5406B67681}"/>
              </a:ext>
            </a:extLst>
          </p:cNvPr>
          <p:cNvSpPr txBox="1"/>
          <p:nvPr/>
        </p:nvSpPr>
        <p:spPr>
          <a:xfrm>
            <a:off x="7021515" y="3285411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h</a:t>
            </a:r>
            <a:r>
              <a:rPr lang="en-US" altLang="zh-CN" sz="1400" baseline="30000"/>
              <a:t>2</a:t>
            </a:r>
            <a:r>
              <a:rPr lang="en-US" altLang="zh-CN" sz="1400" baseline="-25000"/>
              <a:t>2</a:t>
            </a:r>
            <a:endParaRPr lang="zh-CN" altLang="en-US" sz="1400" baseline="-25000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7BE57047-B8B0-5445-B8AC-F79ED5C8702D}"/>
              </a:ext>
            </a:extLst>
          </p:cNvPr>
          <p:cNvSpPr txBox="1"/>
          <p:nvPr/>
        </p:nvSpPr>
        <p:spPr>
          <a:xfrm>
            <a:off x="8013351" y="2797334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h</a:t>
            </a:r>
            <a:r>
              <a:rPr lang="en-US" altLang="zh-CN" sz="1400" baseline="30000"/>
              <a:t>2</a:t>
            </a:r>
            <a:r>
              <a:rPr lang="en-US" altLang="zh-CN" sz="1400" baseline="-25000"/>
              <a:t>3</a:t>
            </a:r>
            <a:endParaRPr lang="zh-CN" altLang="en-US" sz="1400" baseline="-25000"/>
          </a:p>
        </p:txBody>
      </p:sp>
    </p:spTree>
    <p:extLst>
      <p:ext uri="{BB962C8B-B14F-4D97-AF65-F5344CB8AC3E}">
        <p14:creationId xmlns:p14="http://schemas.microsoft.com/office/powerpoint/2010/main" val="2881631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椭圆 24">
            <a:extLst>
              <a:ext uri="{FF2B5EF4-FFF2-40B4-BE49-F238E27FC236}">
                <a16:creationId xmlns:a16="http://schemas.microsoft.com/office/drawing/2014/main" id="{4097096C-B360-3C3C-3EFE-5F5DBB204006}"/>
              </a:ext>
            </a:extLst>
          </p:cNvPr>
          <p:cNvSpPr/>
          <p:nvPr/>
        </p:nvSpPr>
        <p:spPr>
          <a:xfrm>
            <a:off x="3854021" y="3360554"/>
            <a:ext cx="301842" cy="304062"/>
          </a:xfrm>
          <a:prstGeom prst="ellipse">
            <a:avLst/>
          </a:prstGeom>
          <a:solidFill>
            <a:srgbClr val="DE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BD8BAA-B11A-9ACD-BD6F-14BC6D75F644}"/>
              </a:ext>
            </a:extLst>
          </p:cNvPr>
          <p:cNvSpPr/>
          <p:nvPr/>
        </p:nvSpPr>
        <p:spPr>
          <a:xfrm>
            <a:off x="2350489" y="2138418"/>
            <a:ext cx="301842" cy="181993"/>
          </a:xfrm>
          <a:prstGeom prst="rect">
            <a:avLst/>
          </a:prstGeom>
          <a:solidFill>
            <a:schemeClr val="bg1"/>
          </a:solidFill>
          <a:ln>
            <a:solidFill>
              <a:srgbClr val="FFCC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5985448-8FB6-5879-3958-ACE79A1A8F11}"/>
              </a:ext>
            </a:extLst>
          </p:cNvPr>
          <p:cNvSpPr/>
          <p:nvPr/>
        </p:nvSpPr>
        <p:spPr>
          <a:xfrm>
            <a:off x="2625696" y="2138417"/>
            <a:ext cx="301842" cy="181993"/>
          </a:xfrm>
          <a:prstGeom prst="rect">
            <a:avLst/>
          </a:prstGeom>
          <a:solidFill>
            <a:schemeClr val="bg1"/>
          </a:solidFill>
          <a:ln>
            <a:solidFill>
              <a:srgbClr val="FFCC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AB152C-B53B-9F4A-734A-CA6CEED23F82}"/>
              </a:ext>
            </a:extLst>
          </p:cNvPr>
          <p:cNvSpPr/>
          <p:nvPr/>
        </p:nvSpPr>
        <p:spPr>
          <a:xfrm>
            <a:off x="2900903" y="2138417"/>
            <a:ext cx="301842" cy="181993"/>
          </a:xfrm>
          <a:prstGeom prst="rect">
            <a:avLst/>
          </a:prstGeom>
          <a:solidFill>
            <a:schemeClr val="bg1"/>
          </a:solidFill>
          <a:ln>
            <a:solidFill>
              <a:srgbClr val="FFCC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378E605-E705-4D09-267B-3A5953D9C056}"/>
              </a:ext>
            </a:extLst>
          </p:cNvPr>
          <p:cNvSpPr txBox="1"/>
          <p:nvPr/>
        </p:nvSpPr>
        <p:spPr>
          <a:xfrm>
            <a:off x="2350489" y="2113997"/>
            <a:ext cx="8451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1.1  -1.5   1.2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255A1F-E0DC-4516-52DD-BDA397AF3FD9}"/>
              </a:ext>
            </a:extLst>
          </p:cNvPr>
          <p:cNvSpPr/>
          <p:nvPr/>
        </p:nvSpPr>
        <p:spPr>
          <a:xfrm>
            <a:off x="3667960" y="4627012"/>
            <a:ext cx="301842" cy="181993"/>
          </a:xfrm>
          <a:prstGeom prst="rect">
            <a:avLst/>
          </a:prstGeom>
          <a:solidFill>
            <a:schemeClr val="bg1"/>
          </a:solidFill>
          <a:ln>
            <a:solidFill>
              <a:srgbClr val="FFCC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75A205F-D11A-1C5F-2F54-7624DA5DD774}"/>
              </a:ext>
            </a:extLst>
          </p:cNvPr>
          <p:cNvSpPr/>
          <p:nvPr/>
        </p:nvSpPr>
        <p:spPr>
          <a:xfrm>
            <a:off x="3943167" y="4627011"/>
            <a:ext cx="301842" cy="181993"/>
          </a:xfrm>
          <a:prstGeom prst="rect">
            <a:avLst/>
          </a:prstGeom>
          <a:solidFill>
            <a:schemeClr val="bg1"/>
          </a:solidFill>
          <a:ln>
            <a:solidFill>
              <a:srgbClr val="FFCC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D1AAD73-9BC2-AC46-937B-1818792B7ABD}"/>
              </a:ext>
            </a:extLst>
          </p:cNvPr>
          <p:cNvSpPr/>
          <p:nvPr/>
        </p:nvSpPr>
        <p:spPr>
          <a:xfrm>
            <a:off x="4218374" y="4627011"/>
            <a:ext cx="301842" cy="181993"/>
          </a:xfrm>
          <a:prstGeom prst="rect">
            <a:avLst/>
          </a:prstGeom>
          <a:solidFill>
            <a:schemeClr val="bg1"/>
          </a:solidFill>
          <a:ln>
            <a:solidFill>
              <a:srgbClr val="FFCC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B4BB682-B74A-0300-593F-CBF11CDE85F2}"/>
              </a:ext>
            </a:extLst>
          </p:cNvPr>
          <p:cNvSpPr txBox="1"/>
          <p:nvPr/>
        </p:nvSpPr>
        <p:spPr>
          <a:xfrm>
            <a:off x="3667960" y="4602591"/>
            <a:ext cx="8515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4.4   1.3    3.2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442C6D6-8086-1138-4B56-BDE5886FE65C}"/>
              </a:ext>
            </a:extLst>
          </p:cNvPr>
          <p:cNvSpPr/>
          <p:nvPr/>
        </p:nvSpPr>
        <p:spPr>
          <a:xfrm>
            <a:off x="2917443" y="3381077"/>
            <a:ext cx="301842" cy="247464"/>
          </a:xfrm>
          <a:prstGeom prst="rect">
            <a:avLst/>
          </a:prstGeom>
          <a:solidFill>
            <a:schemeClr val="bg1"/>
          </a:solidFill>
          <a:ln>
            <a:solidFill>
              <a:srgbClr val="FFCC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61C7BE8-BE52-4B4D-9862-268FB7B36ECB}"/>
              </a:ext>
            </a:extLst>
          </p:cNvPr>
          <p:cNvSpPr/>
          <p:nvPr/>
        </p:nvSpPr>
        <p:spPr>
          <a:xfrm>
            <a:off x="3192650" y="3381076"/>
            <a:ext cx="301842" cy="247464"/>
          </a:xfrm>
          <a:prstGeom prst="rect">
            <a:avLst/>
          </a:prstGeom>
          <a:solidFill>
            <a:schemeClr val="bg1"/>
          </a:solidFill>
          <a:ln>
            <a:solidFill>
              <a:srgbClr val="FFCC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D88DB41-6F03-5088-D90D-9D237FE597C7}"/>
              </a:ext>
            </a:extLst>
          </p:cNvPr>
          <p:cNvSpPr/>
          <p:nvPr/>
        </p:nvSpPr>
        <p:spPr>
          <a:xfrm>
            <a:off x="3467857" y="3381076"/>
            <a:ext cx="301842" cy="247464"/>
          </a:xfrm>
          <a:prstGeom prst="rect">
            <a:avLst/>
          </a:prstGeom>
          <a:solidFill>
            <a:schemeClr val="bg1"/>
          </a:solidFill>
          <a:ln>
            <a:solidFill>
              <a:srgbClr val="FFCC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0900A48-A229-3827-7829-1FE41BF920C2}"/>
              </a:ext>
            </a:extLst>
          </p:cNvPr>
          <p:cNvSpPr txBox="1"/>
          <p:nvPr/>
        </p:nvSpPr>
        <p:spPr>
          <a:xfrm>
            <a:off x="2911700" y="3396025"/>
            <a:ext cx="9092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5.5   2.5    -1.2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06026F8E-CD63-0C8F-B4EA-7B6BB4A57193}"/>
              </a:ext>
            </a:extLst>
          </p:cNvPr>
          <p:cNvSpPr/>
          <p:nvPr/>
        </p:nvSpPr>
        <p:spPr>
          <a:xfrm>
            <a:off x="3195592" y="2264544"/>
            <a:ext cx="301842" cy="30406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69798D2D-DBAE-11DD-D6A5-3C83060B517D}"/>
              </a:ext>
            </a:extLst>
          </p:cNvPr>
          <p:cNvSpPr/>
          <p:nvPr/>
        </p:nvSpPr>
        <p:spPr>
          <a:xfrm>
            <a:off x="3336706" y="4426971"/>
            <a:ext cx="301842" cy="30406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662429FD-677D-8177-6C05-C945579073A6}"/>
              </a:ext>
            </a:extLst>
          </p:cNvPr>
          <p:cNvSpPr/>
          <p:nvPr/>
        </p:nvSpPr>
        <p:spPr>
          <a:xfrm>
            <a:off x="4816512" y="2423229"/>
            <a:ext cx="301842" cy="3040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CBCF4C2D-8E05-7EB8-26E4-A2B7238FC36A}"/>
              </a:ext>
            </a:extLst>
          </p:cNvPr>
          <p:cNvSpPr/>
          <p:nvPr/>
        </p:nvSpPr>
        <p:spPr>
          <a:xfrm>
            <a:off x="5199729" y="3682382"/>
            <a:ext cx="301842" cy="3040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B3EB073-04EF-2A0D-0E46-4281E4A6B2B5}"/>
              </a:ext>
            </a:extLst>
          </p:cNvPr>
          <p:cNvSpPr/>
          <p:nvPr/>
        </p:nvSpPr>
        <p:spPr>
          <a:xfrm>
            <a:off x="5122301" y="2344830"/>
            <a:ext cx="301842" cy="181993"/>
          </a:xfrm>
          <a:prstGeom prst="rect">
            <a:avLst/>
          </a:prstGeom>
          <a:solidFill>
            <a:schemeClr val="bg1"/>
          </a:solidFill>
          <a:ln>
            <a:solidFill>
              <a:srgbClr val="FFCC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B415251-D8A5-8747-9B26-32D3430FC2B5}"/>
              </a:ext>
            </a:extLst>
          </p:cNvPr>
          <p:cNvSpPr/>
          <p:nvPr/>
        </p:nvSpPr>
        <p:spPr>
          <a:xfrm>
            <a:off x="5397508" y="2344829"/>
            <a:ext cx="301842" cy="181993"/>
          </a:xfrm>
          <a:prstGeom prst="rect">
            <a:avLst/>
          </a:prstGeom>
          <a:solidFill>
            <a:schemeClr val="bg1"/>
          </a:solidFill>
          <a:ln>
            <a:solidFill>
              <a:srgbClr val="FFCC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1AB982C-10E1-23BD-0C07-ED69207F1A56}"/>
              </a:ext>
            </a:extLst>
          </p:cNvPr>
          <p:cNvSpPr/>
          <p:nvPr/>
        </p:nvSpPr>
        <p:spPr>
          <a:xfrm>
            <a:off x="5672715" y="2344829"/>
            <a:ext cx="301842" cy="181993"/>
          </a:xfrm>
          <a:prstGeom prst="rect">
            <a:avLst/>
          </a:prstGeom>
          <a:solidFill>
            <a:schemeClr val="bg1"/>
          </a:solidFill>
          <a:ln>
            <a:solidFill>
              <a:srgbClr val="FFCC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C2F81DD-70A4-A1E0-53AD-9E0AE2B618C9}"/>
              </a:ext>
            </a:extLst>
          </p:cNvPr>
          <p:cNvSpPr txBox="1"/>
          <p:nvPr/>
        </p:nvSpPr>
        <p:spPr>
          <a:xfrm>
            <a:off x="5122301" y="2320409"/>
            <a:ext cx="8451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2.2  -4.5   1.3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6572AA0-80A9-B472-EF4A-736D85544277}"/>
              </a:ext>
            </a:extLst>
          </p:cNvPr>
          <p:cNvSpPr/>
          <p:nvPr/>
        </p:nvSpPr>
        <p:spPr>
          <a:xfrm>
            <a:off x="5544853" y="3651278"/>
            <a:ext cx="301842" cy="181993"/>
          </a:xfrm>
          <a:prstGeom prst="rect">
            <a:avLst/>
          </a:prstGeom>
          <a:solidFill>
            <a:schemeClr val="bg1"/>
          </a:solidFill>
          <a:ln>
            <a:solidFill>
              <a:srgbClr val="FFCC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105B220-2DCB-A51C-C5A4-4AF7B71F3A31}"/>
              </a:ext>
            </a:extLst>
          </p:cNvPr>
          <p:cNvSpPr/>
          <p:nvPr/>
        </p:nvSpPr>
        <p:spPr>
          <a:xfrm>
            <a:off x="5820060" y="3651277"/>
            <a:ext cx="301842" cy="181993"/>
          </a:xfrm>
          <a:prstGeom prst="rect">
            <a:avLst/>
          </a:prstGeom>
          <a:solidFill>
            <a:schemeClr val="bg1"/>
          </a:solidFill>
          <a:ln>
            <a:solidFill>
              <a:srgbClr val="FFCC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72F8F71-1D7C-E1C5-2F84-CC4459EC1A5F}"/>
              </a:ext>
            </a:extLst>
          </p:cNvPr>
          <p:cNvSpPr/>
          <p:nvPr/>
        </p:nvSpPr>
        <p:spPr>
          <a:xfrm>
            <a:off x="6095267" y="3651277"/>
            <a:ext cx="301842" cy="181993"/>
          </a:xfrm>
          <a:prstGeom prst="rect">
            <a:avLst/>
          </a:prstGeom>
          <a:solidFill>
            <a:schemeClr val="bg1"/>
          </a:solidFill>
          <a:ln>
            <a:solidFill>
              <a:srgbClr val="FFCC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628927B-E8A5-11E1-E899-39A7068F6472}"/>
              </a:ext>
            </a:extLst>
          </p:cNvPr>
          <p:cNvSpPr txBox="1"/>
          <p:nvPr/>
        </p:nvSpPr>
        <p:spPr>
          <a:xfrm>
            <a:off x="5544853" y="3626857"/>
            <a:ext cx="8515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4.4   1.3    3.2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E6BCB54C-395F-BD45-4750-4B0BDAE1699B}"/>
              </a:ext>
            </a:extLst>
          </p:cNvPr>
          <p:cNvCxnSpPr>
            <a:cxnSpLocks/>
            <a:stCxn id="23" idx="5"/>
            <a:endCxn id="25" idx="1"/>
          </p:cNvCxnSpPr>
          <p:nvPr/>
        </p:nvCxnSpPr>
        <p:spPr>
          <a:xfrm>
            <a:off x="3453230" y="2524077"/>
            <a:ext cx="444995" cy="8810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C974B999-423A-615E-CB65-7B66B2818A73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5043200" y="2714454"/>
            <a:ext cx="307450" cy="9679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4940226-23AC-97BD-8883-59D788E16399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4155863" y="3566966"/>
            <a:ext cx="1043866" cy="2674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2D4C04F1-DFF0-5EB2-C50D-CCFE766FC96D}"/>
              </a:ext>
            </a:extLst>
          </p:cNvPr>
          <p:cNvCxnSpPr>
            <a:cxnSpLocks/>
            <a:stCxn id="26" idx="3"/>
            <a:endCxn id="25" idx="7"/>
          </p:cNvCxnSpPr>
          <p:nvPr/>
        </p:nvCxnSpPr>
        <p:spPr>
          <a:xfrm flipH="1">
            <a:off x="4111659" y="2682762"/>
            <a:ext cx="749057" cy="7223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D80F5046-21F0-8AA1-6410-E03EF58B6568}"/>
              </a:ext>
            </a:extLst>
          </p:cNvPr>
          <p:cNvCxnSpPr>
            <a:cxnSpLocks/>
            <a:stCxn id="25" idx="3"/>
            <a:endCxn id="24" idx="0"/>
          </p:cNvCxnSpPr>
          <p:nvPr/>
        </p:nvCxnSpPr>
        <p:spPr>
          <a:xfrm flipH="1">
            <a:off x="3487627" y="3620087"/>
            <a:ext cx="410598" cy="8068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A0287A3B-4964-F382-F10B-2CAC37E83625}"/>
              </a:ext>
            </a:extLst>
          </p:cNvPr>
          <p:cNvCxnSpPr>
            <a:cxnSpLocks/>
            <a:endCxn id="27" idx="3"/>
          </p:cNvCxnSpPr>
          <p:nvPr/>
        </p:nvCxnSpPr>
        <p:spPr>
          <a:xfrm flipV="1">
            <a:off x="3638548" y="3941915"/>
            <a:ext cx="1605385" cy="6259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5C03E41D-162E-C8F5-4DE7-C16CF79EFAA5}"/>
              </a:ext>
            </a:extLst>
          </p:cNvPr>
          <p:cNvSpPr/>
          <p:nvPr/>
        </p:nvSpPr>
        <p:spPr>
          <a:xfrm>
            <a:off x="7415463" y="2310943"/>
            <a:ext cx="301842" cy="30406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9D81A617-2955-62FF-79CA-A9CDAA633EB8}"/>
              </a:ext>
            </a:extLst>
          </p:cNvPr>
          <p:cNvSpPr/>
          <p:nvPr/>
        </p:nvSpPr>
        <p:spPr>
          <a:xfrm>
            <a:off x="7427322" y="2739860"/>
            <a:ext cx="301842" cy="304062"/>
          </a:xfrm>
          <a:prstGeom prst="ellipse">
            <a:avLst/>
          </a:prstGeom>
          <a:solidFill>
            <a:srgbClr val="DE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EBF39C8A-A802-5E0B-0F9E-B8F18559E61F}"/>
              </a:ext>
            </a:extLst>
          </p:cNvPr>
          <p:cNvSpPr txBox="1"/>
          <p:nvPr/>
        </p:nvSpPr>
        <p:spPr>
          <a:xfrm>
            <a:off x="4824505" y="24170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BB561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？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F731F2EE-DF27-5DDD-1C41-BD483D2BCD03}"/>
              </a:ext>
            </a:extLst>
          </p:cNvPr>
          <p:cNvSpPr txBox="1"/>
          <p:nvPr/>
        </p:nvSpPr>
        <p:spPr>
          <a:xfrm>
            <a:off x="5216394" y="36730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BB561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？</a:t>
            </a: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4F01397F-B36D-793E-BC09-335B72480446}"/>
              </a:ext>
            </a:extLst>
          </p:cNvPr>
          <p:cNvSpPr/>
          <p:nvPr/>
        </p:nvSpPr>
        <p:spPr>
          <a:xfrm>
            <a:off x="7427322" y="3243994"/>
            <a:ext cx="301842" cy="3040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7DC8BCA3-CB28-2DA7-E650-95A521030741}"/>
              </a:ext>
            </a:extLst>
          </p:cNvPr>
          <p:cNvSpPr txBox="1"/>
          <p:nvPr/>
        </p:nvSpPr>
        <p:spPr>
          <a:xfrm>
            <a:off x="7427322" y="325075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BB561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？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D101A44E-2A8E-50BF-3CA2-C13003E8D1C8}"/>
              </a:ext>
            </a:extLst>
          </p:cNvPr>
          <p:cNvSpPr/>
          <p:nvPr/>
        </p:nvSpPr>
        <p:spPr>
          <a:xfrm>
            <a:off x="7490257" y="3703823"/>
            <a:ext cx="178430" cy="153866"/>
          </a:xfrm>
          <a:prstGeom prst="rect">
            <a:avLst/>
          </a:prstGeom>
          <a:solidFill>
            <a:schemeClr val="bg1"/>
          </a:solidFill>
          <a:ln>
            <a:solidFill>
              <a:srgbClr val="FFCC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4AFCA190-4651-9CB5-25FC-E6B86871E519}"/>
              </a:ext>
            </a:extLst>
          </p:cNvPr>
          <p:cNvSpPr/>
          <p:nvPr/>
        </p:nvSpPr>
        <p:spPr>
          <a:xfrm>
            <a:off x="7667458" y="3703823"/>
            <a:ext cx="178430" cy="153866"/>
          </a:xfrm>
          <a:prstGeom prst="rect">
            <a:avLst/>
          </a:prstGeom>
          <a:solidFill>
            <a:schemeClr val="bg1"/>
          </a:solidFill>
          <a:ln>
            <a:solidFill>
              <a:srgbClr val="FFCC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9C8D20BD-1782-8CEE-FFB7-32A8FD431A57}"/>
              </a:ext>
            </a:extLst>
          </p:cNvPr>
          <p:cNvSpPr/>
          <p:nvPr/>
        </p:nvSpPr>
        <p:spPr>
          <a:xfrm>
            <a:off x="7338107" y="3703823"/>
            <a:ext cx="178430" cy="153866"/>
          </a:xfrm>
          <a:prstGeom prst="rect">
            <a:avLst/>
          </a:prstGeom>
          <a:solidFill>
            <a:schemeClr val="bg1"/>
          </a:solidFill>
          <a:ln>
            <a:solidFill>
              <a:srgbClr val="FFCC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C22B4C6B-A608-19B9-52B0-6F9667845902}"/>
              </a:ext>
            </a:extLst>
          </p:cNvPr>
          <p:cNvSpPr txBox="1"/>
          <p:nvPr/>
        </p:nvSpPr>
        <p:spPr>
          <a:xfrm>
            <a:off x="7935346" y="233099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无欺诈信息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55C57EC6-1F39-744C-3D11-21D56D877E8E}"/>
              </a:ext>
            </a:extLst>
          </p:cNvPr>
          <p:cNvSpPr txBox="1"/>
          <p:nvPr/>
        </p:nvSpPr>
        <p:spPr>
          <a:xfrm>
            <a:off x="7935346" y="271445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欺诈信息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22748B82-1507-7C5B-4A02-B49F73A17ECD}"/>
              </a:ext>
            </a:extLst>
          </p:cNvPr>
          <p:cNvSpPr txBox="1"/>
          <p:nvPr/>
        </p:nvSpPr>
        <p:spPr>
          <a:xfrm>
            <a:off x="7935346" y="323106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b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未知</a:t>
            </a: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026AFBB5-6517-8110-4E41-F41B9006E35B}"/>
              </a:ext>
            </a:extLst>
          </p:cNvPr>
          <p:cNvSpPr txBox="1"/>
          <p:nvPr/>
        </p:nvSpPr>
        <p:spPr>
          <a:xfrm>
            <a:off x="7958239" y="361820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特征</a:t>
            </a:r>
          </a:p>
        </p:txBody>
      </p:sp>
    </p:spTree>
    <p:extLst>
      <p:ext uri="{BB962C8B-B14F-4D97-AF65-F5344CB8AC3E}">
        <p14:creationId xmlns:p14="http://schemas.microsoft.com/office/powerpoint/2010/main" val="1325217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AED49FF6-C060-8755-E188-C2A61C78059E}"/>
              </a:ext>
            </a:extLst>
          </p:cNvPr>
          <p:cNvSpPr/>
          <p:nvPr/>
        </p:nvSpPr>
        <p:spPr>
          <a:xfrm>
            <a:off x="3219150" y="2993993"/>
            <a:ext cx="195308" cy="195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/>
              <a:t>A</a:t>
            </a:r>
            <a:endParaRPr lang="zh-CN" altLang="en-US" b="1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5D3FFC2-9938-00EA-1E0A-9B1F962511CF}"/>
              </a:ext>
            </a:extLst>
          </p:cNvPr>
          <p:cNvSpPr/>
          <p:nvPr/>
        </p:nvSpPr>
        <p:spPr>
          <a:xfrm>
            <a:off x="4410240" y="3153790"/>
            <a:ext cx="195308" cy="195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/>
              <a:t>B</a:t>
            </a:r>
            <a:endParaRPr lang="zh-CN" altLang="en-US" b="1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30A92CC-533A-AABF-EB58-1EC1E9E79EC8}"/>
              </a:ext>
            </a:extLst>
          </p:cNvPr>
          <p:cNvSpPr/>
          <p:nvPr/>
        </p:nvSpPr>
        <p:spPr>
          <a:xfrm>
            <a:off x="3799161" y="3645195"/>
            <a:ext cx="195308" cy="195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/>
              <a:t>E</a:t>
            </a:r>
            <a:endParaRPr lang="zh-CN" altLang="en-US" b="1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5A3BADD-3AA4-FF54-6433-59A82C6857F7}"/>
              </a:ext>
            </a:extLst>
          </p:cNvPr>
          <p:cNvSpPr/>
          <p:nvPr/>
        </p:nvSpPr>
        <p:spPr>
          <a:xfrm>
            <a:off x="4713075" y="3804770"/>
            <a:ext cx="195308" cy="195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/>
              <a:t>D</a:t>
            </a:r>
            <a:endParaRPr lang="zh-CN" altLang="en-US" b="1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CD7E39A-BFD2-005D-F3B5-3186A7EC07A9}"/>
              </a:ext>
            </a:extLst>
          </p:cNvPr>
          <p:cNvSpPr/>
          <p:nvPr/>
        </p:nvSpPr>
        <p:spPr>
          <a:xfrm>
            <a:off x="3538749" y="4413456"/>
            <a:ext cx="195308" cy="195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/>
              <a:t>C</a:t>
            </a:r>
            <a:endParaRPr lang="zh-CN" altLang="en-US" b="1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45B1995-515E-5AC1-E034-3F6208DCE4E5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3385856" y="3160700"/>
            <a:ext cx="441907" cy="5130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645FFAB-43AB-4DE2-19DD-CB44D5CDCA2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544903" y="3327407"/>
            <a:ext cx="265826" cy="4773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11A5212-0202-7014-044B-BA1F467A15BB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3994469" y="3774832"/>
            <a:ext cx="718606" cy="1275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E63DE92-1B09-C55E-8A8E-160C510E13FA}"/>
              </a:ext>
            </a:extLst>
          </p:cNvPr>
          <p:cNvCxnSpPr>
            <a:cxnSpLocks/>
            <a:stCxn id="7" idx="7"/>
            <a:endCxn id="6" idx="2"/>
          </p:cNvCxnSpPr>
          <p:nvPr/>
        </p:nvCxnSpPr>
        <p:spPr>
          <a:xfrm flipV="1">
            <a:off x="3965867" y="3251445"/>
            <a:ext cx="444373" cy="422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0319FFE-76F2-D674-313A-644C7896FD2F}"/>
              </a:ext>
            </a:extLst>
          </p:cNvPr>
          <p:cNvCxnSpPr>
            <a:cxnSpLocks/>
            <a:stCxn id="8" idx="4"/>
            <a:endCxn id="9" idx="6"/>
          </p:cNvCxnSpPr>
          <p:nvPr/>
        </p:nvCxnSpPr>
        <p:spPr>
          <a:xfrm flipH="1">
            <a:off x="3734057" y="4000079"/>
            <a:ext cx="1076672" cy="511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8A56007-1B30-B29B-5941-3AE3B2F7D849}"/>
              </a:ext>
            </a:extLst>
          </p:cNvPr>
          <p:cNvCxnSpPr>
            <a:cxnSpLocks/>
            <a:stCxn id="7" idx="3"/>
            <a:endCxn id="9" idx="0"/>
          </p:cNvCxnSpPr>
          <p:nvPr/>
        </p:nvCxnSpPr>
        <p:spPr>
          <a:xfrm flipH="1">
            <a:off x="3636403" y="3811902"/>
            <a:ext cx="191360" cy="6015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225B8423-A971-DFE8-00DB-9D05B420E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583175"/>
              </p:ext>
            </p:extLst>
          </p:nvPr>
        </p:nvGraphicFramePr>
        <p:xfrm>
          <a:off x="5231459" y="2140662"/>
          <a:ext cx="1219200" cy="1082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51474497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9559079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73643282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4569213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64406290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481493394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B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436888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89733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B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420089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2738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4024377"/>
                  </a:ext>
                </a:extLst>
              </a:tr>
              <a:tr h="1191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905415"/>
                  </a:ext>
                </a:extLst>
              </a:tr>
            </a:tbl>
          </a:graphicData>
        </a:graphic>
      </p:graphicFrame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7C564A59-C5ED-A321-BE18-0163AFEA6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015578"/>
              </p:ext>
            </p:extLst>
          </p:nvPr>
        </p:nvGraphicFramePr>
        <p:xfrm>
          <a:off x="5231459" y="3666741"/>
          <a:ext cx="1219200" cy="1082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51474497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9559079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73643282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4569213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64406290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481493394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B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436888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89733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B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2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420089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2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2738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3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4024377"/>
                  </a:ext>
                </a:extLst>
              </a:tr>
              <a:tr h="1191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4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905415"/>
                  </a:ext>
                </a:extLst>
              </a:tr>
            </a:tbl>
          </a:graphicData>
        </a:graphic>
      </p:graphicFrame>
      <p:sp>
        <p:nvSpPr>
          <p:cNvPr id="33" name="文本框 32">
            <a:extLst>
              <a:ext uri="{FF2B5EF4-FFF2-40B4-BE49-F238E27FC236}">
                <a16:creationId xmlns:a16="http://schemas.microsoft.com/office/drawing/2014/main" id="{28650E7A-472C-345B-1A34-46F853A51DB5}"/>
              </a:ext>
            </a:extLst>
          </p:cNvPr>
          <p:cNvSpPr txBox="1"/>
          <p:nvPr/>
        </p:nvSpPr>
        <p:spPr>
          <a:xfrm>
            <a:off x="5474591" y="3236947"/>
            <a:ext cx="7553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900" b="1"/>
              <a:t>邻接矩阵 </a:t>
            </a:r>
            <a:r>
              <a:rPr lang="en-US" altLang="zh-CN" sz="900" b="1"/>
              <a:t>A</a:t>
            </a:r>
            <a:endParaRPr lang="zh-CN" altLang="en-US" sz="900" b="1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4E4DA29-835A-CC8B-9C43-1C3AA590A7BA}"/>
              </a:ext>
            </a:extLst>
          </p:cNvPr>
          <p:cNvSpPr txBox="1"/>
          <p:nvPr/>
        </p:nvSpPr>
        <p:spPr>
          <a:xfrm>
            <a:off x="5569303" y="474878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/>
              <a:t>度矩阵 </a:t>
            </a:r>
            <a:r>
              <a:rPr lang="en-US" altLang="zh-CN" sz="900" b="1"/>
              <a:t>D</a:t>
            </a:r>
            <a:endParaRPr lang="zh-CN" altLang="en-US" sz="900" b="1"/>
          </a:p>
        </p:txBody>
      </p:sp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62FE4F85-1B51-6447-CA61-437012CBA6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948054"/>
              </p:ext>
            </p:extLst>
          </p:nvPr>
        </p:nvGraphicFramePr>
        <p:xfrm>
          <a:off x="7009056" y="2916187"/>
          <a:ext cx="1131768" cy="9010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2942">
                  <a:extLst>
                    <a:ext uri="{9D8B030D-6E8A-4147-A177-3AD203B41FA5}">
                      <a16:colId xmlns:a16="http://schemas.microsoft.com/office/drawing/2014/main" val="2514744973"/>
                    </a:ext>
                  </a:extLst>
                </a:gridCol>
                <a:gridCol w="282942">
                  <a:extLst>
                    <a:ext uri="{9D8B030D-6E8A-4147-A177-3AD203B41FA5}">
                      <a16:colId xmlns:a16="http://schemas.microsoft.com/office/drawing/2014/main" val="2795590791"/>
                    </a:ext>
                  </a:extLst>
                </a:gridCol>
                <a:gridCol w="282942">
                  <a:extLst>
                    <a:ext uri="{9D8B030D-6E8A-4147-A177-3AD203B41FA5}">
                      <a16:colId xmlns:a16="http://schemas.microsoft.com/office/drawing/2014/main" val="1736432827"/>
                    </a:ext>
                  </a:extLst>
                </a:gridCol>
                <a:gridCol w="282942">
                  <a:extLst>
                    <a:ext uri="{9D8B030D-6E8A-4147-A177-3AD203B41FA5}">
                      <a16:colId xmlns:a16="http://schemas.microsoft.com/office/drawing/2014/main" val="4569213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>
                          <a:effectLst/>
                        </a:rPr>
                        <a:t>-1.1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>
                          <a:effectLst/>
                        </a:rPr>
                        <a:t>3.2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>
                          <a:effectLst/>
                        </a:rPr>
                        <a:t>4.2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89733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B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>
                          <a:effectLst/>
                        </a:rPr>
                        <a:t>0.4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>
                          <a:effectLst/>
                        </a:rPr>
                        <a:t>5.1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>
                          <a:effectLst/>
                        </a:rPr>
                        <a:t>-1.2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420089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>
                          <a:effectLst/>
                        </a:rPr>
                        <a:t>1.2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>
                          <a:effectLst/>
                        </a:rPr>
                        <a:t>1.3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>
                          <a:effectLst/>
                        </a:rPr>
                        <a:t>2.1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2738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>
                          <a:effectLst/>
                        </a:rPr>
                        <a:t>1.4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-1.2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4024377"/>
                  </a:ext>
                </a:extLst>
              </a:tr>
              <a:tr h="1191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1.4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2.5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4.5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905415"/>
                  </a:ext>
                </a:extLst>
              </a:tr>
            </a:tbl>
          </a:graphicData>
        </a:graphic>
      </p:graphicFrame>
      <p:sp>
        <p:nvSpPr>
          <p:cNvPr id="36" name="文本框 35">
            <a:extLst>
              <a:ext uri="{FF2B5EF4-FFF2-40B4-BE49-F238E27FC236}">
                <a16:creationId xmlns:a16="http://schemas.microsoft.com/office/drawing/2014/main" id="{CE897225-75CD-3A95-4DD3-CB81023608D4}"/>
              </a:ext>
            </a:extLst>
          </p:cNvPr>
          <p:cNvSpPr txBox="1"/>
          <p:nvPr/>
        </p:nvSpPr>
        <p:spPr>
          <a:xfrm>
            <a:off x="7214237" y="3838628"/>
            <a:ext cx="7505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/>
              <a:t>特征向量 </a:t>
            </a:r>
            <a:r>
              <a:rPr lang="en-US" altLang="zh-CN" sz="900" b="1"/>
              <a:t>X</a:t>
            </a:r>
            <a:endParaRPr lang="zh-CN" altLang="en-US" sz="900" b="1"/>
          </a:p>
        </p:txBody>
      </p:sp>
    </p:spTree>
    <p:extLst>
      <p:ext uri="{BB962C8B-B14F-4D97-AF65-F5344CB8AC3E}">
        <p14:creationId xmlns:p14="http://schemas.microsoft.com/office/powerpoint/2010/main" val="2142973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225B8423-A971-DFE8-00DB-9D05B420E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644803"/>
              </p:ext>
            </p:extLst>
          </p:nvPr>
        </p:nvGraphicFramePr>
        <p:xfrm>
          <a:off x="3233983" y="2549986"/>
          <a:ext cx="1219200" cy="1082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51474497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9559079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73643282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4569213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64406290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481493394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B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436888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89733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B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420089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2738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4024377"/>
                  </a:ext>
                </a:extLst>
              </a:tr>
              <a:tr h="1191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905415"/>
                  </a:ext>
                </a:extLst>
              </a:tr>
            </a:tbl>
          </a:graphicData>
        </a:graphic>
      </p:graphicFrame>
      <p:sp>
        <p:nvSpPr>
          <p:cNvPr id="33" name="文本框 32">
            <a:extLst>
              <a:ext uri="{FF2B5EF4-FFF2-40B4-BE49-F238E27FC236}">
                <a16:creationId xmlns:a16="http://schemas.microsoft.com/office/drawing/2014/main" id="{28650E7A-472C-345B-1A34-46F853A51DB5}"/>
              </a:ext>
            </a:extLst>
          </p:cNvPr>
          <p:cNvSpPr txBox="1"/>
          <p:nvPr/>
        </p:nvSpPr>
        <p:spPr>
          <a:xfrm>
            <a:off x="3468239" y="3646271"/>
            <a:ext cx="7553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/>
              <a:t>邻接矩阵 </a:t>
            </a:r>
            <a:r>
              <a:rPr lang="en-US" altLang="zh-CN" sz="900" b="1"/>
              <a:t>A</a:t>
            </a:r>
            <a:endParaRPr lang="zh-CN" altLang="en-US" sz="900" b="1"/>
          </a:p>
        </p:txBody>
      </p:sp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62FE4F85-1B51-6447-CA61-437012CBA6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422189"/>
              </p:ext>
            </p:extLst>
          </p:nvPr>
        </p:nvGraphicFramePr>
        <p:xfrm>
          <a:off x="5194177" y="2660034"/>
          <a:ext cx="1131768" cy="9010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2942">
                  <a:extLst>
                    <a:ext uri="{9D8B030D-6E8A-4147-A177-3AD203B41FA5}">
                      <a16:colId xmlns:a16="http://schemas.microsoft.com/office/drawing/2014/main" val="2514744973"/>
                    </a:ext>
                  </a:extLst>
                </a:gridCol>
                <a:gridCol w="282942">
                  <a:extLst>
                    <a:ext uri="{9D8B030D-6E8A-4147-A177-3AD203B41FA5}">
                      <a16:colId xmlns:a16="http://schemas.microsoft.com/office/drawing/2014/main" val="2795590791"/>
                    </a:ext>
                  </a:extLst>
                </a:gridCol>
                <a:gridCol w="282942">
                  <a:extLst>
                    <a:ext uri="{9D8B030D-6E8A-4147-A177-3AD203B41FA5}">
                      <a16:colId xmlns:a16="http://schemas.microsoft.com/office/drawing/2014/main" val="1736432827"/>
                    </a:ext>
                  </a:extLst>
                </a:gridCol>
                <a:gridCol w="282942">
                  <a:extLst>
                    <a:ext uri="{9D8B030D-6E8A-4147-A177-3AD203B41FA5}">
                      <a16:colId xmlns:a16="http://schemas.microsoft.com/office/drawing/2014/main" val="4569213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>
                          <a:effectLst/>
                        </a:rPr>
                        <a:t>-1.1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>
                          <a:effectLst/>
                        </a:rPr>
                        <a:t>3.2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>
                          <a:effectLst/>
                        </a:rPr>
                        <a:t>4.2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89733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B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>
                          <a:effectLst/>
                        </a:rPr>
                        <a:t>0.4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>
                          <a:effectLst/>
                        </a:rPr>
                        <a:t>5.1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>
                          <a:effectLst/>
                        </a:rPr>
                        <a:t>-1.2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420089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>
                          <a:effectLst/>
                        </a:rPr>
                        <a:t>1.2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>
                          <a:effectLst/>
                        </a:rPr>
                        <a:t>1.3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>
                          <a:effectLst/>
                        </a:rPr>
                        <a:t>2.1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2738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>
                          <a:effectLst/>
                        </a:rPr>
                        <a:t>1.4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-1.2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4024377"/>
                  </a:ext>
                </a:extLst>
              </a:tr>
              <a:tr h="1191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1.4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2.5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4.5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905415"/>
                  </a:ext>
                </a:extLst>
              </a:tr>
            </a:tbl>
          </a:graphicData>
        </a:graphic>
      </p:graphicFrame>
      <p:sp>
        <p:nvSpPr>
          <p:cNvPr id="36" name="文本框 35">
            <a:extLst>
              <a:ext uri="{FF2B5EF4-FFF2-40B4-BE49-F238E27FC236}">
                <a16:creationId xmlns:a16="http://schemas.microsoft.com/office/drawing/2014/main" id="{CE897225-75CD-3A95-4DD3-CB81023608D4}"/>
              </a:ext>
            </a:extLst>
          </p:cNvPr>
          <p:cNvSpPr txBox="1"/>
          <p:nvPr/>
        </p:nvSpPr>
        <p:spPr>
          <a:xfrm>
            <a:off x="5362853" y="3646271"/>
            <a:ext cx="7184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/>
              <a:t>特征向量</a:t>
            </a:r>
            <a:r>
              <a:rPr lang="en-US" altLang="zh-CN" sz="900" b="1"/>
              <a:t>X</a:t>
            </a:r>
            <a:endParaRPr lang="zh-CN" altLang="en-US" sz="900" b="1"/>
          </a:p>
        </p:txBody>
      </p:sp>
      <p:sp>
        <p:nvSpPr>
          <p:cNvPr id="4" name="乘号 3">
            <a:extLst>
              <a:ext uri="{FF2B5EF4-FFF2-40B4-BE49-F238E27FC236}">
                <a16:creationId xmlns:a16="http://schemas.microsoft.com/office/drawing/2014/main" id="{C2FE87B1-7771-20ED-3A2B-E234B128BF6A}"/>
              </a:ext>
            </a:extLst>
          </p:cNvPr>
          <p:cNvSpPr/>
          <p:nvPr/>
        </p:nvSpPr>
        <p:spPr>
          <a:xfrm>
            <a:off x="4628371" y="2976114"/>
            <a:ext cx="390617" cy="40627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号 9">
            <a:extLst>
              <a:ext uri="{FF2B5EF4-FFF2-40B4-BE49-F238E27FC236}">
                <a16:creationId xmlns:a16="http://schemas.microsoft.com/office/drawing/2014/main" id="{176B53CC-C447-F61A-DAE3-36E58CC53BE8}"/>
              </a:ext>
            </a:extLst>
          </p:cNvPr>
          <p:cNvSpPr/>
          <p:nvPr/>
        </p:nvSpPr>
        <p:spPr>
          <a:xfrm>
            <a:off x="6400799" y="2976114"/>
            <a:ext cx="363985" cy="37286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F4AD68C5-2E94-B63D-288D-3226ED8EA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426918"/>
              </p:ext>
            </p:extLst>
          </p:nvPr>
        </p:nvGraphicFramePr>
        <p:xfrm>
          <a:off x="6966887" y="2660034"/>
          <a:ext cx="1131768" cy="9010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7256">
                  <a:extLst>
                    <a:ext uri="{9D8B030D-6E8A-4147-A177-3AD203B41FA5}">
                      <a16:colId xmlns:a16="http://schemas.microsoft.com/office/drawing/2014/main" val="2795590791"/>
                    </a:ext>
                  </a:extLst>
                </a:gridCol>
                <a:gridCol w="377256">
                  <a:extLst>
                    <a:ext uri="{9D8B030D-6E8A-4147-A177-3AD203B41FA5}">
                      <a16:colId xmlns:a16="http://schemas.microsoft.com/office/drawing/2014/main" val="1736432827"/>
                    </a:ext>
                  </a:extLst>
                </a:gridCol>
                <a:gridCol w="377256">
                  <a:extLst>
                    <a:ext uri="{9D8B030D-6E8A-4147-A177-3AD203B41FA5}">
                      <a16:colId xmlns:a16="http://schemas.microsoft.com/office/drawing/2014/main" val="45692132"/>
                    </a:ext>
                  </a:extLst>
                </a:gridCol>
              </a:tblGrid>
              <a:tr h="1873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1.4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2.5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B05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4.5</a:t>
                      </a: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897332"/>
                  </a:ext>
                </a:extLst>
              </a:tr>
              <a:tr h="187311">
                <a:tc>
                  <a:txBody>
                    <a:bodyPr/>
                    <a:lstStyle/>
                    <a:p>
                      <a:pPr algn="ctr" fontAlgn="ctr"/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4200893"/>
                  </a:ext>
                </a:extLst>
              </a:tr>
              <a:tr h="187311">
                <a:tc>
                  <a:txBody>
                    <a:bodyPr/>
                    <a:lstStyle/>
                    <a:p>
                      <a:pPr algn="ctr" fontAlgn="ctr"/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273801"/>
                  </a:ext>
                </a:extLst>
              </a:tr>
              <a:tr h="187311">
                <a:tc>
                  <a:txBody>
                    <a:bodyPr/>
                    <a:lstStyle/>
                    <a:p>
                      <a:pPr algn="ctr" fontAlgn="ctr"/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4024377"/>
                  </a:ext>
                </a:extLst>
              </a:tr>
              <a:tr h="151821">
                <a:tc>
                  <a:txBody>
                    <a:bodyPr/>
                    <a:lstStyle/>
                    <a:p>
                      <a:pPr algn="ctr" fontAlgn="ctr"/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905415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00B60BA9-90BD-421F-BCDF-68653A200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039324"/>
              </p:ext>
            </p:extLst>
          </p:nvPr>
        </p:nvGraphicFramePr>
        <p:xfrm>
          <a:off x="8148374" y="2660034"/>
          <a:ext cx="282942" cy="9010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2942">
                  <a:extLst>
                    <a:ext uri="{9D8B030D-6E8A-4147-A177-3AD203B41FA5}">
                      <a16:colId xmlns:a16="http://schemas.microsoft.com/office/drawing/2014/main" val="1822849159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22215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B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719878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80297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08066"/>
                  </a:ext>
                </a:extLst>
              </a:tr>
              <a:tr h="1191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343200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A7F26DF4-CB52-D60D-EF5D-136641F6F012}"/>
              </a:ext>
            </a:extLst>
          </p:cNvPr>
          <p:cNvSpPr/>
          <p:nvPr/>
        </p:nvSpPr>
        <p:spPr>
          <a:xfrm>
            <a:off x="3420876" y="2713312"/>
            <a:ext cx="1005392" cy="1985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3EE789-C063-ACA4-ACA3-0EE7A87AE872}"/>
              </a:ext>
            </a:extLst>
          </p:cNvPr>
          <p:cNvSpPr/>
          <p:nvPr/>
        </p:nvSpPr>
        <p:spPr>
          <a:xfrm rot="5400000">
            <a:off x="5745943" y="2981099"/>
            <a:ext cx="901066" cy="2589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B17E21B-1DBF-325F-7A7C-98E67E475C58}"/>
              </a:ext>
            </a:extLst>
          </p:cNvPr>
          <p:cNvSpPr/>
          <p:nvPr/>
        </p:nvSpPr>
        <p:spPr>
          <a:xfrm>
            <a:off x="4207060" y="2743200"/>
            <a:ext cx="232665" cy="16867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7DEA2AD-3B9F-527D-A3D8-1036D7E5DF9C}"/>
              </a:ext>
            </a:extLst>
          </p:cNvPr>
          <p:cNvSpPr/>
          <p:nvPr/>
        </p:nvSpPr>
        <p:spPr>
          <a:xfrm>
            <a:off x="6092065" y="3392424"/>
            <a:ext cx="232665" cy="16867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937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14000</TotalTime>
  <Words>848</Words>
  <Application>Microsoft Office PowerPoint</Application>
  <PresentationFormat>宽屏</PresentationFormat>
  <Paragraphs>457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an</dc:creator>
  <cp:lastModifiedBy>yang an</cp:lastModifiedBy>
  <cp:revision>34</cp:revision>
  <dcterms:created xsi:type="dcterms:W3CDTF">2022-03-07T02:30:35Z</dcterms:created>
  <dcterms:modified xsi:type="dcterms:W3CDTF">2022-10-28T05:01:59Z</dcterms:modified>
</cp:coreProperties>
</file>