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napToObjects="1">
      <p:cViewPr>
        <p:scale>
          <a:sx n="82" d="100"/>
          <a:sy n="82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FC73C2-17CE-F065-5BA6-20D87E3DAC06}"/>
              </a:ext>
            </a:extLst>
          </p:cNvPr>
          <p:cNvSpPr/>
          <p:nvPr/>
        </p:nvSpPr>
        <p:spPr>
          <a:xfrm>
            <a:off x="1237411" y="188813"/>
            <a:ext cx="2719815" cy="1158511"/>
          </a:xfrm>
          <a:prstGeom prst="roundRect">
            <a:avLst/>
          </a:prstGeom>
          <a:solidFill>
            <a:srgbClr val="E9E9E7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64851-3E06-8C65-F3E1-FE7285C8FFF9}"/>
              </a:ext>
            </a:extLst>
          </p:cNvPr>
          <p:cNvSpPr txBox="1"/>
          <p:nvPr/>
        </p:nvSpPr>
        <p:spPr>
          <a:xfrm>
            <a:off x="1626052" y="188813"/>
            <a:ext cx="194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Visualization on Maps</a:t>
            </a:r>
            <a:br>
              <a:rPr lang="en-US" sz="1400" b="1" u="sng" dirty="0"/>
            </a:br>
            <a:endParaRPr lang="en-US" sz="1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EDB8E-825E-98E1-2D2C-21025C0A59EB}"/>
              </a:ext>
            </a:extLst>
          </p:cNvPr>
          <p:cNvSpPr txBox="1"/>
          <p:nvPr/>
        </p:nvSpPr>
        <p:spPr>
          <a:xfrm>
            <a:off x="1418355" y="559977"/>
            <a:ext cx="215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Folium maps via </a:t>
            </a:r>
            <a:r>
              <a:rPr lang="en-US" sz="1200" dirty="0" err="1"/>
              <a:t>QWebView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Crime Heatmaps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GTD Map: US &amp; 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DC08F2-D7F4-DA31-D35D-EFAEC1E651BC}"/>
              </a:ext>
            </a:extLst>
          </p:cNvPr>
          <p:cNvSpPr/>
          <p:nvPr/>
        </p:nvSpPr>
        <p:spPr>
          <a:xfrm>
            <a:off x="1237412" y="1807953"/>
            <a:ext cx="2719814" cy="975708"/>
          </a:xfrm>
          <a:prstGeom prst="roundRect">
            <a:avLst/>
          </a:prstGeom>
          <a:solidFill>
            <a:srgbClr val="E9E9E7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85DC2-CFB1-EDBD-FD3F-E4E54B2857B3}"/>
              </a:ext>
            </a:extLst>
          </p:cNvPr>
          <p:cNvSpPr txBox="1"/>
          <p:nvPr/>
        </p:nvSpPr>
        <p:spPr>
          <a:xfrm>
            <a:off x="1437014" y="1822752"/>
            <a:ext cx="262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GCN + LSTM Prediction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63228-7016-77EF-5379-810BF459A3FC}"/>
              </a:ext>
            </a:extLst>
          </p:cNvPr>
          <p:cNvSpPr txBox="1"/>
          <p:nvPr/>
        </p:nvSpPr>
        <p:spPr>
          <a:xfrm>
            <a:off x="1485566" y="2287223"/>
            <a:ext cx="215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GCN for spatial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LSTM for time-sequence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37DD02-03BB-0B27-D5C2-AEE46E69C270}"/>
              </a:ext>
            </a:extLst>
          </p:cNvPr>
          <p:cNvSpPr/>
          <p:nvPr/>
        </p:nvSpPr>
        <p:spPr>
          <a:xfrm>
            <a:off x="1237412" y="3336584"/>
            <a:ext cx="2719814" cy="1188182"/>
          </a:xfrm>
          <a:prstGeom prst="roundRect">
            <a:avLst/>
          </a:prstGeom>
          <a:solidFill>
            <a:srgbClr val="E9E9E7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56D28-54F1-ABF6-FC67-A97B72643C27}"/>
              </a:ext>
            </a:extLst>
          </p:cNvPr>
          <p:cNvSpPr txBox="1"/>
          <p:nvPr/>
        </p:nvSpPr>
        <p:spPr>
          <a:xfrm>
            <a:off x="1596715" y="3336584"/>
            <a:ext cx="210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INTERACTIVE GUI (PyQt6)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71F61-FA02-4D4F-83DC-EBC6D993CE95}"/>
              </a:ext>
            </a:extLst>
          </p:cNvPr>
          <p:cNvSpPr txBox="1"/>
          <p:nvPr/>
        </p:nvSpPr>
        <p:spPr>
          <a:xfrm>
            <a:off x="1406597" y="3721741"/>
            <a:ext cx="223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GTD Visuals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Network Features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Attractiveness Simulator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CFE890-A5B6-A11E-BD58-0E73502AA032}"/>
              </a:ext>
            </a:extLst>
          </p:cNvPr>
          <p:cNvSpPr/>
          <p:nvPr/>
        </p:nvSpPr>
        <p:spPr>
          <a:xfrm>
            <a:off x="5488729" y="4806215"/>
            <a:ext cx="2618445" cy="1380309"/>
          </a:xfrm>
          <a:prstGeom prst="roundRect">
            <a:avLst/>
          </a:prstGeom>
          <a:solidFill>
            <a:srgbClr val="E9E9E7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428AD-9AC1-B54B-4A8C-330F0CCCC850}"/>
              </a:ext>
            </a:extLst>
          </p:cNvPr>
          <p:cNvSpPr txBox="1"/>
          <p:nvPr/>
        </p:nvSpPr>
        <p:spPr>
          <a:xfrm>
            <a:off x="6315796" y="4898157"/>
            <a:ext cx="106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Data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A6FC7-5D70-3519-EAB3-C7860DFD2148}"/>
              </a:ext>
            </a:extLst>
          </p:cNvPr>
          <p:cNvSpPr txBox="1"/>
          <p:nvPr/>
        </p:nvSpPr>
        <p:spPr>
          <a:xfrm>
            <a:off x="5635959" y="5122678"/>
            <a:ext cx="2150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Metro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Ridership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Threat and Defense posture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Critical Points Locations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Global Terrorism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028CA-B15E-93C9-48A4-9660F102C9D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597319" y="2783661"/>
            <a:ext cx="0" cy="552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27F8FC-7368-A10A-D0FF-28B7F3CD1B2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705016" y="768069"/>
            <a:ext cx="532396" cy="31626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024513-9F3E-9527-486D-46BE9E08567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87822" y="768069"/>
            <a:ext cx="5495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28E3C5-CFFF-292E-ED18-8A432B2686DB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2597319" y="1347324"/>
            <a:ext cx="0" cy="460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Vector Icons free download in SVG, PNG Format">
            <a:extLst>
              <a:ext uri="{FF2B5EF4-FFF2-40B4-BE49-F238E27FC236}">
                <a16:creationId xmlns:a16="http://schemas.microsoft.com/office/drawing/2014/main" id="{B8ADDA63-9E5C-F488-C859-E17084776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031" y="1931015"/>
            <a:ext cx="712416" cy="71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A9EDD-0C39-0A54-EBA8-CA792E1525F4}"/>
              </a:ext>
            </a:extLst>
          </p:cNvPr>
          <p:cNvCxnSpPr>
            <a:stCxn id="7" idx="3"/>
            <a:endCxn id="1026" idx="1"/>
          </p:cNvCxnSpPr>
          <p:nvPr/>
        </p:nvCxnSpPr>
        <p:spPr>
          <a:xfrm flipV="1">
            <a:off x="3957226" y="2287223"/>
            <a:ext cx="2951805" cy="8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F79A5981-7ED3-1067-5BC7-D5C194E1BC7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998068" y="5496370"/>
            <a:ext cx="1490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E609FB3A-F504-E5CD-D330-DB25998C17ED}"/>
              </a:ext>
            </a:extLst>
          </p:cNvPr>
          <p:cNvSpPr/>
          <p:nvPr/>
        </p:nvSpPr>
        <p:spPr>
          <a:xfrm>
            <a:off x="1237413" y="4998341"/>
            <a:ext cx="2719814" cy="1241807"/>
          </a:xfrm>
          <a:prstGeom prst="roundRect">
            <a:avLst/>
          </a:prstGeom>
          <a:solidFill>
            <a:srgbClr val="E9E9E7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9337639-B90B-3162-D2FE-60890B0239B8}"/>
              </a:ext>
            </a:extLst>
          </p:cNvPr>
          <p:cNvSpPr txBox="1"/>
          <p:nvPr/>
        </p:nvSpPr>
        <p:spPr>
          <a:xfrm>
            <a:off x="1485566" y="4980973"/>
            <a:ext cx="2212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Custom Python Logic Board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6E2C05C0-F899-4C55-07C1-3755083049AA}"/>
              </a:ext>
            </a:extLst>
          </p:cNvPr>
          <p:cNvSpPr txBox="1"/>
          <p:nvPr/>
        </p:nvSpPr>
        <p:spPr>
          <a:xfrm>
            <a:off x="1418355" y="5306162"/>
            <a:ext cx="223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Toggling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Adding/Removing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Information Display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 Processing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D360125-42E5-2640-A353-C2E5F755F571}"/>
              </a:ext>
            </a:extLst>
          </p:cNvPr>
          <p:cNvCxnSpPr>
            <a:cxnSpLocks/>
            <a:stCxn id="1032" idx="0"/>
            <a:endCxn id="10" idx="2"/>
          </p:cNvCxnSpPr>
          <p:nvPr/>
        </p:nvCxnSpPr>
        <p:spPr>
          <a:xfrm flipV="1">
            <a:off x="2591837" y="4524766"/>
            <a:ext cx="5482" cy="456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51D9D92-E709-CAD7-178B-2CE2CC4BCDD2}"/>
              </a:ext>
            </a:extLst>
          </p:cNvPr>
          <p:cNvSpPr txBox="1"/>
          <p:nvPr/>
        </p:nvSpPr>
        <p:spPr>
          <a:xfrm>
            <a:off x="4117705" y="5172666"/>
            <a:ext cx="1321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Reading Data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4EECE0-6BC0-977E-449F-64B913E3678F}"/>
              </a:ext>
            </a:extLst>
          </p:cNvPr>
          <p:cNvSpPr txBox="1"/>
          <p:nvPr/>
        </p:nvSpPr>
        <p:spPr>
          <a:xfrm>
            <a:off x="4156828" y="1949259"/>
            <a:ext cx="2618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Reading/ Overriding features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56A9CCA-D3AA-239B-8496-217D03DB2D73}"/>
              </a:ext>
            </a:extLst>
          </p:cNvPr>
          <p:cNvSpPr txBox="1"/>
          <p:nvPr/>
        </p:nvSpPr>
        <p:spPr>
          <a:xfrm>
            <a:off x="6224221" y="2633771"/>
            <a:ext cx="208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Simulation Playground</a:t>
            </a:r>
          </a:p>
          <a:p>
            <a:pPr algn="ctr"/>
            <a:r>
              <a:rPr lang="en-US" sz="1600" i="1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8959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Orijeet Shankar Mukherjee</cp:lastModifiedBy>
  <cp:revision>4</cp:revision>
  <dcterms:created xsi:type="dcterms:W3CDTF">2013-01-27T09:14:16Z</dcterms:created>
  <dcterms:modified xsi:type="dcterms:W3CDTF">2025-04-05T03:38:50Z</dcterms:modified>
  <cp:category/>
</cp:coreProperties>
</file>