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  <p:sldId id="274" r:id="rId8"/>
    <p:sldId id="262" r:id="rId9"/>
    <p:sldId id="265" r:id="rId10"/>
    <p:sldId id="271" r:id="rId11"/>
    <p:sldId id="273" r:id="rId12"/>
    <p:sldId id="276" r:id="rId13"/>
    <p:sldId id="27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5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50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13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87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0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23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0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62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6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9722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18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E061-C5FF-474D-A3F6-4457684F0D25}" type="datetimeFigureOut">
              <a:rPr lang="ru-RU" smtClean="0"/>
              <a:t>06.03.2025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5D893-D09B-4120-BED0-8BECF93A0E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9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Testing. Spring JMS. Kafka. </a:t>
            </a:r>
            <a:r>
              <a:rPr lang="en-US" dirty="0" err="1"/>
              <a:t>Elasticsearch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059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/>
              <a:t>Spring Testing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037" y="2439116"/>
            <a:ext cx="470505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qldkvTvgytsDrjdqjUtopiaStd-Regular"/>
              </a:rPr>
              <a:t>Logic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Integration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Front-end unit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Continuous build and code quality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integration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System quality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User acceptance test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837" y="995512"/>
            <a:ext cx="6896100" cy="51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12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6" y="363534"/>
            <a:ext cx="6696270" cy="17037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46" y="2306268"/>
            <a:ext cx="9002381" cy="164805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6" y="4397393"/>
            <a:ext cx="988833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91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6" y="363534"/>
            <a:ext cx="6696270" cy="170378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46" y="2376558"/>
            <a:ext cx="6249272" cy="171473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46" y="4790441"/>
            <a:ext cx="7962282" cy="9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8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9" y="153005"/>
            <a:ext cx="11031489" cy="224821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99" y="2571895"/>
            <a:ext cx="10116962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/>
              <a:t>Spring JMS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5" y="1577623"/>
            <a:ext cx="10757621" cy="407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/>
              <a:t>Spring JMS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110" y="2218649"/>
            <a:ext cx="6667563" cy="339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84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/>
              <a:t>Spring JMS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28048"/>
            <a:ext cx="11307169" cy="5672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EnableJms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“</a:t>
            </a:r>
            <a:r>
              <a:rPr kumimoji="0" lang="en-US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kz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HornetQQueue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topicName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HornetQQueue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topicName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@Bean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ConnectionFactory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connectionFactory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connDetails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connDetails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TransportConstants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HOST_PROP_NAME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"127.0.0.1"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connDetails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TransportConstants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4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PORT_PROP_NAME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"5445"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TransportConfiguration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transportConfiguration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TransportConfiguration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NettyConnectorFactory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.getName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(),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connDetails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HornetQJMSConnectionFactory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transportConfiguration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lang="en-US" sz="14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400" dirty="0">
              <a:solidFill>
                <a:srgbClr val="080808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JmsListenerContainerFactory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DefaultMessageListenerContainer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jmsListenerContainerFactory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DefaultJmsListenerContainerFactory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DefaultJmsListenerContainerFactory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.setConnectionFactory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.setConcurrency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"3-5"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connectionFactory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.setDefaultDestination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topicName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98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/>
              <a:t>Spring JMS</a:t>
            </a:r>
            <a:endParaRPr lang="ru-RU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40824" y="135650"/>
            <a:ext cx="5420435" cy="297004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messageListener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SimpleMessageListener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SimpleMessageListener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JmsListener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destination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topicName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containerFactory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jmsListenerContainerFactory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1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"&gt;&gt;&gt;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Received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textMessage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.getText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JMSException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1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.error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"JMS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error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1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</a:t>
            </a: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1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40824" y="3396638"/>
            <a:ext cx="6851176" cy="33999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messageSender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SimpleMessageSender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implements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MessageSender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static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LoggerFactory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getLogger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SimpleMessageSender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jmsTemplate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final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jmsTemplate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.setDeliveryDelay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5000L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jmsTemplate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MessageCreator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Override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createMessage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Session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session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throws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JMSException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session.createTextMessage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/>
              </a:rPr>
              <a:t>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logger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.info(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"&gt;&gt;&gt;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Sending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jmsMessage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.getText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91069" y="1786204"/>
            <a:ext cx="3698542" cy="31624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AppConfig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JmsListenerContainerFactory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DefaultMessageListenerContainer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jmsListenerContainerFactory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DefaultJmsListenerContainerFactory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DefaultJmsListenerContainerFactory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.setConnectionFactory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.setConcurrency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"3-5"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connectionFactory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.setDefaultDestination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topicName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5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jmsTemplate</a:t>
            </a: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}</a:t>
            </a:r>
            <a:b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5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0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1"/>
            <a:ext cx="2047164" cy="928048"/>
          </a:xfrm>
        </p:spPr>
        <p:txBody>
          <a:bodyPr/>
          <a:lstStyle/>
          <a:p>
            <a:r>
              <a:rPr lang="en-US" dirty="0"/>
              <a:t>Kafka. 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75315" y="1444502"/>
            <a:ext cx="4647062" cy="36317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KafkaProducerConfig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producerFactory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configProps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ProducerConfig.BOOTSTRAP_SERVERS_CONFIG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bootstrapAddress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ProducerConfig.KEY_SERIALIZER_CLASS_CONFIG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StringSerializer.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ProducerConfig.VALUE_SERIALIZER_CLASS_CONFIG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StringSerializer.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DefaultKafkaProducerFactory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configProps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KafkaTemplate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kafkaTemplate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KafkaTemplate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producerFactory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5315" y="5592718"/>
            <a:ext cx="4735773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KafkaTemplate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kafkaTemplate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sendMessage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kafkaTemplate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.send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topicName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msg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424986" y="464025"/>
            <a:ext cx="5684293" cy="50167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EnableKafka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KafkaConsumerConfig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ConsumerFactory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consumerFactory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Object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HashMap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ConsumerConfig.BOOTSTRAP_SERVERS_CONFIG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bootstrapAddress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ConsumerConfig.GROUP_ID_CONFIG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ConsumerConfig.KEY_DESERIALIZER_CLASS_CONFIG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StringDeserializer.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props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.put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ConsumerConfig.VALUE_DESERIALIZER_CLASS_CONFIG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StringDeserializer.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DefaultKafkaConsumerFactory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props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ConcurrentKafkaListenerContainerFactory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kafkaListenerContainerFactory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ConcurrentKafkaListenerContainerFactory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ConcurrentKafkaListenerContainerFactory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&lt;&gt;();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.setConsumerFactory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consumerFactory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factory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24986" y="5746606"/>
            <a:ext cx="5866661" cy="7078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KafkaListener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topics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topicName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groupId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foo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listenGroupFoo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System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out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.println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Received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in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group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foo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message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72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 err="1"/>
              <a:t>Elasticsearch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133" y="178865"/>
            <a:ext cx="5814947" cy="521313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53" y="2356746"/>
            <a:ext cx="3982006" cy="85737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961" y="1090541"/>
            <a:ext cx="5868219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22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 err="1"/>
              <a:t>Elasticsearch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818495" y="928049"/>
            <a:ext cx="6373505" cy="11695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interface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ArticleRepository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extends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ElasticsearchRepository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findByAuthorsName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"{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bool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{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must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[{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match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{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authors.name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?0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}}]}}"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findByAuthorsNameUsingCustomQuery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pageable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8406"/>
            <a:ext cx="7439667" cy="48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8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6578221" cy="928048"/>
          </a:xfrm>
        </p:spPr>
        <p:txBody>
          <a:bodyPr/>
          <a:lstStyle/>
          <a:p>
            <a:r>
              <a:rPr lang="en-US" dirty="0" err="1"/>
              <a:t>Elasticsearch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0889" y="1196463"/>
            <a:ext cx="6187332" cy="31700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lang="ru-RU" sz="1000" dirty="0">
                <a:solidFill>
                  <a:srgbClr val="9E880D"/>
                </a:solidFill>
                <a:latin typeface="JetBrains Mono"/>
              </a:rPr>
              <a:t>@</a:t>
            </a:r>
            <a:r>
              <a:rPr lang="ru-RU" sz="1000" dirty="0" err="1">
                <a:solidFill>
                  <a:srgbClr val="9E880D"/>
                </a:solidFill>
                <a:latin typeface="JetBrains Mono"/>
              </a:rPr>
              <a:t>EnableElasticsearchRepositories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com.baeldung.spring.data.es.repository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ComponentScan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basePackages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{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com.baeldung.spring.data.es.service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Config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RestHighLevelClient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client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  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ClientConfiguration.builder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connectedTo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"localhost:9200"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RestClients.create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clientConfiguration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rest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Bean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ElasticsearchOperations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elasticsearchTemplate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ElasticsearchRestTemplate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client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225671" y="1163309"/>
            <a:ext cx="3978687" cy="20928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000" dirty="0">
                <a:solidFill>
                  <a:srgbClr val="9E880D"/>
                </a:solidFill>
                <a:latin typeface="JetBrains Mono"/>
              </a:rPr>
              <a:t>@Document(indexName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blog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Article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@Id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@Field(type 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FieldType.Nested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includeInParent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List&lt;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Author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authors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standard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getters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and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 </a:t>
            </a:r>
            <a:r>
              <a:rPr kumimoji="0" lang="ru-RU" sz="10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setters</a:t>
            </a:r>
            <a: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/>
            </a:r>
            <a:br>
              <a:rPr kumimoji="0" lang="ru-RU" sz="1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236952" y="3800779"/>
            <a:ext cx="685451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nameToFind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"John Smith"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articleByAuthorName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articleRepository.findByAuthorsName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nameToFind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PageRequest.of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/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Query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searchQuery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NativeSearchQueryBuilder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withFilter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regexpQuery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title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".*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.*"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build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SearchHits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articles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</a:t>
            </a:r>
            <a:b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elasticsearchTemplate.search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searchQuery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Article.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IndexCoordinates.of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blog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ru-RU" sz="1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579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105</Words>
  <Application>Microsoft Office PowerPoint</Application>
  <PresentationFormat>Широкоэкранный</PresentationFormat>
  <Paragraphs>35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CqldkvTvgytsDrjdqjUtopiaStd-Regular</vt:lpstr>
      <vt:lpstr>JetBrains Mono</vt:lpstr>
      <vt:lpstr>Тема Office</vt:lpstr>
      <vt:lpstr>Java Testing. Spring JMS. Kafka. Elasticsearch</vt:lpstr>
      <vt:lpstr>Spring JMS</vt:lpstr>
      <vt:lpstr>Spring JMS</vt:lpstr>
      <vt:lpstr>Spring JMS</vt:lpstr>
      <vt:lpstr>Spring JMS</vt:lpstr>
      <vt:lpstr>Kafka. </vt:lpstr>
      <vt:lpstr>Elasticsearch</vt:lpstr>
      <vt:lpstr>Elasticsearch</vt:lpstr>
      <vt:lpstr>Elasticsearch</vt:lpstr>
      <vt:lpstr>Spring Testing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Nurbolat Urmanov</dc:creator>
  <cp:lastModifiedBy>Orken Nagashbaiuly</cp:lastModifiedBy>
  <cp:revision>41</cp:revision>
  <dcterms:created xsi:type="dcterms:W3CDTF">2021-08-26T02:32:43Z</dcterms:created>
  <dcterms:modified xsi:type="dcterms:W3CDTF">2025-03-06T11:49:37Z</dcterms:modified>
</cp:coreProperties>
</file>