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25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2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1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8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5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88F6-850A-43AE-A3A7-906056D761E3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283F-60C9-40EB-892C-7A3313B7D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7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AOP. JDBC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78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Support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7302" y="1893205"/>
            <a:ext cx="4935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Spring JDBC Packages: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org.springframework.jdbc.core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org.springframework.jdbc.datasource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org.springframework.jdbc.object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org.springframework.jdbc.support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org.springframework.jdbc.config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4305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Support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416871"/>
            <a:ext cx="517869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version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="1.0"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encoding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="UTF-8"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?&gt;</a:t>
            </a:r>
            <a:b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beans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="http://www.springframework.org/schema/beans"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util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="http://www.springframework.org/schema/util"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xmlns: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="http://www.springframework.org/schema/p"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xsi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:schemaLocation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="http://www.springframework.org/schema/beans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http://www.springframework.org/schema/beans/spring-beans.xsd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http://www.springframework.org/schema/util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http://www.springframework.org/schema/util/spring-util.xsd"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org.springframework.jdbc.datasource.DriverManagerDataSource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="#{jdbc.driverClassName}"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="#{jdbc.url}"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="#{jdbc.username}"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="#{jdbc.password}"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util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location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/jdbc2.properties"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/&gt;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beans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6000573"/>
            <a:ext cx="45082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jdbc.driverClassName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com.mysql.cj.jdbc.Driver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jdbc.url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jdbc:mysql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://localhost:3306/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musicdb?useSSL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jdbc.username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prospring5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jdbc.password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prospring5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41166" y="91263"/>
            <a:ext cx="5676331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PropertySource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/jdbc2.properties"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latin typeface="JetBrains Mono"/>
              </a:rPr>
              <a:t>“</a:t>
            </a:r>
            <a:r>
              <a:rPr lang="en-US" sz="1200" dirty="0" err="1">
                <a:solidFill>
                  <a:srgbClr val="067D17"/>
                </a:solidFill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PropertySourcesPlaceholderConfigurer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propertySourcesPlaceholderConfigurer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PropertySourcesPlaceholderConfigurer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destroyMethod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close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BasicDataSource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BasicDataSource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password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"DBCP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Support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2609" y="1664085"/>
            <a:ext cx="517250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findNameById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2609" y="2635706"/>
            <a:ext cx="5693391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InitializingBean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afterPropertiesSet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BeanCreationException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Must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200" dirty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findNameById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NotImplementedException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findNameById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ru-RU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0" y="1294754"/>
            <a:ext cx="609600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EmbeddedJdbcConfig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EmbeddedJdbcConfig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H2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addScripts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/h2/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schema.sql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/h2/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test-data.sql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Embedded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JdbcSingerDao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dao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2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Support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943" y="1690688"/>
            <a:ext cx="748011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//@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Repository</a:t>
            </a:r>
            <a:b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InitializingBean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findNameById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.queryForObject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"SELECT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first_name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|| ' ' ||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last_name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WHERE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= ?"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findFirstNameById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.queryForObject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"SELECT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first_name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WHERE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= ?"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93809" y="1690688"/>
            <a:ext cx="599819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EmbeddedJdbcConfig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EmbeddedJdbcConfig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H2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addScripts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/h2/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schema.sql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/h2/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test-data.sql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Embedded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jdbcTemplate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6" y="1936347"/>
            <a:ext cx="6365240" cy="37820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088" y="1323436"/>
            <a:ext cx="4683646" cy="4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955" y="2013593"/>
            <a:ext cx="314580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speak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955" y="3902068"/>
            <a:ext cx="4660711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AgentDecorator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MethodInterceptor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invoke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MethodInvocation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invocation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Throwable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James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retVal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invocation.proceed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retVal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75361" y="1843032"/>
            <a:ext cx="573888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AgentAOPDemo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target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ProxyFactory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AgentDecorator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.setTarget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target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.getProxy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target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.speak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.speak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17" y="2356172"/>
            <a:ext cx="7497441" cy="30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05" y="1949924"/>
            <a:ext cx="117062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0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36800"/>
            <a:ext cx="418303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lyric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You're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gonna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live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forever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lyric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51394" y="1536800"/>
            <a:ext cx="541816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SimpleBeforeAdvice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MethodBeforeAdvice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...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johnMayer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ProxyFactory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SimpleBeforeAdvice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.setTarget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johnMayer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pf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.getProxy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proxy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before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Method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target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Throwable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Before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'"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method.getName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"',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tune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guitar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AOP. </a:t>
            </a:r>
            <a:r>
              <a:rPr lang="en-US" dirty="0" err="1"/>
              <a:t>AspectJ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107" y="1865125"/>
            <a:ext cx="5596719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SpringBootApplication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Application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Application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ConfigurableApplicationContext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SpringApplication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run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Application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assert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NewDocumentarist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documentarist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documentarist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NewDocumentarist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documentarist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.execute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.read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ctx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612341" y="290944"/>
            <a:ext cx="4162567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documentarist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NewDocumentarist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GrammyGuitarist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.setBrand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Gibson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.talk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Qualifier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johnMayer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GrammyGuitarist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guitarist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37279" y="3555593"/>
            <a:ext cx="506332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johnMayer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GrammyGuitarist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Gravity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working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against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And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gravity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wants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bring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down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play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guitar.play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rest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zzz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talk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5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talk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4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AOP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050" y="1955938"/>
            <a:ext cx="329024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EnableAspectJAutoProxy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proxyTargetClass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85146" y="292799"/>
            <a:ext cx="8206853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Aspect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AnnotatedAdvice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Pointcut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(*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kz.one.aop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*(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kz.one.aop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Guitar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)) &amp;&amp;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args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singExecution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Pointcut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john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*)"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isJohn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Before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 &amp;&amp;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isJohn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()"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simpleBeforeAdvice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JoinPoint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joinPoint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value.getBrand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equals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Gibson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Executing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joinPoint.getSignature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getDeclaringTypeName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joinPoint.getSignature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argument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value.getBrand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Around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 &amp;&amp;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isJohn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()"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simpleAroundAdvice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ProceedingJoinPoint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Guitar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Throwable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Before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     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getDeclaringTypeName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argument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value.getBrand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retVal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pjp.proceed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After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execution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  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getDeclaringTypeName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"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pjp.getSignature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+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argument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value.getBrand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retVal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Support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27" y="1390437"/>
            <a:ext cx="5877636" cy="516731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337" y="1615282"/>
            <a:ext cx="601866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PlainSingerDao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PlainSingerDao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com.mysql.cj.jdbc.Driver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ClassNotFoundException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Prblem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loadng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DB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dDiver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getConnection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DriverManager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getConnection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jdbc:mysql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://localhost:3306/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musicdb?useSSL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"prospring5"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"prospring5"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65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2257</Words>
  <Application>Microsoft Office PowerPoint</Application>
  <PresentationFormat>Широкоэкранный</PresentationFormat>
  <Paragraphs>49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Тема Office</vt:lpstr>
      <vt:lpstr>Spring AOP. JDBC </vt:lpstr>
      <vt:lpstr>Spring AOP</vt:lpstr>
      <vt:lpstr>Spring AOP.</vt:lpstr>
      <vt:lpstr>Spring AOP</vt:lpstr>
      <vt:lpstr>Spring AOP</vt:lpstr>
      <vt:lpstr>Spring AOP</vt:lpstr>
      <vt:lpstr>Spring AOP. AspectJ</vt:lpstr>
      <vt:lpstr>Spring AOP</vt:lpstr>
      <vt:lpstr>Spring JDBC Support</vt:lpstr>
      <vt:lpstr>Spring JDBC Support</vt:lpstr>
      <vt:lpstr>Spring JDBC Support</vt:lpstr>
      <vt:lpstr>Spring JDBC Support</vt:lpstr>
      <vt:lpstr>Spring JDBC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AOP. JDBC </dc:title>
  <dc:creator>Nurbolat Urmanov</dc:creator>
  <cp:lastModifiedBy>Nurba Mister</cp:lastModifiedBy>
  <cp:revision>32</cp:revision>
  <dcterms:created xsi:type="dcterms:W3CDTF">2021-08-25T04:15:11Z</dcterms:created>
  <dcterms:modified xsi:type="dcterms:W3CDTF">2021-10-21T11:25:23Z</dcterms:modified>
</cp:coreProperties>
</file>