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09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5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61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94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20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3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2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81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62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76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9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9222B-DE19-4591-8AE1-5B0B818E35CA}" type="datetimeFigureOut">
              <a:rPr lang="ru-RU" smtClean="0"/>
              <a:t>26.10.2021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AB4DE-5970-4480-AA3B-59C36ED63A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22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Hibernate. JPA. Transaction Management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840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447"/>
            <a:ext cx="10515600" cy="1325563"/>
          </a:xfrm>
        </p:spPr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17762" y="612746"/>
            <a:ext cx="9974238" cy="62452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EnableTransactionManagement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EmbeddedDatabaseType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H2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addScripts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schema.sql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test-data.sql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Embedded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PlatformTransactionManager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JpaTransactionManager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JpaVendorAdapter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jpaVendorAdapter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HibernateJpaVendorAdapter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hibernateProperties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hibernate.dialect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"org.hibernate.dialect.H2Dialect"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hibernate.format_sql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hibernate.use_sql_comments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hibernate.show_sql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hibernate.max_fetch_depth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hibernate.jdbc.batch_size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hibernate.jdbc.fetch_size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LocalContainerEntityManagerFactoryBean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LocalContainerEntityManagerFactoryBean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.setPackagesToScan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.setJpaProperties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.setJpaVendorAdapter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jpaVendorAdapter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.afterPropertiesSet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factoryBean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.getNativeEntityManagerFactory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7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45661" y="1715281"/>
            <a:ext cx="4558352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EnableTransactionManagement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EnableJpaRepositories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DataJpaConfig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DataJpaConfig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…………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581935" y="1715282"/>
            <a:ext cx="679658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FIND_SINGER_BY_ID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.instruments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where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.id = :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.instruments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SqlResultSetMapping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singerResult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EntityResult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FIND_SINGER_BY_ID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Singer.findAllWithAlbum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……………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64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91066" y="1308410"/>
            <a:ext cx="5213447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jpaSingerService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Repository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SuppressWarnings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unchecked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ALL_SINGER_NATIVE_QUERY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first_name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last_name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birth_date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version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LogFactory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PersistenceContext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EntityManager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getResultList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findAllWithAlbum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em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.createNamedQuery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getResultList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03076" y="918690"/>
            <a:ext cx="557714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FIND_SINGER_BY_ID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.instruments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where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.id = :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NamedQuery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distinct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"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left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join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fetch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.instruments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SqlResultSetMapping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singerResult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EntityResult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FIND_SINGER_BY_ID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Singer.findAllWithAlbum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Id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GeneratedValue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strategy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26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76534" y="1640106"/>
            <a:ext cx="5153167" cy="4339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springJpaSingerService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newArrayList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findByFirstNameAndLastName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.findByFirstNameAndLastName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718412" y="1690688"/>
            <a:ext cx="5111087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interface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CrudRepository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firstName);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findByFirstNameAndLastName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firstName,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 </a:t>
            </a: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lastName);</a:t>
            </a:r>
            <a:b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718412" y="3193464"/>
            <a:ext cx="6134669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NoRepositoryBean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CrudRepository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count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boolean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exists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findOne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ID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Iterable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/>
              </a:rPr>
              <a:t>T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147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45" y="0"/>
            <a:ext cx="11238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8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Transaction Management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062" y="1591694"/>
            <a:ext cx="8050938" cy="4155743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2376903"/>
            <a:ext cx="371909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ISOLATION_DEFAULT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ISOLATION_READ_UNCOMMITTED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ISOLATION_READ_COMMITTED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ISOLATION_REPEATABLE_READ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ISOLATION_SERIALIZABLE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8207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Transaction Management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58254" y="1063955"/>
            <a:ext cx="4899546" cy="27392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EnableTransactionManagement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ServicesConfig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PlatformTransactionManager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JpaTransactionManager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entityManagerFactory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8254" y="3803166"/>
            <a:ext cx="4681182" cy="15696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CrudRepository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Query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select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count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)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countAllSingers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55140" y="1063955"/>
            <a:ext cx="5257800" cy="5339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Service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singerService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SingerServiceImpl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SingerService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Lists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newArrayList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.findById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.save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propagation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Propagation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NEVER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long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countAll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singerRepository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.countAllSingers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10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41" y="1488772"/>
            <a:ext cx="7207765" cy="52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1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1480782"/>
            <a:ext cx="12191999" cy="52816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EnableTransactionManagement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DataSource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dataSource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EmbeddedDatabaseBuilder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dbBuilder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.setType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EmbeddedDatabaseType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H2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addScripts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schema.sql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test-data.sql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Embedded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DataSource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cannot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created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!"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e);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null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hibernateProperties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hibernate.dialect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"org.hibernate.dialect.H2Dialect"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hibernate.format_sql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hibernate.use_sql_comments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hibernate.show_sql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hibernate.max_fetch_depth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hibernate.jdbc.batch_size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hibernate.jdbc.fetch_size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hibernateProp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LocalSessionFactoryBean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LocalSessionFactoryBean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.setDataSource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.setPackagesToScan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"com.apress.prospring5.ch7.entities"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.setHibernateProperties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hibernateProperties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.afterPropertiesSet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sessionFactoryBean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.getObject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PlatformTransactionManager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transactionManager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IOException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HibernateTransactionManager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1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107" y="1989446"/>
            <a:ext cx="785812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3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759287" cy="1231663"/>
          </a:xfrm>
        </p:spPr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52382" y="278572"/>
            <a:ext cx="9339618" cy="66941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birthDate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Id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GeneratedValue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strategy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this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Version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"VERSION"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getVersion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version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"FIRST_NAME"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"LAST_NAME"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TemporalType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"BIRTH_DATE"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getBirthDate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birthDate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…..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68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32262" y="1418267"/>
            <a:ext cx="5438633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TemporalType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"RELEASE_DATE"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releaseDate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080808"/>
                </a:solidFill>
                <a:latin typeface="JetBrains Mono"/>
              </a:rPr>
              <a:t>……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366681" y="1418267"/>
            <a:ext cx="504967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Id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"INSTRUMENT_ID"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instrumentId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…….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54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012" y="-98899"/>
            <a:ext cx="10515600" cy="1325563"/>
          </a:xfrm>
        </p:spPr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13012" y="1226664"/>
            <a:ext cx="445599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FIND_SINGER_BY_ID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Singer.findById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FIND_ALL_WITH_ALBUM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Singer.findAllWithAlbum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"FIRST_NAME"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firstName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"LAST_NAME"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lastName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TemporalType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"BIRTH_DATE"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birthDate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OneToMany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mappedBy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cascade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CascadeType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orphanRemoval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albums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ManyToMany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singer_instrument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joinColumns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"SINGER_ID"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inverseJoinColumns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"INSTRUMENT_ID"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instruments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59773" y="377302"/>
            <a:ext cx="5438633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Album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AbstractEntity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Temporal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TemporalType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2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"RELEASE_DATE"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releaseDate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ManyToOne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"SINGER_ID"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80808"/>
                </a:solidFill>
                <a:latin typeface="JetBrains Mono"/>
              </a:rPr>
              <a:t>……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59773" y="3997362"/>
            <a:ext cx="5572836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Entity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Serializable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Id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"INSTRUMENT_ID"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instrumentId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ManyToMany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JoinTable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singer_instrument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joinColumns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"INSTRUMENT_ID"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),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inverseJoinColumns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JoinColumn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"SINGER_ID"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singers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HashSet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Hibernate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609229" y="444425"/>
            <a:ext cx="5629701" cy="61406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Repository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singerDao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SingerDaoImpl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SingerDaoImpl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.getCurrentSession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createQuery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from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s"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findAllWithAlbum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.getCurrentSession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getNamedQuery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Singer.findAllWithAlbum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Transactional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readOnly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Long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.getCurrentSession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getNamedQuery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Singer.findById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setParameter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uniqueResult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save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.getCurrentSession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saveOrUpdate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saved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singer.getId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delete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sessionFactory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.getCurrentSession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delete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Singer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deleted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with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singer.getId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72955" y="1904874"/>
            <a:ext cx="5111087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EnableTransactionManagement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PropertySource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classpath:db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/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jdbc.properties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AdvancedConfig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………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driverClassName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Value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"${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url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………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sessionFactory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LocalSessionFactoryBuilder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dataSource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scanPackages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addProperties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hibernateProperties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</a:t>
            </a:r>
            <a:r>
              <a:rPr kumimoji="0" lang="ru-RU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buildSessionFactory</a:t>
            </a: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endParaRPr kumimoji="0" 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92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2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541" y="1488772"/>
            <a:ext cx="7207765" cy="521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347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3217</Words>
  <Application>Microsoft Office PowerPoint</Application>
  <PresentationFormat>Широкоэкранный</PresentationFormat>
  <Paragraphs>50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Тема Office</vt:lpstr>
      <vt:lpstr>Hibernate. JPA. Transaction Management </vt:lpstr>
      <vt:lpstr>Hibernate</vt:lpstr>
      <vt:lpstr>Hibernate</vt:lpstr>
      <vt:lpstr>Hibernate</vt:lpstr>
      <vt:lpstr>Hibernate</vt:lpstr>
      <vt:lpstr>Hibernate</vt:lpstr>
      <vt:lpstr>Hibernate</vt:lpstr>
      <vt:lpstr>Hibernate</vt:lpstr>
      <vt:lpstr>JPA 2</vt:lpstr>
      <vt:lpstr>JPA 2</vt:lpstr>
      <vt:lpstr>JPA 2</vt:lpstr>
      <vt:lpstr>JPA 2</vt:lpstr>
      <vt:lpstr>JPA 2</vt:lpstr>
      <vt:lpstr>JPA 2</vt:lpstr>
      <vt:lpstr>Transaction Management</vt:lpstr>
      <vt:lpstr>Transaction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Hibernate. JPA. Transaction Management </dc:title>
  <dc:creator>Nurbolat Urmanov</dc:creator>
  <cp:lastModifiedBy>Nurba Mister</cp:lastModifiedBy>
  <cp:revision>42</cp:revision>
  <dcterms:created xsi:type="dcterms:W3CDTF">2021-08-25T09:14:12Z</dcterms:created>
  <dcterms:modified xsi:type="dcterms:W3CDTF">2021-10-26T01:28:24Z</dcterms:modified>
</cp:coreProperties>
</file>