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72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74" r:id="rId16"/>
    <p:sldId id="268" r:id="rId17"/>
    <p:sldId id="270" r:id="rId18"/>
    <p:sldId id="269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90D3A-5B31-4AFA-B4D0-30EE589A00EC}" type="datetimeFigureOut">
              <a:rPr lang="ru-RU" smtClean="0"/>
              <a:t>25.01.2025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29AEA-A6D9-4F99-9C75-4ED406CFAC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5954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90D3A-5B31-4AFA-B4D0-30EE589A00EC}" type="datetimeFigureOut">
              <a:rPr lang="ru-RU" smtClean="0"/>
              <a:t>25.01.2025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29AEA-A6D9-4F99-9C75-4ED406CFAC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9985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90D3A-5B31-4AFA-B4D0-30EE589A00EC}" type="datetimeFigureOut">
              <a:rPr lang="ru-RU" smtClean="0"/>
              <a:t>25.01.2025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29AEA-A6D9-4F99-9C75-4ED406CFAC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5612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90D3A-5B31-4AFA-B4D0-30EE589A00EC}" type="datetimeFigureOut">
              <a:rPr lang="ru-RU" smtClean="0"/>
              <a:t>25.01.2025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29AEA-A6D9-4F99-9C75-4ED406CFAC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7998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90D3A-5B31-4AFA-B4D0-30EE589A00EC}" type="datetimeFigureOut">
              <a:rPr lang="ru-RU" smtClean="0"/>
              <a:t>25.01.2025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29AEA-A6D9-4F99-9C75-4ED406CFAC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0503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90D3A-5B31-4AFA-B4D0-30EE589A00EC}" type="datetimeFigureOut">
              <a:rPr lang="ru-RU" smtClean="0"/>
              <a:t>25.01.2025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29AEA-A6D9-4F99-9C75-4ED406CFAC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0657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90D3A-5B31-4AFA-B4D0-30EE589A00EC}" type="datetimeFigureOut">
              <a:rPr lang="ru-RU" smtClean="0"/>
              <a:t>25.01.2025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29AEA-A6D9-4F99-9C75-4ED406CFAC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2872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90D3A-5B31-4AFA-B4D0-30EE589A00EC}" type="datetimeFigureOut">
              <a:rPr lang="ru-RU" smtClean="0"/>
              <a:t>25.01.2025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29AEA-A6D9-4F99-9C75-4ED406CFAC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9137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90D3A-5B31-4AFA-B4D0-30EE589A00EC}" type="datetimeFigureOut">
              <a:rPr lang="ru-RU" smtClean="0"/>
              <a:t>25.01.2025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29AEA-A6D9-4F99-9C75-4ED406CFAC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0928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90D3A-5B31-4AFA-B4D0-30EE589A00EC}" type="datetimeFigureOut">
              <a:rPr lang="ru-RU" smtClean="0"/>
              <a:t>25.01.2025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29AEA-A6D9-4F99-9C75-4ED406CFAC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7690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90D3A-5B31-4AFA-B4D0-30EE589A00EC}" type="datetimeFigureOut">
              <a:rPr lang="ru-RU" smtClean="0"/>
              <a:t>25.01.2025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29AEA-A6D9-4F99-9C75-4ED406CFAC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5409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990D3A-5B31-4AFA-B4D0-30EE589A00EC}" type="datetimeFigureOut">
              <a:rPr lang="ru-RU" smtClean="0"/>
              <a:t>25.01.2025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029AEA-A6D9-4F99-9C75-4ED406CFAC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8130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 8. Stream API. Optional. </a:t>
            </a:r>
            <a:r>
              <a:rPr lang="en-US" dirty="0" err="1" smtClean="0"/>
              <a:t>LocalDate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8760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34370" y="239468"/>
            <a:ext cx="5104262" cy="21236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static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final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List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Dish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kumimoji="0" lang="ru-RU" sz="1200" b="0" i="1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menu</a:t>
            </a:r>
            <a:r>
              <a:rPr kumimoji="0" lang="ru-RU" sz="1200" b="0" i="1" u="none" strike="noStrike" cap="none" normalizeH="0" baseline="0" dirty="0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Arrays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sz="1200" b="0" i="1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asList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Dish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pork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false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800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Dish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Type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sz="1200" b="0" i="1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MEAT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),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Dish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beef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false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700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Dish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Type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sz="1200" b="0" i="1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MEAT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),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Dish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chicken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false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400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Dish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Type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sz="1200" b="0" i="1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MEAT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),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Dish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french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fries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true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530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Dish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Type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sz="1200" b="0" i="1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OTHER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),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Dish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rice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true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350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Dish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Type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sz="1200" b="0" i="1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OTHER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),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Dish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season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fruit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true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120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Dish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Type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sz="1200" b="0" i="1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OTHER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),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Dish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pizza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true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550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Dish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Type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sz="1200" b="0" i="1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OTHER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),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Dish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prawns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false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400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Dish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Type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sz="1200" b="0" i="1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FISH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),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Dish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salmon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false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450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Dish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Type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sz="1200" b="0" i="1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FISH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endParaRPr kumimoji="0" 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34370" y="2852929"/>
            <a:ext cx="3821373" cy="10156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</a:t>
            </a:r>
            <a:r>
              <a:rPr kumimoji="0" lang="ru-RU" sz="1200" b="0" i="1" u="none" strike="noStrike" cap="none" normalizeH="0" baseline="0" dirty="0" err="1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map</a:t>
            </a:r>
            <a:r>
              <a:rPr kumimoji="0" lang="ru-RU" sz="12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/>
            </a:r>
            <a:br>
              <a:rPr kumimoji="0" lang="ru-RU" sz="12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List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dishNames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ru-RU" sz="1200" b="0" i="1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menu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.stream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.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map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Dish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getName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.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collect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200" b="0" i="1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toList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());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sz="1200" b="0" i="1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dishNames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endParaRPr kumimoji="0" 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444" y="382136"/>
            <a:ext cx="5966556" cy="5957248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334370" y="435839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smtClean="0"/>
              <a:t>[</a:t>
            </a:r>
            <a:r>
              <a:rPr lang="ru-RU" dirty="0" err="1" smtClean="0"/>
              <a:t>pork</a:t>
            </a:r>
            <a:r>
              <a:rPr lang="ru-RU" dirty="0" smtClean="0"/>
              <a:t>, </a:t>
            </a:r>
            <a:r>
              <a:rPr lang="ru-RU" dirty="0" err="1" smtClean="0"/>
              <a:t>beef</a:t>
            </a:r>
            <a:r>
              <a:rPr lang="ru-RU" dirty="0" smtClean="0"/>
              <a:t>, </a:t>
            </a:r>
            <a:r>
              <a:rPr lang="ru-RU" dirty="0" err="1" smtClean="0"/>
              <a:t>chicken</a:t>
            </a:r>
            <a:r>
              <a:rPr lang="ru-RU" dirty="0" smtClean="0"/>
              <a:t>, </a:t>
            </a:r>
            <a:r>
              <a:rPr lang="ru-RU" dirty="0" err="1" smtClean="0"/>
              <a:t>french</a:t>
            </a:r>
            <a:r>
              <a:rPr lang="ru-RU" dirty="0" smtClean="0"/>
              <a:t> </a:t>
            </a:r>
            <a:r>
              <a:rPr lang="ru-RU" dirty="0" err="1" smtClean="0"/>
              <a:t>fries</a:t>
            </a:r>
            <a:r>
              <a:rPr lang="ru-RU" dirty="0" smtClean="0"/>
              <a:t>, </a:t>
            </a:r>
            <a:r>
              <a:rPr lang="ru-RU" dirty="0" err="1" smtClean="0"/>
              <a:t>rice</a:t>
            </a:r>
            <a:r>
              <a:rPr lang="ru-RU" dirty="0" smtClean="0"/>
              <a:t>, </a:t>
            </a:r>
            <a:r>
              <a:rPr lang="ru-RU" dirty="0" err="1" smtClean="0"/>
              <a:t>season</a:t>
            </a:r>
            <a:r>
              <a:rPr lang="ru-RU" dirty="0" smtClean="0"/>
              <a:t> </a:t>
            </a:r>
            <a:r>
              <a:rPr lang="ru-RU" dirty="0" err="1" smtClean="0"/>
              <a:t>fruit</a:t>
            </a:r>
            <a:r>
              <a:rPr lang="ru-RU" dirty="0" smtClean="0"/>
              <a:t>, </a:t>
            </a:r>
            <a:r>
              <a:rPr lang="ru-RU" dirty="0" err="1" smtClean="0"/>
              <a:t>pizza</a:t>
            </a:r>
            <a:r>
              <a:rPr lang="ru-RU" dirty="0" smtClean="0"/>
              <a:t>, </a:t>
            </a:r>
            <a:r>
              <a:rPr lang="ru-RU" dirty="0" err="1" smtClean="0"/>
              <a:t>prawns</a:t>
            </a:r>
            <a:r>
              <a:rPr lang="ru-RU" dirty="0" smtClean="0"/>
              <a:t>, </a:t>
            </a:r>
            <a:r>
              <a:rPr lang="ru-RU" dirty="0" err="1" smtClean="0"/>
              <a:t>salmon</a:t>
            </a:r>
            <a:r>
              <a:rPr lang="ru-RU" dirty="0" smtClean="0"/>
              <a:t>]</a:t>
            </a:r>
            <a:endParaRPr lang="ru-RU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34370" y="5417585"/>
            <a:ext cx="3923731" cy="10156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</a:t>
            </a:r>
            <a:r>
              <a:rPr kumimoji="0" lang="ru-RU" sz="1200" b="0" i="1" u="none" strike="noStrike" cap="none" normalizeH="0" baseline="0" dirty="0" err="1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flatMap</a:t>
            </a:r>
            <a:r>
              <a:rPr kumimoji="0" lang="ru-RU" sz="12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/>
            </a:r>
            <a:br>
              <a:rPr kumimoji="0" lang="ru-RU" sz="12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words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.stream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.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flatMap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((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line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Arrays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sz="1200" b="0" i="1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stream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line.split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""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)))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.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distinct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.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forEach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sz="1200" b="0" i="1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println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endParaRPr kumimoji="0" 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5152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6922190" y="2369914"/>
            <a:ext cx="5001586" cy="175432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List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Integer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numbers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Arrays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sz="1200" b="0" i="1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asList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4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sum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numbers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.stream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().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reduce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(a, b) -&gt; a + b);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sz="1200" b="0" i="1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sum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/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sum2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numbers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.stream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().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reduce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Integer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kumimoji="0" lang="ru-RU" sz="1200" b="0" i="1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sum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sz="1200" b="0" i="1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sum2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/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max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numbers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.stream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().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reduce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(a, b) -&gt;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Integer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sz="1200" b="0" i="1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max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(a, b));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sz="1200" b="0" i="1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max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endParaRPr kumimoji="0" 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/>
          <a:srcRect b="6786"/>
          <a:stretch/>
        </p:blipFill>
        <p:spPr>
          <a:xfrm>
            <a:off x="494538" y="1173671"/>
            <a:ext cx="6284488" cy="3517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394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057098" y="306360"/>
            <a:ext cx="7021773" cy="21236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static final </a:t>
            </a: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List</a:t>
            </a: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Dish</a:t>
            </a: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kumimoji="0" lang="ru-RU" sz="1200" b="0" i="1" u="none" strike="noStrike" cap="none" normalizeH="0" baseline="0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menu </a:t>
            </a: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ru-RU" sz="1200" b="0" i="1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asList</a:t>
            </a: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b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Dish(</a:t>
            </a: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"pork"</a:t>
            </a: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false</a:t>
            </a: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800</a:t>
            </a: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Dish</a:t>
            </a: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Type</a:t>
            </a: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sz="1200" b="0" i="1" u="none" strike="noStrike" cap="none" normalizeH="0" baseline="0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MEAT</a:t>
            </a: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),</a:t>
            </a:r>
            <a:b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Dish(</a:t>
            </a: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"beef"</a:t>
            </a: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false</a:t>
            </a: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700</a:t>
            </a: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Dish</a:t>
            </a: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Type</a:t>
            </a: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sz="1200" b="0" i="1" u="none" strike="noStrike" cap="none" normalizeH="0" baseline="0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MEAT</a:t>
            </a: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),</a:t>
            </a:r>
            <a:b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Dish(</a:t>
            </a: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"chicken"</a:t>
            </a: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false</a:t>
            </a: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400</a:t>
            </a: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Dish</a:t>
            </a: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Type</a:t>
            </a: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sz="1200" b="0" i="1" u="none" strike="noStrike" cap="none" normalizeH="0" baseline="0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MEAT</a:t>
            </a: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),</a:t>
            </a:r>
            <a:b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Dish(</a:t>
            </a: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"french fries"</a:t>
            </a: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true</a:t>
            </a: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530</a:t>
            </a: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Dish</a:t>
            </a: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Type</a:t>
            </a: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sz="1200" b="0" i="1" u="none" strike="noStrike" cap="none" normalizeH="0" baseline="0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OTHER</a:t>
            </a: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),</a:t>
            </a:r>
            <a:b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Dish(</a:t>
            </a: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"rice"</a:t>
            </a: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true</a:t>
            </a: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350</a:t>
            </a: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Dish</a:t>
            </a: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Type</a:t>
            </a: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sz="1200" b="0" i="1" u="none" strike="noStrike" cap="none" normalizeH="0" baseline="0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OTHER</a:t>
            </a: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),</a:t>
            </a:r>
            <a:b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Dish(</a:t>
            </a: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"season fruit"</a:t>
            </a: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true</a:t>
            </a: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120</a:t>
            </a: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Dish</a:t>
            </a: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Type</a:t>
            </a: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sz="1200" b="0" i="1" u="none" strike="noStrike" cap="none" normalizeH="0" baseline="0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OTHER</a:t>
            </a: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),</a:t>
            </a:r>
            <a:b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Dish(</a:t>
            </a: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"pizza"</a:t>
            </a: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true</a:t>
            </a: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550</a:t>
            </a: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Dish</a:t>
            </a: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Type</a:t>
            </a: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sz="1200" b="0" i="1" u="none" strike="noStrike" cap="none" normalizeH="0" baseline="0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OTHER</a:t>
            </a: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),</a:t>
            </a:r>
            <a:b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Dish(</a:t>
            </a: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"prawns"</a:t>
            </a: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false</a:t>
            </a: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400</a:t>
            </a: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Dish</a:t>
            </a: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Type</a:t>
            </a: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sz="1200" b="0" i="1" u="none" strike="noStrike" cap="none" normalizeH="0" baseline="0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FISH</a:t>
            </a: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),</a:t>
            </a:r>
            <a:b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Dish(</a:t>
            </a: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"salmon"</a:t>
            </a: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false</a:t>
            </a: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450</a:t>
            </a: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Dish</a:t>
            </a: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Type</a:t>
            </a: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sz="1200" b="0" i="1" u="none" strike="noStrike" cap="none" normalizeH="0" baseline="0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FISH</a:t>
            </a: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endParaRPr kumimoji="0" lang="ru-RU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11540" y="2839705"/>
            <a:ext cx="6161964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static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Map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Dish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Type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List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Dish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&gt;&gt;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groupDishesByType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1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menu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.stream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().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collect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200" b="0" i="1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groupingBy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Dish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getType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));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11540" y="3895723"/>
            <a:ext cx="54932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 smtClean="0"/>
              <a:t>Dishes</a:t>
            </a:r>
            <a:r>
              <a:rPr lang="ru-RU" dirty="0" smtClean="0"/>
              <a:t> </a:t>
            </a:r>
            <a:r>
              <a:rPr lang="ru-RU" dirty="0" err="1" smtClean="0"/>
              <a:t>grouped</a:t>
            </a:r>
            <a:r>
              <a:rPr lang="ru-RU" dirty="0" smtClean="0"/>
              <a:t> </a:t>
            </a:r>
            <a:r>
              <a:rPr lang="ru-RU" dirty="0" err="1" smtClean="0"/>
              <a:t>by</a:t>
            </a:r>
            <a:r>
              <a:rPr lang="ru-RU" dirty="0" smtClean="0"/>
              <a:t> </a:t>
            </a:r>
            <a:r>
              <a:rPr lang="ru-RU" dirty="0" err="1" smtClean="0"/>
              <a:t>type</a:t>
            </a:r>
            <a:r>
              <a:rPr lang="ru-RU" dirty="0" smtClean="0"/>
              <a:t>: {FISH=[</a:t>
            </a:r>
            <a:r>
              <a:rPr lang="ru-RU" dirty="0" err="1" smtClean="0"/>
              <a:t>prawns</a:t>
            </a:r>
            <a:r>
              <a:rPr lang="ru-RU" dirty="0" smtClean="0"/>
              <a:t>, </a:t>
            </a:r>
            <a:r>
              <a:rPr lang="ru-RU" dirty="0" err="1" smtClean="0"/>
              <a:t>salmon</a:t>
            </a:r>
            <a:r>
              <a:rPr lang="ru-RU" dirty="0" smtClean="0"/>
              <a:t>], MEAT=[</a:t>
            </a:r>
            <a:r>
              <a:rPr lang="ru-RU" dirty="0" err="1" smtClean="0"/>
              <a:t>pork</a:t>
            </a:r>
            <a:r>
              <a:rPr lang="ru-RU" dirty="0" smtClean="0"/>
              <a:t>, </a:t>
            </a:r>
            <a:r>
              <a:rPr lang="ru-RU" dirty="0" err="1" smtClean="0"/>
              <a:t>beef</a:t>
            </a:r>
            <a:r>
              <a:rPr lang="ru-RU" dirty="0" smtClean="0"/>
              <a:t>, </a:t>
            </a:r>
            <a:r>
              <a:rPr lang="ru-RU" dirty="0" err="1" smtClean="0"/>
              <a:t>chicken</a:t>
            </a:r>
            <a:r>
              <a:rPr lang="ru-RU" dirty="0" smtClean="0"/>
              <a:t>], OTHER=[</a:t>
            </a:r>
            <a:r>
              <a:rPr lang="ru-RU" dirty="0" err="1" smtClean="0"/>
              <a:t>french</a:t>
            </a:r>
            <a:r>
              <a:rPr lang="ru-RU" dirty="0" smtClean="0"/>
              <a:t> </a:t>
            </a:r>
            <a:r>
              <a:rPr lang="ru-RU" dirty="0" err="1" smtClean="0"/>
              <a:t>fries</a:t>
            </a:r>
            <a:r>
              <a:rPr lang="ru-RU" dirty="0" smtClean="0"/>
              <a:t>, </a:t>
            </a:r>
            <a:r>
              <a:rPr lang="ru-RU" dirty="0" err="1" smtClean="0"/>
              <a:t>rice</a:t>
            </a:r>
            <a:r>
              <a:rPr lang="ru-RU" dirty="0" smtClean="0"/>
              <a:t>, </a:t>
            </a:r>
            <a:r>
              <a:rPr lang="ru-RU" dirty="0" err="1" smtClean="0"/>
              <a:t>season</a:t>
            </a:r>
            <a:r>
              <a:rPr lang="ru-RU" dirty="0" smtClean="0"/>
              <a:t> </a:t>
            </a:r>
            <a:r>
              <a:rPr lang="ru-RU" dirty="0" err="1" smtClean="0"/>
              <a:t>fruit</a:t>
            </a:r>
            <a:r>
              <a:rPr lang="ru-RU" dirty="0" smtClean="0"/>
              <a:t>, </a:t>
            </a:r>
            <a:r>
              <a:rPr lang="ru-RU" dirty="0" err="1" smtClean="0"/>
              <a:t>pizza</a:t>
            </a:r>
            <a:r>
              <a:rPr lang="ru-RU" dirty="0" smtClean="0"/>
              <a:t>]}</a:t>
            </a:r>
            <a:endParaRPr lang="ru-RU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373504" y="2755938"/>
            <a:ext cx="5322627" cy="10156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static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Map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Dish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Type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List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Dish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&gt;&gt;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groupCaloricDishesByType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{</a:t>
            </a:r>
            <a:r>
              <a:rPr kumimoji="0" lang="ru-RU" sz="12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1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menu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.stream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().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collect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</a:t>
            </a:r>
            <a:r>
              <a:rPr kumimoji="0" lang="ru-RU" sz="1200" b="0" i="1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groupingBy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Dish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getType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</a:t>
            </a:r>
            <a:r>
              <a:rPr kumimoji="0" lang="ru-RU" sz="1200" b="0" i="1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filtering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dish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-&gt;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dish.getCalories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&gt;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500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RU" sz="1200" b="0" i="1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toList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())));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6096000" y="390054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err="1" smtClean="0"/>
              <a:t>Caloric</a:t>
            </a:r>
            <a:r>
              <a:rPr lang="ru-RU" dirty="0" smtClean="0"/>
              <a:t> </a:t>
            </a:r>
            <a:r>
              <a:rPr lang="ru-RU" dirty="0" err="1" smtClean="0"/>
              <a:t>dishes</a:t>
            </a:r>
            <a:r>
              <a:rPr lang="ru-RU" dirty="0" smtClean="0"/>
              <a:t> </a:t>
            </a:r>
            <a:r>
              <a:rPr lang="ru-RU" dirty="0" err="1" smtClean="0"/>
              <a:t>grouped</a:t>
            </a:r>
            <a:r>
              <a:rPr lang="ru-RU" dirty="0" smtClean="0"/>
              <a:t> </a:t>
            </a:r>
            <a:r>
              <a:rPr lang="ru-RU" dirty="0" err="1" smtClean="0"/>
              <a:t>by</a:t>
            </a:r>
            <a:r>
              <a:rPr lang="ru-RU" dirty="0" smtClean="0"/>
              <a:t> </a:t>
            </a:r>
            <a:r>
              <a:rPr lang="ru-RU" dirty="0" err="1" smtClean="0"/>
              <a:t>type</a:t>
            </a:r>
            <a:r>
              <a:rPr lang="ru-RU" dirty="0" smtClean="0"/>
              <a:t>: {FISH=[], MEAT=[</a:t>
            </a:r>
            <a:r>
              <a:rPr lang="ru-RU" dirty="0" err="1" smtClean="0"/>
              <a:t>pork</a:t>
            </a:r>
            <a:r>
              <a:rPr lang="ru-RU" dirty="0" smtClean="0"/>
              <a:t>, </a:t>
            </a:r>
            <a:r>
              <a:rPr lang="ru-RU" dirty="0" err="1" smtClean="0"/>
              <a:t>beef</a:t>
            </a:r>
            <a:r>
              <a:rPr lang="ru-RU" dirty="0" smtClean="0"/>
              <a:t>], OTHER=[</a:t>
            </a:r>
            <a:r>
              <a:rPr lang="ru-RU" dirty="0" err="1" smtClean="0"/>
              <a:t>french</a:t>
            </a:r>
            <a:r>
              <a:rPr lang="ru-RU" dirty="0" smtClean="0"/>
              <a:t> </a:t>
            </a:r>
            <a:r>
              <a:rPr lang="ru-RU" dirty="0" err="1" smtClean="0"/>
              <a:t>fries</a:t>
            </a:r>
            <a:r>
              <a:rPr lang="ru-RU" dirty="0" smtClean="0"/>
              <a:t>, </a:t>
            </a:r>
            <a:r>
              <a:rPr lang="ru-RU" dirty="0" err="1" smtClean="0"/>
              <a:t>pizza</a:t>
            </a:r>
            <a:r>
              <a:rPr lang="ru-RU" dirty="0" smtClean="0"/>
              <a:t>]}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60506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050878" y="405306"/>
            <a:ext cx="7342496" cy="21236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List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findPricesSequential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product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shops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.stream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.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map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shop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-&gt;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shop.getName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+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price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is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"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shop.getPrice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851691"/>
                </a:solidFill>
                <a:effectLst/>
                <a:latin typeface="JetBrains Mono"/>
              </a:rPr>
              <a:t>product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.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collect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Collectors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sz="1200" b="0" i="1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toList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());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/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List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findPricesParallel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product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shops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.parallelStream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.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map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shop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-&gt;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shop.getName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+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price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is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"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shop.getPrice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851691"/>
                </a:solidFill>
                <a:effectLst/>
                <a:latin typeface="JetBrains Mono"/>
              </a:rPr>
              <a:t>product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.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collect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Collectors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sz="1200" b="0" i="1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toList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());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871182" y="3243830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smtClean="0"/>
              <a:t>[</a:t>
            </a:r>
            <a:r>
              <a:rPr lang="ru-RU" dirty="0" err="1" smtClean="0"/>
              <a:t>BestPrice</a:t>
            </a:r>
            <a:r>
              <a:rPr lang="ru-RU" dirty="0" smtClean="0"/>
              <a:t> </a:t>
            </a:r>
            <a:r>
              <a:rPr lang="ru-RU" dirty="0" err="1" smtClean="0"/>
              <a:t>price</a:t>
            </a:r>
            <a:r>
              <a:rPr lang="ru-RU" dirty="0" smtClean="0"/>
              <a:t> </a:t>
            </a:r>
            <a:r>
              <a:rPr lang="ru-RU" dirty="0" err="1" smtClean="0"/>
              <a:t>is</a:t>
            </a:r>
            <a:r>
              <a:rPr lang="ru-RU" dirty="0" smtClean="0"/>
              <a:t> 123.25651664705744, </a:t>
            </a:r>
            <a:r>
              <a:rPr lang="ru-RU" dirty="0" err="1" smtClean="0"/>
              <a:t>LetsSaveBig</a:t>
            </a:r>
            <a:r>
              <a:rPr lang="ru-RU" dirty="0" smtClean="0"/>
              <a:t> </a:t>
            </a:r>
            <a:r>
              <a:rPr lang="ru-RU" dirty="0" err="1" smtClean="0"/>
              <a:t>price</a:t>
            </a:r>
            <a:r>
              <a:rPr lang="ru-RU" dirty="0" smtClean="0"/>
              <a:t> </a:t>
            </a:r>
            <a:r>
              <a:rPr lang="ru-RU" dirty="0" err="1" smtClean="0"/>
              <a:t>is</a:t>
            </a:r>
            <a:r>
              <a:rPr lang="ru-RU" dirty="0" smtClean="0"/>
              <a:t> 169.4653393606115, </a:t>
            </a:r>
            <a:r>
              <a:rPr lang="ru-RU" dirty="0" err="1" smtClean="0"/>
              <a:t>MyFavoriteShop</a:t>
            </a:r>
            <a:r>
              <a:rPr lang="ru-RU" dirty="0" smtClean="0"/>
              <a:t> </a:t>
            </a:r>
            <a:r>
              <a:rPr lang="ru-RU" dirty="0" err="1" smtClean="0"/>
              <a:t>price</a:t>
            </a:r>
            <a:r>
              <a:rPr lang="ru-RU" dirty="0" smtClean="0"/>
              <a:t> </a:t>
            </a:r>
            <a:r>
              <a:rPr lang="ru-RU" dirty="0" err="1" smtClean="0"/>
              <a:t>is</a:t>
            </a:r>
            <a:r>
              <a:rPr lang="ru-RU" dirty="0" smtClean="0"/>
              <a:t> 214.12914480588853, </a:t>
            </a:r>
            <a:r>
              <a:rPr lang="ru-RU" dirty="0" err="1" smtClean="0"/>
              <a:t>BuyItAll</a:t>
            </a:r>
            <a:r>
              <a:rPr lang="ru-RU" dirty="0" smtClean="0"/>
              <a:t> </a:t>
            </a:r>
            <a:r>
              <a:rPr lang="ru-RU" dirty="0" err="1" smtClean="0"/>
              <a:t>price</a:t>
            </a:r>
            <a:r>
              <a:rPr lang="ru-RU" dirty="0" smtClean="0"/>
              <a:t> </a:t>
            </a:r>
            <a:r>
              <a:rPr lang="ru-RU" dirty="0" err="1" smtClean="0"/>
              <a:t>is</a:t>
            </a:r>
            <a:r>
              <a:rPr lang="ru-RU" dirty="0" smtClean="0"/>
              <a:t> 184.74384995303313]</a:t>
            </a:r>
          </a:p>
          <a:p>
            <a:r>
              <a:rPr lang="ru-RU" dirty="0" err="1" smtClean="0"/>
              <a:t>sequential</a:t>
            </a:r>
            <a:r>
              <a:rPr lang="ru-RU" dirty="0" smtClean="0"/>
              <a:t> </a:t>
            </a:r>
            <a:r>
              <a:rPr lang="ru-RU" dirty="0" err="1" smtClean="0"/>
              <a:t>done</a:t>
            </a:r>
            <a:r>
              <a:rPr lang="ru-RU" dirty="0" smtClean="0"/>
              <a:t> </a:t>
            </a:r>
            <a:r>
              <a:rPr lang="ru-RU" dirty="0" err="1" smtClean="0"/>
              <a:t>in</a:t>
            </a:r>
            <a:r>
              <a:rPr lang="ru-RU" dirty="0" smtClean="0"/>
              <a:t> 4073 </a:t>
            </a:r>
            <a:r>
              <a:rPr lang="ru-RU" dirty="0" err="1" smtClean="0"/>
              <a:t>msecs</a:t>
            </a:r>
            <a:endParaRPr lang="en-US" dirty="0" smtClean="0"/>
          </a:p>
          <a:p>
            <a:endParaRPr lang="ru-RU" dirty="0" smtClean="0"/>
          </a:p>
          <a:p>
            <a:r>
              <a:rPr lang="ru-RU" dirty="0" smtClean="0"/>
              <a:t>[</a:t>
            </a:r>
            <a:r>
              <a:rPr lang="ru-RU" dirty="0" err="1" smtClean="0"/>
              <a:t>BestPrice</a:t>
            </a:r>
            <a:r>
              <a:rPr lang="ru-RU" dirty="0" smtClean="0"/>
              <a:t> </a:t>
            </a:r>
            <a:r>
              <a:rPr lang="ru-RU" dirty="0" err="1" smtClean="0"/>
              <a:t>price</a:t>
            </a:r>
            <a:r>
              <a:rPr lang="ru-RU" dirty="0" smtClean="0"/>
              <a:t> </a:t>
            </a:r>
            <a:r>
              <a:rPr lang="ru-RU" dirty="0" err="1" smtClean="0"/>
              <a:t>is</a:t>
            </a:r>
            <a:r>
              <a:rPr lang="ru-RU" dirty="0" smtClean="0"/>
              <a:t> 197.15388829450728, </a:t>
            </a:r>
            <a:r>
              <a:rPr lang="ru-RU" dirty="0" err="1" smtClean="0"/>
              <a:t>LetsSaveBig</a:t>
            </a:r>
            <a:r>
              <a:rPr lang="ru-RU" dirty="0" smtClean="0"/>
              <a:t> </a:t>
            </a:r>
            <a:r>
              <a:rPr lang="ru-RU" dirty="0" err="1" smtClean="0"/>
              <a:t>price</a:t>
            </a:r>
            <a:r>
              <a:rPr lang="ru-RU" dirty="0" smtClean="0"/>
              <a:t> </a:t>
            </a:r>
            <a:r>
              <a:rPr lang="ru-RU" dirty="0" err="1" smtClean="0"/>
              <a:t>is</a:t>
            </a:r>
            <a:r>
              <a:rPr lang="ru-RU" dirty="0" smtClean="0"/>
              <a:t> 167.59404755738808, </a:t>
            </a:r>
            <a:r>
              <a:rPr lang="ru-RU" dirty="0" err="1" smtClean="0"/>
              <a:t>MyFavoriteShop</a:t>
            </a:r>
            <a:r>
              <a:rPr lang="ru-RU" dirty="0" smtClean="0"/>
              <a:t> </a:t>
            </a:r>
            <a:r>
              <a:rPr lang="ru-RU" dirty="0" err="1" smtClean="0"/>
              <a:t>price</a:t>
            </a:r>
            <a:r>
              <a:rPr lang="ru-RU" dirty="0" smtClean="0"/>
              <a:t> </a:t>
            </a:r>
            <a:r>
              <a:rPr lang="ru-RU" dirty="0" err="1" smtClean="0"/>
              <a:t>is</a:t>
            </a:r>
            <a:r>
              <a:rPr lang="ru-RU" dirty="0" smtClean="0"/>
              <a:t> 192.48730292081552, </a:t>
            </a:r>
            <a:r>
              <a:rPr lang="ru-RU" dirty="0" err="1" smtClean="0"/>
              <a:t>BuyItAll</a:t>
            </a:r>
            <a:r>
              <a:rPr lang="ru-RU" dirty="0" smtClean="0"/>
              <a:t> </a:t>
            </a:r>
            <a:r>
              <a:rPr lang="ru-RU" dirty="0" err="1" smtClean="0"/>
              <a:t>price</a:t>
            </a:r>
            <a:r>
              <a:rPr lang="ru-RU" dirty="0" smtClean="0"/>
              <a:t> </a:t>
            </a:r>
            <a:r>
              <a:rPr lang="ru-RU" dirty="0" err="1" smtClean="0"/>
              <a:t>is</a:t>
            </a:r>
            <a:r>
              <a:rPr lang="ru-RU" dirty="0" smtClean="0"/>
              <a:t> 199.67823140124116]</a:t>
            </a:r>
          </a:p>
          <a:p>
            <a:r>
              <a:rPr lang="ru-RU" dirty="0" err="1" smtClean="0"/>
              <a:t>parallel</a:t>
            </a:r>
            <a:r>
              <a:rPr lang="ru-RU" dirty="0" smtClean="0"/>
              <a:t> </a:t>
            </a:r>
            <a:r>
              <a:rPr lang="ru-RU" dirty="0" err="1" smtClean="0"/>
              <a:t>done</a:t>
            </a:r>
            <a:r>
              <a:rPr lang="ru-RU" dirty="0" smtClean="0"/>
              <a:t> </a:t>
            </a:r>
            <a:r>
              <a:rPr lang="ru-RU" dirty="0" err="1" smtClean="0"/>
              <a:t>in</a:t>
            </a:r>
            <a:r>
              <a:rPr lang="ru-RU" dirty="0" smtClean="0"/>
              <a:t> 1013 </a:t>
            </a:r>
            <a:r>
              <a:rPr lang="ru-RU" dirty="0" err="1" smtClean="0"/>
              <a:t>msecs</a:t>
            </a:r>
            <a:endParaRPr lang="ru-RU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735170" y="531907"/>
            <a:ext cx="5456830" cy="15696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double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getPrice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product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calculatePrice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product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/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double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calculatePrice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product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ru-RU" sz="1200" b="0" i="1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delay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random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.nextDouble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*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product.charAt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+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product.charAt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592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994779" y="181746"/>
            <a:ext cx="2852382" cy="224676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class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Person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/>
            </a:r>
            <a:b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Optional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Car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car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age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/>
            </a:r>
            <a:b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Optional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Car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getCar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car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}</a:t>
            </a:r>
            <a:b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/>
            </a:r>
            <a:b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getAge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age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}</a:t>
            </a:r>
            <a:b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/>
            </a:r>
            <a:b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8847161" y="206879"/>
            <a:ext cx="3128749" cy="14773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class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Car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/>
            </a:r>
            <a:b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Optional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Insurance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insurance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/>
            </a:r>
            <a:b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Optional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Insurance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getInsurance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insurance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}</a:t>
            </a:r>
            <a:b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/>
            </a:r>
            <a:b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45660" y="206879"/>
            <a:ext cx="2483893" cy="14773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class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PersonV1 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/>
            </a:r>
            <a:b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CarV1 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car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/>
            </a:r>
            <a:b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CarV1 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getCar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car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}</a:t>
            </a:r>
            <a:b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/>
            </a:r>
            <a:b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729553" y="206879"/>
            <a:ext cx="2149522" cy="14773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class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CarV1 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/>
            </a:r>
            <a:b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Insurance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insurance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/>
            </a:r>
            <a:b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Insurance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getInsurance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insurance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}</a:t>
            </a:r>
            <a:b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/>
            </a:r>
            <a:b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29903" y="2156361"/>
            <a:ext cx="5090615" cy="44550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05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</a:t>
            </a:r>
            <a:r>
              <a:rPr kumimoji="0" lang="ru-RU" sz="105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050" b="0" i="0" u="none" strike="noStrike" cap="none" normalizeH="0" baseline="0" dirty="0" smtClean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getCarInsuranceNameNullSafeV1</a:t>
            </a:r>
            <a:r>
              <a:rPr kumimoji="0" lang="ru-RU" sz="105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PersonV1 </a:t>
            </a:r>
            <a:r>
              <a:rPr kumimoji="0" lang="ru-RU" sz="105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person</a:t>
            </a:r>
            <a:r>
              <a:rPr kumimoji="0" lang="ru-RU" sz="105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ru-RU" sz="105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5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ru-RU" sz="105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</a:t>
            </a:r>
            <a:r>
              <a:rPr kumimoji="0" lang="ru-RU" sz="105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05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05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person</a:t>
            </a:r>
            <a:r>
              <a:rPr kumimoji="0" lang="ru-RU" sz="105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!= </a:t>
            </a:r>
            <a:r>
              <a:rPr kumimoji="0" lang="ru-RU" sz="105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null</a:t>
            </a:r>
            <a:r>
              <a:rPr kumimoji="0" lang="ru-RU" sz="105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ru-RU" sz="105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5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CarV1 </a:t>
            </a:r>
            <a:r>
              <a:rPr kumimoji="0" lang="ru-RU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car</a:t>
            </a:r>
            <a:r>
              <a:rPr kumimoji="0" 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05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ru-RU" sz="105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person.getCar</a:t>
            </a:r>
            <a:r>
              <a:rPr kumimoji="0" lang="ru-RU" sz="105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kumimoji="0" lang="ru-RU" sz="105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5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ru-RU" sz="105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</a:t>
            </a:r>
            <a:r>
              <a:rPr kumimoji="0" lang="ru-RU" sz="105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05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car</a:t>
            </a:r>
            <a:r>
              <a:rPr kumimoji="0" 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05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!= </a:t>
            </a:r>
            <a:r>
              <a:rPr kumimoji="0" lang="ru-RU" sz="105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null</a:t>
            </a:r>
            <a:r>
              <a:rPr kumimoji="0" lang="ru-RU" sz="105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ru-RU" sz="105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5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</a:t>
            </a:r>
            <a:r>
              <a:rPr kumimoji="0" lang="ru-RU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Insurance</a:t>
            </a:r>
            <a:r>
              <a:rPr kumimoji="0" 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05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insurance</a:t>
            </a:r>
            <a:r>
              <a:rPr kumimoji="0" lang="ru-RU" sz="105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ru-RU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car</a:t>
            </a:r>
            <a:r>
              <a:rPr kumimoji="0" lang="ru-RU" sz="105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.getInsurance</a:t>
            </a:r>
            <a:r>
              <a:rPr kumimoji="0" lang="ru-RU" sz="105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kumimoji="0" lang="ru-RU" sz="105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5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</a:t>
            </a:r>
            <a:r>
              <a:rPr kumimoji="0" lang="ru-RU" sz="105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</a:t>
            </a:r>
            <a:r>
              <a:rPr kumimoji="0" lang="ru-RU" sz="105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05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insurance</a:t>
            </a:r>
            <a:r>
              <a:rPr kumimoji="0" 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05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!= </a:t>
            </a:r>
            <a:r>
              <a:rPr kumimoji="0" lang="ru-RU" sz="105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null</a:t>
            </a:r>
            <a:r>
              <a:rPr kumimoji="0" lang="ru-RU" sz="105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ru-RU" sz="105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5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ru-RU" sz="105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</a:t>
            </a:r>
            <a:r>
              <a:rPr kumimoji="0" lang="ru-RU" sz="105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insurance</a:t>
            </a:r>
            <a:r>
              <a:rPr kumimoji="0" lang="ru-RU" sz="105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.getName</a:t>
            </a:r>
            <a:r>
              <a:rPr kumimoji="0" lang="ru-RU" sz="105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kumimoji="0" lang="ru-RU" sz="105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5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}</a:t>
            </a:r>
            <a:br>
              <a:rPr kumimoji="0" lang="ru-RU" sz="105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5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ru-RU" sz="105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5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}</a:t>
            </a:r>
            <a:br>
              <a:rPr kumimoji="0" lang="ru-RU" sz="105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5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ru-RU" sz="105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</a:t>
            </a:r>
            <a:r>
              <a:rPr kumimoji="0" lang="ru-RU" sz="105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05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050" b="0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Unknown</a:t>
            </a:r>
            <a:r>
              <a:rPr kumimoji="0" lang="ru-RU" sz="105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05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ru-RU" sz="105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5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kumimoji="0" lang="ru-RU" sz="105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5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/>
            </a:r>
            <a:br>
              <a:rPr kumimoji="0" lang="ru-RU" sz="105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5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</a:t>
            </a:r>
            <a:r>
              <a:rPr kumimoji="0" lang="ru-RU" sz="105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050" b="0" i="0" u="none" strike="noStrike" cap="none" normalizeH="0" baseline="0" dirty="0" smtClean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getCarInsuranceNameNullSafeV2</a:t>
            </a:r>
            <a:r>
              <a:rPr kumimoji="0" lang="ru-RU" sz="105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PersonV1 </a:t>
            </a:r>
            <a:r>
              <a:rPr kumimoji="0" lang="ru-RU" sz="105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person</a:t>
            </a:r>
            <a:r>
              <a:rPr kumimoji="0" lang="ru-RU" sz="105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ru-RU" sz="105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5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ru-RU" sz="105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</a:t>
            </a:r>
            <a:r>
              <a:rPr kumimoji="0" lang="ru-RU" sz="105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05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05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person</a:t>
            </a:r>
            <a:r>
              <a:rPr kumimoji="0" lang="ru-RU" sz="105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== </a:t>
            </a:r>
            <a:r>
              <a:rPr kumimoji="0" lang="ru-RU" sz="105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null</a:t>
            </a:r>
            <a:r>
              <a:rPr kumimoji="0" lang="ru-RU" sz="105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ru-RU" sz="105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5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ru-RU" sz="105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</a:t>
            </a:r>
            <a:r>
              <a:rPr kumimoji="0" lang="ru-RU" sz="105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05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050" b="0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Unknown</a:t>
            </a:r>
            <a:r>
              <a:rPr kumimoji="0" lang="ru-RU" sz="105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05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ru-RU" sz="105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5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}</a:t>
            </a:r>
            <a:br>
              <a:rPr kumimoji="0" lang="ru-RU" sz="105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5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CarV1 </a:t>
            </a:r>
            <a:r>
              <a:rPr kumimoji="0" lang="ru-RU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car</a:t>
            </a:r>
            <a:r>
              <a:rPr kumimoji="0" 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05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ru-RU" sz="105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person.getCar</a:t>
            </a:r>
            <a:r>
              <a:rPr kumimoji="0" lang="ru-RU" sz="105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kumimoji="0" lang="ru-RU" sz="105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5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ru-RU" sz="105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</a:t>
            </a:r>
            <a:r>
              <a:rPr kumimoji="0" lang="ru-RU" sz="105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05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car</a:t>
            </a:r>
            <a:r>
              <a:rPr kumimoji="0" 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05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== </a:t>
            </a:r>
            <a:r>
              <a:rPr kumimoji="0" lang="ru-RU" sz="105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null</a:t>
            </a:r>
            <a:r>
              <a:rPr kumimoji="0" lang="ru-RU" sz="105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ru-RU" sz="105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5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ru-RU" sz="105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</a:t>
            </a:r>
            <a:r>
              <a:rPr kumimoji="0" lang="ru-RU" sz="105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05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050" b="0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Unknown</a:t>
            </a:r>
            <a:r>
              <a:rPr kumimoji="0" lang="ru-RU" sz="105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05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ru-RU" sz="105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5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}</a:t>
            </a:r>
            <a:br>
              <a:rPr kumimoji="0" lang="ru-RU" sz="105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5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ru-RU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Insurance</a:t>
            </a:r>
            <a:r>
              <a:rPr kumimoji="0" 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05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insurance</a:t>
            </a:r>
            <a:r>
              <a:rPr kumimoji="0" lang="ru-RU" sz="105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ru-RU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car</a:t>
            </a:r>
            <a:r>
              <a:rPr kumimoji="0" lang="ru-RU" sz="105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.getInsurance</a:t>
            </a:r>
            <a:r>
              <a:rPr kumimoji="0" lang="ru-RU" sz="105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kumimoji="0" lang="ru-RU" sz="105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5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ru-RU" sz="105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</a:t>
            </a:r>
            <a:r>
              <a:rPr kumimoji="0" lang="ru-RU" sz="105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05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insurance</a:t>
            </a:r>
            <a:r>
              <a:rPr kumimoji="0" 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05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== </a:t>
            </a:r>
            <a:r>
              <a:rPr kumimoji="0" lang="ru-RU" sz="105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null</a:t>
            </a:r>
            <a:r>
              <a:rPr kumimoji="0" lang="ru-RU" sz="105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ru-RU" sz="105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5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ru-RU" sz="105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</a:t>
            </a:r>
            <a:r>
              <a:rPr kumimoji="0" lang="ru-RU" sz="105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05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050" b="0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Unknown</a:t>
            </a:r>
            <a:r>
              <a:rPr kumimoji="0" lang="ru-RU" sz="105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05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ru-RU" sz="105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5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}</a:t>
            </a:r>
            <a:br>
              <a:rPr kumimoji="0" lang="ru-RU" sz="105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5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ru-RU" sz="105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</a:t>
            </a:r>
            <a:r>
              <a:rPr kumimoji="0" lang="ru-RU" sz="105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insurance</a:t>
            </a:r>
            <a:r>
              <a:rPr kumimoji="0" lang="ru-RU" sz="105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.getName</a:t>
            </a:r>
            <a:r>
              <a:rPr kumimoji="0" lang="ru-RU" sz="105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kumimoji="0" lang="ru-RU" sz="105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5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994779" y="2850825"/>
            <a:ext cx="5711588" cy="28623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getCarInsuranceName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Optional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Person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person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person.flatMap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Person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getCar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.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flatMap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Car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getInsurance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.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map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Insurance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getName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.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orElse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Unknown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/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Set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getCarInsuranceNames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List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Person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persons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persons.stream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.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map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Person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getCar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.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map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optCar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-&gt;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optCar.flatMap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Car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getInsurance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.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map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optInsurance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-&gt;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optInsurance.map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Insurance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getName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.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flatMap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Optional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stream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.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collect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200" b="0" i="1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toSet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());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4622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362" y="895350"/>
            <a:ext cx="10201275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409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82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157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22830" y="248988"/>
            <a:ext cx="6462215" cy="15696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Optional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Insurance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nullSafeFindCheapestInsurance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Optional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Person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person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Optional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Car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car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person.isPresent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&amp;&amp;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car.isPresent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()) {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Optional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sz="1200" b="0" i="1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of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findCheapestInsurance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person.get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(),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car.get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()));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}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else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Optional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sz="1200" b="0" i="1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empty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}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22829" y="2211061"/>
            <a:ext cx="5418161" cy="13849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getCarInsuranceName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Optional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Person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person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minAge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person.filter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(p -&gt;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p.getAge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&gt;=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851691"/>
                </a:solidFill>
                <a:effectLst/>
                <a:latin typeface="JetBrains Mono"/>
              </a:rPr>
              <a:t>minAge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.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flatMap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Person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getCar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.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flatMap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Car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getInsurance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.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map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Insurance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getName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.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orElse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Unknown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2829" y="3905494"/>
            <a:ext cx="5418161" cy="23083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getCarInsuranceName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Optional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Person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person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minAge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person.filter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(p -&gt;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p.getAge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&gt;=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851691"/>
                </a:solidFill>
                <a:effectLst/>
                <a:latin typeface="JetBrains Mono"/>
              </a:rPr>
              <a:t>minAge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.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flatMap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Person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getCar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.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flatMap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Car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getInsurance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.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map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Insurance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getName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.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orElseGet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(() -&gt;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this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.selectToDb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());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/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selectToDb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ru-RU" sz="12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</a:t>
            </a:r>
            <a:r>
              <a:rPr kumimoji="0" lang="ru-RU" sz="1200" b="0" i="1" u="none" strike="noStrike" cap="none" normalizeH="0" baseline="0" dirty="0" err="1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delay</a:t>
            </a:r>
            <a:r>
              <a:rPr kumimoji="0" lang="ru-RU" sz="12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/>
            </a:r>
            <a:br>
              <a:rPr kumimoji="0" lang="ru-RU" sz="12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ru-RU" sz="12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databaseQueryResult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57332" y="2211061"/>
            <a:ext cx="5882185" cy="13849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getCarInsuranceName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Optional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Person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person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minAge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person.filter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(p -&gt;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p.getAge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&gt;=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851691"/>
                </a:solidFill>
                <a:effectLst/>
                <a:latin typeface="JetBrains Mono"/>
              </a:rPr>
              <a:t>minAge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.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flatMap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Person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getCar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.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flatMap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Car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getInsurance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.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map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Insurance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getName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.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orElseThrow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(() -&gt;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NoSuchElementException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"NOT FOUND"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));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1351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36477" y="231492"/>
            <a:ext cx="4333165" cy="215443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1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1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static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1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void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100" b="0" i="0" u="none" strike="noStrike" cap="none" normalizeH="0" baseline="0" dirty="0" err="1" smtClean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useOldDate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Date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1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date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ru-RU" sz="11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1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Date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114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18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ru-RU" sz="11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sz="1100" b="0" i="1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ru-RU" sz="11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date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/>
            </a:r>
            <a:b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ru-RU" sz="11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sz="1100" b="0" i="1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ru-RU" sz="11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100" b="0" i="1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formatters</a:t>
            </a:r>
            <a:r>
              <a:rPr kumimoji="0" lang="ru-RU" sz="11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.get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().</a:t>
            </a:r>
            <a:r>
              <a:rPr kumimoji="0" lang="ru-RU" sz="11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format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date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));</a:t>
            </a:r>
            <a:b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/>
            </a:r>
            <a:b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Calendar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1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calendar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Calendar</a:t>
            </a:r>
            <a:r>
              <a:rPr kumimoji="0" lang="ru-RU" sz="11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sz="1100" b="0" i="1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getInstance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calendar</a:t>
            </a:r>
            <a:r>
              <a:rPr kumimoji="0" lang="ru-RU" sz="11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.set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2014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Calendar</a:t>
            </a:r>
            <a:r>
              <a:rPr kumimoji="0" lang="ru-RU" sz="11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sz="1100" b="0" i="1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FEBRUARY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18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ru-RU" sz="11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sz="1100" b="0" i="1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ru-RU" sz="11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calendar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5568286" y="-5417"/>
            <a:ext cx="6509982" cy="686341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static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void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useLocalDate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LocalDate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date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LocalDate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sz="1000" b="0" i="1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of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2014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18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year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date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.getYear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 </a:t>
            </a:r>
            <a:r>
              <a:rPr kumimoji="0" lang="ru-RU" sz="10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2014</a:t>
            </a:r>
            <a:br>
              <a:rPr kumimoji="0" lang="ru-RU" sz="10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ru-RU" sz="10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Month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month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date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.getMonth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 </a:t>
            </a:r>
            <a:r>
              <a:rPr kumimoji="0" lang="ru-RU" sz="10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MARCH</a:t>
            </a:r>
            <a:br>
              <a:rPr kumimoji="0" lang="ru-RU" sz="10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ru-RU" sz="10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day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date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.getDayOfMonth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 </a:t>
            </a:r>
            <a:r>
              <a:rPr kumimoji="0" lang="ru-RU" sz="10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18</a:t>
            </a:r>
            <a:br>
              <a:rPr kumimoji="0" lang="ru-RU" sz="10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ru-RU" sz="10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DayOfWeek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dow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date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.getDayOfWeek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 </a:t>
            </a:r>
            <a:r>
              <a:rPr kumimoji="0" lang="ru-RU" sz="10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TUESDAY</a:t>
            </a:r>
            <a:br>
              <a:rPr kumimoji="0" lang="ru-RU" sz="10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ru-RU" sz="10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len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date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.lengthOfMonth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 </a:t>
            </a:r>
            <a:r>
              <a:rPr kumimoji="0" lang="ru-RU" sz="10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31 (</a:t>
            </a:r>
            <a:r>
              <a:rPr kumimoji="0" lang="ru-RU" sz="1000" b="0" i="1" u="none" strike="noStrike" cap="none" normalizeH="0" baseline="0" dirty="0" err="1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days</a:t>
            </a:r>
            <a:r>
              <a:rPr kumimoji="0" lang="ru-RU" sz="10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</a:t>
            </a:r>
            <a:r>
              <a:rPr kumimoji="0" lang="ru-RU" sz="1000" b="0" i="1" u="none" strike="noStrike" cap="none" normalizeH="0" baseline="0" dirty="0" err="1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in</a:t>
            </a:r>
            <a:r>
              <a:rPr kumimoji="0" lang="ru-RU" sz="10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</a:t>
            </a:r>
            <a:r>
              <a:rPr kumimoji="0" lang="ru-RU" sz="1000" b="0" i="1" u="none" strike="noStrike" cap="none" normalizeH="0" baseline="0" dirty="0" err="1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March</a:t>
            </a:r>
            <a:r>
              <a:rPr kumimoji="0" lang="ru-RU" sz="10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)</a:t>
            </a:r>
            <a:br>
              <a:rPr kumimoji="0" lang="ru-RU" sz="10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ru-RU" sz="10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boolean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leap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date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.isLeapYear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 </a:t>
            </a:r>
            <a:r>
              <a:rPr kumimoji="0" lang="ru-RU" sz="10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</a:t>
            </a:r>
            <a:r>
              <a:rPr kumimoji="0" lang="ru-RU" sz="1000" b="0" i="1" u="none" strike="noStrike" cap="none" normalizeH="0" baseline="0" dirty="0" err="1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false</a:t>
            </a:r>
            <a:r>
              <a:rPr kumimoji="0" lang="ru-RU" sz="10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(</a:t>
            </a:r>
            <a:r>
              <a:rPr kumimoji="0" lang="ru-RU" sz="1000" b="0" i="1" u="none" strike="noStrike" cap="none" normalizeH="0" baseline="0" dirty="0" err="1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not</a:t>
            </a:r>
            <a:r>
              <a:rPr kumimoji="0" lang="ru-RU" sz="10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a </a:t>
            </a:r>
            <a:r>
              <a:rPr kumimoji="0" lang="ru-RU" sz="1000" b="0" i="1" u="none" strike="noStrike" cap="none" normalizeH="0" baseline="0" dirty="0" err="1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leap</a:t>
            </a:r>
            <a:r>
              <a:rPr kumimoji="0" lang="ru-RU" sz="10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</a:t>
            </a:r>
            <a:r>
              <a:rPr kumimoji="0" lang="ru-RU" sz="1000" b="0" i="1" u="none" strike="noStrike" cap="none" normalizeH="0" baseline="0" dirty="0" err="1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year</a:t>
            </a:r>
            <a:r>
              <a:rPr kumimoji="0" lang="ru-RU" sz="10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)</a:t>
            </a:r>
            <a:br>
              <a:rPr kumimoji="0" lang="ru-RU" sz="10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ru-RU" sz="10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sz="1000" b="0" i="1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date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/>
            </a:r>
            <a:b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y 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date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.get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ChronoField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sz="1000" b="0" i="1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YEAR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 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date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.get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ChronoField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sz="1000" b="0" i="1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MONTH_OF_YEAR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 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date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.get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ChronoField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sz="1000" b="0" i="1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DAY_OF_MONTH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/>
            </a:r>
            <a:b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LocalTime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time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LocalTime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sz="1000" b="0" i="1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of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13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45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20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 </a:t>
            </a:r>
            <a:r>
              <a:rPr kumimoji="0" lang="ru-RU" sz="10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13:45:20</a:t>
            </a:r>
            <a:br>
              <a:rPr kumimoji="0" lang="ru-RU" sz="10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ru-RU" sz="10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hour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time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.getHour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 </a:t>
            </a:r>
            <a:r>
              <a:rPr kumimoji="0" lang="ru-RU" sz="10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13</a:t>
            </a:r>
            <a:br>
              <a:rPr kumimoji="0" lang="ru-RU" sz="10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ru-RU" sz="10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minute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time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.getMinute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 </a:t>
            </a:r>
            <a:r>
              <a:rPr kumimoji="0" lang="ru-RU" sz="10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45</a:t>
            </a:r>
            <a:br>
              <a:rPr kumimoji="0" lang="ru-RU" sz="10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ru-RU" sz="10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second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time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.getSecond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 </a:t>
            </a:r>
            <a:r>
              <a:rPr kumimoji="0" lang="ru-RU" sz="10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20</a:t>
            </a:r>
            <a:br>
              <a:rPr kumimoji="0" lang="ru-RU" sz="10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ru-RU" sz="10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sz="1000" b="0" i="1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time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/>
            </a:r>
            <a:b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LocalDateTime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dt1 = 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LocalDateTime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sz="1000" b="0" i="1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of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2014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Month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sz="1000" b="0" i="1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MARCH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18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13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45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20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 </a:t>
            </a:r>
            <a:r>
              <a:rPr kumimoji="0" lang="ru-RU" sz="10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2014-03-18T13:45</a:t>
            </a:r>
            <a:br>
              <a:rPr kumimoji="0" lang="ru-RU" sz="10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ru-RU" sz="10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LocalDateTime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dt2 = 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LocalDateTime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sz="1000" b="0" i="1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of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date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time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LocalDateTime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dt3 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date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.atTime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13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45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20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sz="1000" b="0" i="1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dt1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/>
            </a:r>
            <a:b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LocalDate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date1 = 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dt1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.toLocalDate();</a:t>
            </a:r>
            <a:b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sz="1000" b="0" i="1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date1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LocalTime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time1 = 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dt1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.toLocalTime();</a:t>
            </a:r>
            <a:b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sz="1000" b="0" i="1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time1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/>
            </a:r>
            <a:b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Instant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instant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Instant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sz="1000" b="0" i="1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ofEpochSecond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44 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* 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365 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* 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86400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Instant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now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Instant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sz="1000" b="0" i="1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now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/>
            </a:r>
            <a:b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Duration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d1 = 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Duration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sz="1000" b="0" i="1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between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LocalTime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sz="1000" b="0" i="1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of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13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45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10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), 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time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Duration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d2 = 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Duration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sz="1000" b="0" i="1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between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instant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now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sz="1000" b="0" i="1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d1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.getSeconds());</a:t>
            </a:r>
            <a:b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sz="1000" b="0" i="1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d2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.getSeconds());</a:t>
            </a:r>
            <a:b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/>
            </a:r>
            <a:b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Duration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threeMinutes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Duration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sz="1000" b="0" i="1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of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ChronoUnit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sz="1000" b="0" i="1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MINUTES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sz="1000" b="0" i="1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threeMinutes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/>
            </a:r>
            <a:b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JapaneseDate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japaneseDate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JapaneseDate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sz="1000" b="0" i="1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from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date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sz="1000" b="0" i="1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japaneseDate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36477" y="2335832"/>
            <a:ext cx="4749422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Override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/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 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Temporal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adjustInto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Temporal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temporal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DayOfWeek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dow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DayOfWeek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sz="1200" b="0" i="1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of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temporal.get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ChronoField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sz="1200" b="0" i="1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DAY_OF_WEEK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));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dayToAdd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dow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==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DayOfWeek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sz="1200" b="0" i="1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FRIDAY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dayToAdd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dow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==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DayOfWeek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sz="1200" b="0" i="1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SATURDAY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dayToAdd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temporal.plus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dayToAdd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ChronoUnit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sz="1200" b="0" i="1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DAYS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}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36477" y="5473300"/>
            <a:ext cx="4558352" cy="10156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LocalDate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date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LocalDate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sz="1200" b="0" i="1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of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2014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18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date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date.with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200" b="0" i="1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nextOrSame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DayOfWeek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sz="1200" b="0" i="1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SUNDAY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));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sz="1200" b="0" i="1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date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date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date.with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200" b="0" i="1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lastDayOfMonth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());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sz="1200" b="0" i="1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date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endParaRPr kumimoji="0" 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8608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936" y="80772"/>
            <a:ext cx="9878568" cy="493928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7648" y="3950833"/>
            <a:ext cx="5178552" cy="2592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015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396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841844" y="1181626"/>
            <a:ext cx="4688006" cy="20313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class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InnerClass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Function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Object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f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Function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Object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&gt;() {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Override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/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       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apply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Object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obj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obj.toString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};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ru-RU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841844" y="4339146"/>
            <a:ext cx="5752531" cy="7386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class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Lambda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Function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Object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f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obj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-&gt;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obj.toString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ru-RU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1641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614150" y="900458"/>
            <a:ext cx="4926841" cy="175432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static </a:t>
            </a: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List</a:t>
            </a: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Apple</a:t>
            </a: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filterGreenApples</a:t>
            </a: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List</a:t>
            </a: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Apple</a:t>
            </a: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inventory) {</a:t>
            </a:r>
            <a:b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List</a:t>
            </a: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Apple</a:t>
            </a: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result </a:t>
            </a: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ArrayList&lt;&gt;();</a:t>
            </a:r>
            <a:b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Apple apple </a:t>
            </a: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inventory) {</a:t>
            </a:r>
            <a:b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"green"</a:t>
            </a: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.equals(</a:t>
            </a: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apple</a:t>
            </a: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.getColor())) {</a:t>
            </a:r>
            <a:b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</a:t>
            </a: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result</a:t>
            </a: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.add(</a:t>
            </a: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apple</a:t>
            </a: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}</a:t>
            </a:r>
            <a:b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result</a:t>
            </a: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ru-RU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614150" y="3336373"/>
            <a:ext cx="4524232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static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List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Apple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filterHeavyApples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List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Apple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inventory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List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Apple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result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ArrayList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&lt;&gt;();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for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Apple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apple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inventory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apple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.getWeight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&gt;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150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result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.add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apple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}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result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016386" y="209712"/>
            <a:ext cx="6175613" cy="175432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static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List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Apple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filterApples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List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Apple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inventory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Predicate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Apple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p) {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List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Apple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result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ArrayList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&lt;&gt;();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for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Apple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apple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inventory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p.test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apple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 {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result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.add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apple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}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result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016387" y="2643876"/>
            <a:ext cx="5991367" cy="13849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[</a:t>
            </a:r>
            <a:r>
              <a:rPr kumimoji="0" lang="ru-RU" sz="1200" b="0" i="1" u="none" strike="noStrike" cap="none" normalizeH="0" baseline="0" dirty="0" err="1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Apple</a:t>
            </a:r>
            <a:r>
              <a:rPr kumimoji="0" lang="ru-RU" sz="12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{</a:t>
            </a:r>
            <a:r>
              <a:rPr kumimoji="0" lang="ru-RU" sz="1200" b="0" i="1" u="none" strike="noStrike" cap="none" normalizeH="0" baseline="0" dirty="0" err="1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color</a:t>
            </a:r>
            <a:r>
              <a:rPr kumimoji="0" lang="ru-RU" sz="12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='</a:t>
            </a:r>
            <a:r>
              <a:rPr kumimoji="0" lang="ru-RU" sz="1200" b="0" i="1" u="none" strike="noStrike" cap="none" normalizeH="0" baseline="0" dirty="0" err="1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green</a:t>
            </a:r>
            <a:r>
              <a:rPr kumimoji="0" lang="ru-RU" sz="12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', </a:t>
            </a:r>
            <a:r>
              <a:rPr kumimoji="0" lang="ru-RU" sz="1200" b="0" i="1" u="none" strike="noStrike" cap="none" normalizeH="0" baseline="0" dirty="0" err="1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weight</a:t>
            </a:r>
            <a:r>
              <a:rPr kumimoji="0" lang="ru-RU" sz="12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=80}, </a:t>
            </a:r>
            <a:r>
              <a:rPr kumimoji="0" lang="ru-RU" sz="1200" b="0" i="1" u="none" strike="noStrike" cap="none" normalizeH="0" baseline="0" dirty="0" err="1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Apple</a:t>
            </a:r>
            <a:r>
              <a:rPr kumimoji="0" lang="ru-RU" sz="12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{</a:t>
            </a:r>
            <a:r>
              <a:rPr kumimoji="0" lang="ru-RU" sz="1200" b="0" i="1" u="none" strike="noStrike" cap="none" normalizeH="0" baseline="0" dirty="0" err="1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color</a:t>
            </a:r>
            <a:r>
              <a:rPr kumimoji="0" lang="ru-RU" sz="12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='</a:t>
            </a:r>
            <a:r>
              <a:rPr kumimoji="0" lang="ru-RU" sz="1200" b="0" i="1" u="none" strike="noStrike" cap="none" normalizeH="0" baseline="0" dirty="0" err="1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green</a:t>
            </a:r>
            <a:r>
              <a:rPr kumimoji="0" lang="ru-RU" sz="12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', </a:t>
            </a:r>
            <a:r>
              <a:rPr kumimoji="0" lang="ru-RU" sz="1200" b="0" i="1" u="none" strike="noStrike" cap="none" normalizeH="0" baseline="0" dirty="0" err="1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weight</a:t>
            </a:r>
            <a:r>
              <a:rPr kumimoji="0" lang="ru-RU" sz="12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=155}]</a:t>
            </a:r>
            <a:br>
              <a:rPr kumimoji="0" lang="ru-RU" sz="12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List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Apple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greenApples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ru-RU" sz="1200" b="0" i="1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filterApples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inventory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FilteringApples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kumimoji="0" lang="ru-RU" sz="1200" b="0" i="1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isGreenApple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sz="1200" b="0" i="1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greenApples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/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[</a:t>
            </a:r>
            <a:r>
              <a:rPr kumimoji="0" lang="ru-RU" sz="1200" b="0" i="1" u="none" strike="noStrike" cap="none" normalizeH="0" baseline="0" dirty="0" err="1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Apple</a:t>
            </a:r>
            <a:r>
              <a:rPr kumimoji="0" lang="ru-RU" sz="12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{</a:t>
            </a:r>
            <a:r>
              <a:rPr kumimoji="0" lang="ru-RU" sz="1200" b="0" i="1" u="none" strike="noStrike" cap="none" normalizeH="0" baseline="0" dirty="0" err="1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color</a:t>
            </a:r>
            <a:r>
              <a:rPr kumimoji="0" lang="ru-RU" sz="12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='</a:t>
            </a:r>
            <a:r>
              <a:rPr kumimoji="0" lang="ru-RU" sz="1200" b="0" i="1" u="none" strike="noStrike" cap="none" normalizeH="0" baseline="0" dirty="0" err="1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green</a:t>
            </a:r>
            <a:r>
              <a:rPr kumimoji="0" lang="ru-RU" sz="12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', </a:t>
            </a:r>
            <a:r>
              <a:rPr kumimoji="0" lang="ru-RU" sz="1200" b="0" i="1" u="none" strike="noStrike" cap="none" normalizeH="0" baseline="0" dirty="0" err="1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weight</a:t>
            </a:r>
            <a:r>
              <a:rPr kumimoji="0" lang="ru-RU" sz="12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=155}]</a:t>
            </a:r>
            <a:br>
              <a:rPr kumimoji="0" lang="ru-RU" sz="12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List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Apple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heavyApples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ru-RU" sz="1200" b="0" i="1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filterApples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inventory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FilteringApples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kumimoji="0" lang="ru-RU" sz="1200" b="0" i="1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isHeavyApple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sz="1200" b="0" i="1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heavyApples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endParaRPr kumimoji="0" 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135805" y="4998620"/>
            <a:ext cx="5936776" cy="13849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static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boolean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isGreenApple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Apple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apple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green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equals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apple.getColor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());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/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static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boolean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isHeavyApple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Apple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apple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apple.getWeight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&gt;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150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614150" y="5629562"/>
            <a:ext cx="4005618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FunctionalInterface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/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interface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Predicate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7E8A"/>
                </a:solidFill>
                <a:effectLst/>
                <a:latin typeface="JetBrains Mono"/>
              </a:rPr>
              <a:t>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boolean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test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7E8A"/>
                </a:solidFill>
                <a:effectLst/>
                <a:latin typeface="JetBrains Mono"/>
              </a:rPr>
              <a:t>T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t);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080808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80808"/>
                </a:solidFill>
                <a:latin typeface="JetBrains Mono"/>
              </a:rPr>
              <a:t>}</a:t>
            </a:r>
            <a:endParaRPr kumimoji="0" 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8547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548419" y="91408"/>
            <a:ext cx="4442346" cy="21236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static final </a:t>
            </a: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List</a:t>
            </a: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Dish</a:t>
            </a: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kumimoji="0" lang="ru-RU" sz="1200" b="0" i="1" u="none" strike="noStrike" cap="none" normalizeH="0" baseline="0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menu </a:t>
            </a: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Arrays</a:t>
            </a: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sz="1200" b="0" i="1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asList</a:t>
            </a: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b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Dish(</a:t>
            </a: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"pork"</a:t>
            </a: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false</a:t>
            </a: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800</a:t>
            </a: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Dish</a:t>
            </a: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Type</a:t>
            </a: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sz="1200" b="0" i="1" u="none" strike="noStrike" cap="none" normalizeH="0" baseline="0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MEAT</a:t>
            </a: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),</a:t>
            </a:r>
            <a:b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Dish(</a:t>
            </a: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"beef"</a:t>
            </a: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false</a:t>
            </a: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700</a:t>
            </a: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Dish</a:t>
            </a: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Type</a:t>
            </a: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sz="1200" b="0" i="1" u="none" strike="noStrike" cap="none" normalizeH="0" baseline="0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MEAT</a:t>
            </a: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),</a:t>
            </a:r>
            <a:b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Dish(</a:t>
            </a: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"chicken"</a:t>
            </a: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false</a:t>
            </a: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400</a:t>
            </a: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Dish</a:t>
            </a: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Type</a:t>
            </a: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sz="1200" b="0" i="1" u="none" strike="noStrike" cap="none" normalizeH="0" baseline="0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MEAT</a:t>
            </a: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),</a:t>
            </a:r>
            <a:b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Dish(</a:t>
            </a: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"french fries"</a:t>
            </a: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true</a:t>
            </a: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530</a:t>
            </a: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Dish</a:t>
            </a: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Type</a:t>
            </a: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sz="1200" b="0" i="1" u="none" strike="noStrike" cap="none" normalizeH="0" baseline="0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OTHER</a:t>
            </a: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),</a:t>
            </a:r>
            <a:b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Dish(</a:t>
            </a: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"rice"</a:t>
            </a: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true</a:t>
            </a: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350</a:t>
            </a: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Dish</a:t>
            </a: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Type</a:t>
            </a: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sz="1200" b="0" i="1" u="none" strike="noStrike" cap="none" normalizeH="0" baseline="0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OTHER</a:t>
            </a: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),</a:t>
            </a:r>
            <a:b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Dish(</a:t>
            </a: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"season fruit"</a:t>
            </a: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true</a:t>
            </a: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120</a:t>
            </a: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Dish</a:t>
            </a: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Type</a:t>
            </a: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sz="1200" b="0" i="1" u="none" strike="noStrike" cap="none" normalizeH="0" baseline="0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OTHER</a:t>
            </a: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),</a:t>
            </a:r>
            <a:b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Dish(</a:t>
            </a: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"pizza"</a:t>
            </a: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true</a:t>
            </a: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550</a:t>
            </a: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Dish</a:t>
            </a: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Type</a:t>
            </a: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sz="1200" b="0" i="1" u="none" strike="noStrike" cap="none" normalizeH="0" baseline="0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OTHER</a:t>
            </a: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),</a:t>
            </a:r>
            <a:b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Dish(</a:t>
            </a: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"prawns"</a:t>
            </a: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false</a:t>
            </a: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400</a:t>
            </a: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Dish</a:t>
            </a: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Type</a:t>
            </a: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sz="1200" b="0" i="1" u="none" strike="noStrike" cap="none" normalizeH="0" baseline="0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FISH</a:t>
            </a: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),</a:t>
            </a:r>
            <a:b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Dish(</a:t>
            </a: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"salmon"</a:t>
            </a: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false</a:t>
            </a: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450</a:t>
            </a: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Dish</a:t>
            </a: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Type</a:t>
            </a: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sz="1200" b="0" i="1" u="none" strike="noStrike" cap="none" normalizeH="0" baseline="0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FISH</a:t>
            </a: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endParaRPr kumimoji="0" lang="ru-RU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91069" y="2870453"/>
            <a:ext cx="5916303" cy="36009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static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List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getLowCaloricDishesNamesInJava7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List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Dish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dishes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List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Dish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lowCaloricDishes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ArrayList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&lt;&gt;();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for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Dish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d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dishes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.getCalories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&lt;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400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lowCaloricDishes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.add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}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List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lowCaloricDishesName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ArrayList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&lt;&gt;();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Collections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sz="1200" b="0" i="1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sort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lowCaloricDishes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Comparator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Dish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&gt;() {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Override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/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   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compare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Dish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d1,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Dish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d2) {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Integer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sz="1200" b="0" i="1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compare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(d1.getCalories(), d2.getCalories());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});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for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Dish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d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lowCaloricDishes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lowCaloricDishesName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.add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.getName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());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}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lowCaloricDishesName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107372" y="3978448"/>
            <a:ext cx="5991367" cy="13849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static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List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getLowCaloricDishesNamesInJava8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List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Dish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dishes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dishes.stream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.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filter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(d -&gt;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d.getCalories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&lt;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400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.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sorted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200" b="0" i="1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comparing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Dish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getCalories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.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map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Dish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getName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.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collect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200" b="0" i="1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toList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());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7963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1886" y="604884"/>
            <a:ext cx="6632812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</a:t>
            </a:r>
            <a:r>
              <a:rPr kumimoji="0" lang="ru-RU" sz="1200" b="0" i="1" u="none" strike="noStrike" cap="none" normalizeH="0" baseline="0" dirty="0" err="1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Stream.of</a:t>
            </a:r>
            <a:r>
              <a:rPr kumimoji="0" lang="ru-RU" sz="12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/>
            </a:r>
            <a:br>
              <a:rPr kumimoji="0" lang="ru-RU" sz="12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Stream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stream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Stream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sz="1200" b="0" i="1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of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Java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8"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Lambdas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In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Action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stream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.map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toUpperCase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).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forEach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sz="1200" b="0" i="1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println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endParaRPr kumimoji="0" 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81886" y="1553611"/>
            <a:ext cx="5479576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</a:t>
            </a:r>
            <a:r>
              <a:rPr kumimoji="0" lang="ru-RU" sz="1200" b="0" i="1" u="none" strike="noStrike" cap="none" normalizeH="0" baseline="0" dirty="0" err="1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Stream.empty</a:t>
            </a:r>
            <a:r>
              <a:rPr kumimoji="0" lang="ru-RU" sz="12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/>
            </a:r>
            <a:br>
              <a:rPr kumimoji="0" lang="ru-RU" sz="12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Stream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emptyStream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Stream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sz="1200" b="0" i="1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empty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endParaRPr kumimoji="0" 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1886" y="2317674"/>
            <a:ext cx="5889009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</a:t>
            </a:r>
            <a:r>
              <a:rPr kumimoji="0" lang="ru-RU" sz="1200" b="0" i="1" u="none" strike="noStrike" cap="none" normalizeH="0" baseline="0" dirty="0" err="1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Arrays.stream</a:t>
            </a:r>
            <a:r>
              <a:rPr kumimoji="0" lang="ru-RU" sz="12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/>
            </a:r>
            <a:br>
              <a:rPr kumimoji="0" lang="ru-RU" sz="12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[]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numbers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{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7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11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13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};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sz="1200" b="0" i="1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Arrays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sz="1200" b="0" i="1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stream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numbers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).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sum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());</a:t>
            </a:r>
            <a:endParaRPr kumimoji="0" 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1886" y="3307188"/>
            <a:ext cx="7799696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</a:t>
            </a:r>
            <a:r>
              <a:rPr kumimoji="0" lang="ru-RU" sz="1200" b="0" i="1" u="none" strike="noStrike" cap="none" normalizeH="0" baseline="0" dirty="0" err="1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Stream.iterate</a:t>
            </a:r>
            <a:r>
              <a:rPr kumimoji="0" lang="ru-RU" sz="12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/>
            </a:r>
            <a:br>
              <a:rPr kumimoji="0" lang="ru-RU" sz="12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Stream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sz="1200" b="0" i="1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iterate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n -&gt; n +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.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limit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10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.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forEach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sz="1200" b="0" i="1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println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endParaRPr kumimoji="0" 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4373647"/>
            <a:ext cx="7417558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/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</a:t>
            </a:r>
            <a:r>
              <a:rPr kumimoji="0" lang="ru-RU" sz="1200" b="0" i="1" u="none" strike="noStrike" cap="none" normalizeH="0" baseline="0" dirty="0" err="1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random</a:t>
            </a:r>
            <a:r>
              <a:rPr kumimoji="0" lang="ru-RU" sz="12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</a:t>
            </a:r>
            <a:r>
              <a:rPr kumimoji="0" lang="ru-RU" sz="1200" b="0" i="1" u="none" strike="noStrike" cap="none" normalizeH="0" baseline="0" dirty="0" err="1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stream</a:t>
            </a:r>
            <a:r>
              <a:rPr kumimoji="0" lang="ru-RU" sz="12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</a:t>
            </a:r>
            <a:r>
              <a:rPr kumimoji="0" lang="ru-RU" sz="1200" b="0" i="1" u="none" strike="noStrike" cap="none" normalizeH="0" baseline="0" dirty="0" err="1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of</a:t>
            </a:r>
            <a:r>
              <a:rPr kumimoji="0" lang="ru-RU" sz="12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</a:t>
            </a:r>
            <a:r>
              <a:rPr kumimoji="0" lang="ru-RU" sz="1200" b="0" i="1" u="none" strike="noStrike" cap="none" normalizeH="0" baseline="0" dirty="0" err="1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doubles</a:t>
            </a:r>
            <a:r>
              <a:rPr kumimoji="0" lang="ru-RU" sz="12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</a:t>
            </a:r>
            <a:r>
              <a:rPr kumimoji="0" lang="ru-RU" sz="1200" b="0" i="1" u="none" strike="noStrike" cap="none" normalizeH="0" baseline="0" dirty="0" err="1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with</a:t>
            </a:r>
            <a:r>
              <a:rPr kumimoji="0" lang="ru-RU" sz="12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</a:t>
            </a:r>
            <a:r>
              <a:rPr kumimoji="0" lang="ru-RU" sz="1200" b="0" i="1" u="none" strike="noStrike" cap="none" normalizeH="0" baseline="0" dirty="0" err="1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Stream.generate</a:t>
            </a:r>
            <a:r>
              <a:rPr kumimoji="0" lang="ru-RU" sz="12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/>
            </a:r>
            <a:br>
              <a:rPr kumimoji="0" lang="ru-RU" sz="12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Stream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sz="1200" b="0" i="1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generate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Math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kumimoji="0" lang="ru-RU" sz="1200" b="0" i="1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random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.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limit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10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.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forEach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sz="1200" b="0" i="1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println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/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</a:t>
            </a:r>
            <a:r>
              <a:rPr kumimoji="0" lang="ru-RU" sz="1200" b="0" i="1" u="none" strike="noStrike" cap="none" normalizeH="0" baseline="0" dirty="0" err="1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stream</a:t>
            </a:r>
            <a:r>
              <a:rPr kumimoji="0" lang="ru-RU" sz="12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</a:t>
            </a:r>
            <a:r>
              <a:rPr kumimoji="0" lang="ru-RU" sz="1200" b="0" i="1" u="none" strike="noStrike" cap="none" normalizeH="0" baseline="0" dirty="0" err="1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of</a:t>
            </a:r>
            <a:r>
              <a:rPr kumimoji="0" lang="ru-RU" sz="12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1s </a:t>
            </a:r>
            <a:r>
              <a:rPr kumimoji="0" lang="ru-RU" sz="1200" b="0" i="1" u="none" strike="noStrike" cap="none" normalizeH="0" baseline="0" dirty="0" err="1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with</a:t>
            </a:r>
            <a:r>
              <a:rPr kumimoji="0" lang="ru-RU" sz="12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</a:t>
            </a:r>
            <a:r>
              <a:rPr kumimoji="0" lang="ru-RU" sz="1200" b="0" i="1" u="none" strike="noStrike" cap="none" normalizeH="0" baseline="0" dirty="0" err="1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Stream.generate</a:t>
            </a:r>
            <a:r>
              <a:rPr kumimoji="0" lang="ru-RU" sz="12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/>
            </a:r>
            <a:br>
              <a:rPr kumimoji="0" lang="ru-RU" sz="12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IntStream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sz="1200" b="0" i="1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generate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(() -&gt;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.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limit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.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forEach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sz="1200" b="0" i="1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println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endParaRPr kumimoji="0" 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6155142" y="768781"/>
            <a:ext cx="5936775" cy="10156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long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uniqueWords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Files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sz="1200" b="0" i="1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lines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Paths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sz="1200" b="0" i="1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get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lambdasinaction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/chap5/data.txt"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),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Charset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sz="1200" b="0" i="1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defaultCharset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())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.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flatMap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line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-&gt;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Arrays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sz="1200" b="0" i="1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stream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line.split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 "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)))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.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distinct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.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count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endParaRPr kumimoji="0" 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1475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23082" y="307707"/>
            <a:ext cx="5104262" cy="21236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static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final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List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Dish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kumimoji="0" lang="ru-RU" sz="1200" b="0" i="1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menu</a:t>
            </a:r>
            <a:r>
              <a:rPr kumimoji="0" lang="ru-RU" sz="1200" b="0" i="1" u="none" strike="noStrike" cap="none" normalizeH="0" baseline="0" dirty="0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Arrays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sz="1200" b="0" i="1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asList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Dish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pork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false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800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Dish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Type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sz="1200" b="0" i="1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MEAT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),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Dish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beef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false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700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Dish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Type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sz="1200" b="0" i="1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MEAT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),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Dish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chicken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false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400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Dish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Type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sz="1200" b="0" i="1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MEAT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),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Dish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french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fries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true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530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Dish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Type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sz="1200" b="0" i="1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OTHER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),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Dish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rice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true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350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Dish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Type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sz="1200" b="0" i="1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OTHER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),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Dish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season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fruit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true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120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Dish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Type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sz="1200" b="0" i="1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OTHER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),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Dish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pizza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true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550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Dish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Type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sz="1200" b="0" i="1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OTHER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),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Dish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prawns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false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400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Dish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Type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sz="1200" b="0" i="1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FISH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),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Dish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salmon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false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450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Dish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Type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sz="1200" b="0" i="1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FISH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endParaRPr kumimoji="0" 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3081" y="2934606"/>
            <a:ext cx="4326340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</a:t>
            </a:r>
            <a:r>
              <a:rPr kumimoji="0" lang="ru-RU" sz="1200" b="0" i="1" u="none" strike="noStrike" cap="none" normalizeH="0" baseline="0" dirty="0" err="1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Filtering</a:t>
            </a:r>
            <a:r>
              <a:rPr kumimoji="0" lang="ru-RU" sz="12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</a:t>
            </a:r>
            <a:r>
              <a:rPr kumimoji="0" lang="ru-RU" sz="1200" b="0" i="1" u="none" strike="noStrike" cap="none" normalizeH="0" baseline="0" dirty="0" err="1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with</a:t>
            </a:r>
            <a:r>
              <a:rPr kumimoji="0" lang="ru-RU" sz="12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</a:t>
            </a:r>
            <a:r>
              <a:rPr kumimoji="0" lang="ru-RU" sz="1200" b="0" i="1" u="none" strike="noStrike" cap="none" normalizeH="0" baseline="0" dirty="0" err="1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predicate</a:t>
            </a:r>
            <a:r>
              <a:rPr kumimoji="0" lang="ru-RU" sz="12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/>
            </a:r>
            <a:br>
              <a:rPr kumimoji="0" lang="ru-RU" sz="12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sz="1200" b="0" i="1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Filtering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with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a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predicate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List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Dish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vegetarianMenu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ru-RU" sz="1200" b="0" i="1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menu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.stream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.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filter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Dish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isVegetarian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.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collect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200" b="0" i="1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toList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());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vegetarianMenu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.forEach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sz="1200" b="0" i="1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println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endParaRPr kumimoji="0" 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23081" y="4453511"/>
            <a:ext cx="4278573" cy="23083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class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Dish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/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final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name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final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boolean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vegetarian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/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getName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name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}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/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boolean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isVegetarian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vegetarian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}</a:t>
            </a:r>
            <a:endParaRPr kumimoji="0" 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496334" y="307707"/>
            <a:ext cx="5695665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List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Dish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specialMenu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Arrays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sz="1200" b="0" i="1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asList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Dish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season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fruit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true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120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Dish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Type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sz="1200" b="0" i="1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OTHER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),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Dish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prawns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false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300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Dish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Type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sz="1200" b="0" i="1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FISH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),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Dish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rice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true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350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Dish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Type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sz="1200" b="0" i="1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OTHER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),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Dish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chicken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false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400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Dish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Type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sz="1200" b="0" i="1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MEAT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),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Dish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french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fries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true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530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Dish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Type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sz="1200" b="0" i="1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OTHER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));</a:t>
            </a:r>
            <a:endParaRPr kumimoji="0" 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544102" y="2108201"/>
            <a:ext cx="4701654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List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Dish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filteredMenu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specialMenu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.stream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.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filter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dish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-&gt;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dish.getCalories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&lt;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320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.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collect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200" b="0" i="1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toList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());</a:t>
            </a:r>
            <a:endParaRPr kumimoji="0" 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544102" y="3484562"/>
            <a:ext cx="4346811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List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Dish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slicedMenu1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specialMenu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.stream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.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takeWhile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dish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-&gt;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dish.getCalories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&lt;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320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.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collect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200" b="0" i="1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toList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());</a:t>
            </a:r>
            <a:endParaRPr kumimoji="0" 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544102" y="4860923"/>
            <a:ext cx="4701654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List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Dish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slicedMenu2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specialMenu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.stream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.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dropWhile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dish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-&gt;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dish.getCalories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&lt;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320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.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collect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200" b="0" i="1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toList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());</a:t>
            </a:r>
            <a:endParaRPr kumimoji="0" 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0219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657601" y="205349"/>
            <a:ext cx="5104262" cy="21236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static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final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List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Dish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kumimoji="0" lang="ru-RU" sz="1200" b="0" i="1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menu</a:t>
            </a:r>
            <a:r>
              <a:rPr kumimoji="0" lang="ru-RU" sz="1200" b="0" i="1" u="none" strike="noStrike" cap="none" normalizeH="0" baseline="0" dirty="0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Arrays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sz="1200" b="0" i="1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asList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Dish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pork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false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800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Dish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Type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sz="1200" b="0" i="1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MEAT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),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Dish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beef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false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700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Dish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Type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sz="1200" b="0" i="1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MEAT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),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Dish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chicken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false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400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Dish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Type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sz="1200" b="0" i="1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MEAT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),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Dish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french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fries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true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530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Dish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Type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sz="1200" b="0" i="1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OTHER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),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Dish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rice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true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350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Dish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Type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sz="1200" b="0" i="1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OTHER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),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Dish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season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fruit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true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120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Dish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Type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sz="1200" b="0" i="1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OTHER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),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Dish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pizza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true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550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Dish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Type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sz="1200" b="0" i="1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OTHER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),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Dish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prawns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false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400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Dish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Type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sz="1200" b="0" i="1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FISH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),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Dish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salmon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false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450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Dish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Type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sz="1200" b="0" i="1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FISH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endParaRPr kumimoji="0" 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657601" y="3171546"/>
            <a:ext cx="7956645" cy="28623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static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boolean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isVegetarianFriendlyMenu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1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menu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.stream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().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anyMatch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Dish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isVegetarian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/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static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boolean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isHealthyMenu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1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menu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.stream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().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allMatch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(d -&gt;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d.getCalories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&lt;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1000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/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static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boolean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isHealthyMenu2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1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menu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.stream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().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noneMatch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(d -&gt;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d.getCalories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&gt;=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1000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/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static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Optional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Dish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findVegetarianDish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1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menu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.stream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().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filter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Dish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isVegetarian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).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findAny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7099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754</TotalTime>
  <Words>465</Words>
  <Application>Microsoft Office PowerPoint</Application>
  <PresentationFormat>Широкоэкранный</PresentationFormat>
  <Paragraphs>59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JetBrains Mono</vt:lpstr>
      <vt:lpstr>Тема Office</vt:lpstr>
      <vt:lpstr>Java 8. Stream API. Optional. LocalDate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8. Stream API. Optional. LocalDate</dc:title>
  <dc:creator>Nurbolat Urmanov</dc:creator>
  <cp:lastModifiedBy>Elina Afanasyeva</cp:lastModifiedBy>
  <cp:revision>44</cp:revision>
  <dcterms:created xsi:type="dcterms:W3CDTF">2021-08-29T03:18:32Z</dcterms:created>
  <dcterms:modified xsi:type="dcterms:W3CDTF">2025-01-25T12:16:06Z</dcterms:modified>
</cp:coreProperties>
</file>