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CC7F88-A29C-494C-9563-70CDF2678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3A5540-A58E-4D4E-AF22-9C1A57B20C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8D1251-A49B-4C38-AF46-6A6B5A66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BBA7-63CA-400F-8F1A-6BA959D143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4893A3-6B40-4DE2-BF64-FD808EFC2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BD3E79-65E3-40F7-B4BA-24F4ED25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AB96-9046-48EF-803C-11C781414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24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E13E8-A193-4E47-ACCC-125A790C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AECB32-B54E-43BA-A469-003BE73CF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BDAAB2-135B-445A-941B-639ADCF1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BBA7-63CA-400F-8F1A-6BA959D143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5DC800-818F-4892-BA17-56CD7D5C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B4DE8E-BA56-4BA8-92DA-9FCD913F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AB96-9046-48EF-803C-11C781414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83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8D1965-455D-470D-B345-5CA59B44D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79B19B-60C6-45DB-8E70-897F247C70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D413F0-65D6-4479-99D8-3726B9AE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BBA7-63CA-400F-8F1A-6BA959D143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5B7668-A714-4DDA-B490-A54818EA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E9123C-4B5E-4F4D-BFE9-151826408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AB96-9046-48EF-803C-11C781414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61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063A1-A3F6-405D-A60D-508EFA31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F5085-3C89-4817-A8AE-A0EF99EF3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67A009-820B-478C-A3CC-B13326A18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BBA7-63CA-400F-8F1A-6BA959D143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C69050-DF80-49B5-BBF9-1437FCE4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77BADD-C667-4514-A6A0-C3A67EB5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AB96-9046-48EF-803C-11C781414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706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5D0E5-48F3-4A3B-B505-AEBA9B0C9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281217-4896-43B4-9116-D8071DC75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5F46E9-5687-404A-9140-9A9D6B5EA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BBA7-63CA-400F-8F1A-6BA959D143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524BDA-41FE-43D3-BA53-9B44741C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FE1C90-7F3E-4C72-98B3-FBCC29D9D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AB96-9046-48EF-803C-11C781414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66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FF7A6B-3B65-4A54-B2A4-16D88D22B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75808D-D8F0-4F2B-A935-9BB37255D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245A25-D41C-4FAC-A884-8393368D3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5A3778-868B-4AA2-B7CE-B94835170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BBA7-63CA-400F-8F1A-6BA959D143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A6A2A4-CF13-4442-BA6E-631BE4D6F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0BA56F-4082-4810-BDA5-7EEE71E1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AB96-9046-48EF-803C-11C781414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222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B63678-A7C5-46AC-89B1-7F2B4149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5679FA-D9AD-42D5-ACA0-F63A2D89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CD2754-9FF5-42CF-9415-9E6C386C0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A218D1-2D98-4CFC-92DD-7740A2734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D4F7E74-A7DF-4D3F-9D1D-248587373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4F729FF-983B-4195-BF95-76CBEB8E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BBA7-63CA-400F-8F1A-6BA959D143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05E3EB-08C8-4BB2-9A5F-6D7B1DEC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4B148CA-329A-4FED-A4DE-3C3A80B8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AB96-9046-48EF-803C-11C781414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63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174B3-18C3-4BEC-8C19-E4E641B31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5735F8-8C4C-4DA5-856C-2C4A5894D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BBA7-63CA-400F-8F1A-6BA959D143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298C60F-19CC-459C-BB97-4ADB50068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0C4A7B-E51C-4EB5-ADDF-4DA0FB84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AB96-9046-48EF-803C-11C781414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60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9FC912-8A1C-4743-A5F5-9B8B2EF51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BBA7-63CA-400F-8F1A-6BA959D143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50FD042-2DCB-4231-940E-9723FCBA0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32FE1E-46AD-4CC9-8697-8FDADE87C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AB96-9046-48EF-803C-11C781414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97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8F2E22-BB60-4460-A7D5-573903A70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0331D2-51B6-43DE-A5DF-7EB01CF537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4C4B1F-84D6-42B8-BC63-8C6B7EE43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82E5D9-96A7-440E-8609-1F6A7303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BBA7-63CA-400F-8F1A-6BA959D143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C3B79AE-2C5E-4E82-B591-A1CA6FB8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35EAC0-4B1B-4B79-8779-9E9AC606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AB96-9046-48EF-803C-11C781414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18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8D039-DCEC-495B-836A-1998FE6F9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9FBB687-126A-4D2D-929C-EF6753D67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39AD17-9A9B-4725-8024-91F16C8BB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0CCC19-DD7A-456B-8C5B-E8D1F1BF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BBA7-63CA-400F-8F1A-6BA959D143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AA1CE5-6E4A-4C1A-A9D0-8A57444D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2BC3B5-8887-44D4-A09E-1C2B0471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0AB96-9046-48EF-803C-11C781414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167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5F454-C11C-464F-8A1C-FA544EF0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584D65-0F7F-4A7D-92BD-3DBCEC8B7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CB4DBC-6943-4BFF-8302-F46DD67C9C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9BBA7-63CA-400F-8F1A-6BA959D1432A}" type="datetimeFigureOut">
              <a:rPr lang="ru-RU" smtClean="0"/>
              <a:t>11.10.2021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1B767D-452B-4AAB-B762-9FE6A8AFB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3EE764-E449-4E8B-ACBE-949F85D3C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0AB96-9046-48EF-803C-11C781414BA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608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-sCUKQZ44s&amp;list=PLJG25HlmvsOUnCziyJBWzcNh7RM5quTmv" TargetMode="External"/><Relationship Id="rId2" Type="http://schemas.openxmlformats.org/officeDocument/2006/relationships/hyperlink" Target="https://www.youtube.com/watch?v=sgcSm7YneTs&amp;list=PLJG25HlmvsOVssaiPmavxv3htN_dXS3B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8B25D2-D170-415B-83E3-BFBACB680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0AC4C7F-3057-4290-82C3-B26EA9837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C0C7CF-8EB5-49F5-9B15-5AD3A15F1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"/>
            <a:ext cx="12192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36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F79A3-A2DD-4CAF-97F1-513939D3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56"/>
            <a:ext cx="7146524" cy="931655"/>
          </a:xfrm>
        </p:spPr>
        <p:txBody>
          <a:bodyPr>
            <a:normAutofit/>
          </a:bodyPr>
          <a:lstStyle/>
          <a:p>
            <a:r>
              <a:rPr lang="en-US" dirty="0"/>
              <a:t>Tasks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F057925-D65F-4382-BF0D-D000FEE2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65" y="1348480"/>
            <a:ext cx="10062870" cy="396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47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F79A3-A2DD-4CAF-97F1-513939D3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56"/>
            <a:ext cx="7146524" cy="931655"/>
          </a:xfrm>
        </p:spPr>
        <p:txBody>
          <a:bodyPr/>
          <a:lstStyle/>
          <a:p>
            <a:r>
              <a:rPr lang="en-US" dirty="0"/>
              <a:t>Service task example</a:t>
            </a:r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58ABE78-B7AF-4FD5-9CAF-B3E9046EE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31" y="890350"/>
            <a:ext cx="8202968" cy="286232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@Slf4j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@Component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@ExternalTaskHandlerAnnotation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D0D0FF"/>
                </a:solidFill>
                <a:effectLst/>
                <a:latin typeface="JetBrains Mono"/>
              </a:rPr>
              <a:t>topicName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</a:t>
            </a:r>
            <a:r>
              <a:rPr lang="en-US" altLang="ru-RU" sz="1200" noProof="1">
                <a:solidFill>
                  <a:srgbClr val="6A8759"/>
                </a:solidFill>
                <a:latin typeface="JetBrains Mono"/>
              </a:rPr>
              <a:t>t</a:t>
            </a:r>
            <a:r>
              <a:rPr kumimoji="0" lang="en-US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est_topic_name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D0D0FF"/>
                </a:solidFill>
                <a:effectLst/>
                <a:latin typeface="JetBrains Mono"/>
              </a:rPr>
              <a:t>lockDuration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=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JetBrains Mono"/>
              </a:rPr>
              <a:t>300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class </a:t>
            </a:r>
            <a:r>
              <a:rPr kumimoji="0" lang="en-US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Class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Handler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extends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AbstractHandlerWithBusinessInstanceSupport {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@Override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BBB529"/>
                </a:solidFill>
                <a:effectLst/>
                <a:latin typeface="JetBrains Mono"/>
              </a:rPr>
              <a:t>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public void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execute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(ExternalTask task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ExternalTaskService service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BusinessInstanceDTO instance)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throws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Exception {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Map&lt;String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Object&gt; vars =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HashMap&lt;&gt;()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lang="en-US" altLang="ru-RU" sz="1200" noProof="1">
              <a:solidFill>
                <a:srgbClr val="CC7832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200" b="0" i="0" u="none" strike="noStrike" cap="none" normalizeH="0" baseline="0" noProof="1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(……………… some business logic)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vars.put(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</a:t>
            </a:r>
            <a:r>
              <a:rPr kumimoji="0" lang="en-US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Key1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Boolean.</a:t>
            </a:r>
            <a:r>
              <a:rPr kumimoji="0" lang="ru-RU" altLang="ru-RU" sz="1200" b="0" i="1" u="none" strike="noStrike" cap="none" normalizeH="0" baseline="0" noProof="1">
                <a:ln>
                  <a:noFill/>
                </a:ln>
                <a:solidFill>
                  <a:srgbClr val="9876AA"/>
                </a:solidFill>
                <a:effectLst/>
                <a:latin typeface="JetBrains Mono"/>
              </a:rPr>
              <a:t>TRUE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vars.put(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</a:t>
            </a:r>
            <a:r>
              <a:rPr kumimoji="0" lang="en-US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Key2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“</a:t>
            </a:r>
            <a:r>
              <a:rPr kumimoji="0" lang="en-US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Some string value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JetBrains Mono"/>
              </a:rPr>
              <a:t>"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</a:b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service.complete(task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vars)</a:t>
            </a:r>
            <a:r>
              <a:rPr kumimoji="0" lang="ru-RU" altLang="ru-RU" sz="12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;</a:t>
            </a:r>
            <a:endParaRPr kumimoji="0" lang="en-US" altLang="ru-RU" sz="1200" b="0" i="0" u="none" strike="noStrike" cap="none" normalizeH="0" baseline="0" noProof="1">
              <a:ln>
                <a:noFill/>
              </a:ln>
              <a:solidFill>
                <a:srgbClr val="CC7832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noProof="1">
                <a:solidFill>
                  <a:srgbClr val="A9B7C6"/>
                </a:solidFill>
                <a:latin typeface="JetBrains Mono"/>
              </a:rPr>
              <a:t>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ru-RU" sz="1200" noProof="1">
                <a:solidFill>
                  <a:srgbClr val="A9B7C6"/>
                </a:solidFill>
                <a:latin typeface="JetBrains Mono"/>
              </a:rPr>
              <a:t>}</a:t>
            </a:r>
            <a:endParaRPr lang="ru-RU" altLang="ru-RU" sz="1200" noProof="1">
              <a:solidFill>
                <a:srgbClr val="A9B7C6"/>
              </a:solidFill>
              <a:latin typeface="JetBrains Mono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E2546FC-7698-4735-9E45-E49567A66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620" y="2672179"/>
            <a:ext cx="8712357" cy="425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823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F79A3-A2DD-4CAF-97F1-513939D3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56"/>
            <a:ext cx="7146524" cy="93165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BA9A60-867D-476E-9240-9D4114827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514" y="1615412"/>
            <a:ext cx="5574341" cy="398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15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F79A3-A2DD-4CAF-97F1-513939D3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18256"/>
            <a:ext cx="2192782" cy="638692"/>
          </a:xfrm>
        </p:spPr>
        <p:txBody>
          <a:bodyPr>
            <a:normAutofit fontScale="90000"/>
          </a:bodyPr>
          <a:lstStyle/>
          <a:p>
            <a:r>
              <a:rPr lang="en-US" dirty="0"/>
              <a:t>Events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C96DBB-9491-4C32-9175-FB89CC4B8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802" y="0"/>
            <a:ext cx="5254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272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F79A3-A2DD-4CAF-97F1-513939D3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56"/>
            <a:ext cx="7146524" cy="931655"/>
          </a:xfrm>
        </p:spPr>
        <p:txBody>
          <a:bodyPr/>
          <a:lstStyle/>
          <a:p>
            <a:r>
              <a:rPr lang="en-US" dirty="0"/>
              <a:t>URLs: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1C7B7C-3289-4E44-9BD3-6C462E1FF4F8}"/>
              </a:ext>
            </a:extLst>
          </p:cNvPr>
          <p:cNvSpPr txBox="1"/>
          <p:nvPr/>
        </p:nvSpPr>
        <p:spPr>
          <a:xfrm>
            <a:off x="89885" y="1558900"/>
            <a:ext cx="98708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https://www.youtube.com/watch?v=sgcSm7YneTs&amp;list=PLJG25HlmvsOVssaiPmavxv3htN_dXS3BW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0A73B-3F46-4DE3-A3B7-B1CD88513B38}"/>
              </a:ext>
            </a:extLst>
          </p:cNvPr>
          <p:cNvSpPr txBox="1"/>
          <p:nvPr/>
        </p:nvSpPr>
        <p:spPr>
          <a:xfrm>
            <a:off x="89885" y="2214055"/>
            <a:ext cx="10217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https://www.youtube.com/watch?v=l-sCUKQZ44s&amp;list=PLJG25HlmvsOUnCziyJBWzcNh7RM5quTmv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96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F79A3-A2DD-4CAF-97F1-513939D3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9010835" cy="1189108"/>
          </a:xfrm>
        </p:spPr>
        <p:txBody>
          <a:bodyPr/>
          <a:lstStyle/>
          <a:p>
            <a:r>
              <a:rPr lang="en-US" dirty="0"/>
              <a:t>Camunda —BPM Engine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F53A56-AFE0-4671-B639-E1E288E7C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39" y="2375469"/>
            <a:ext cx="9688086" cy="305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863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F79A3-A2DD-4CAF-97F1-513939D3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8424909" cy="842878"/>
          </a:xfrm>
        </p:spPr>
        <p:txBody>
          <a:bodyPr/>
          <a:lstStyle/>
          <a:p>
            <a:r>
              <a:rPr lang="en-US" dirty="0"/>
              <a:t>Components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B97DFC-7617-45EF-B4FD-692CF1014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39" y="1207364"/>
            <a:ext cx="9871787" cy="54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519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F79A3-A2DD-4CAF-97F1-513939D3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56"/>
            <a:ext cx="7537142" cy="816245"/>
          </a:xfrm>
        </p:spPr>
        <p:txBody>
          <a:bodyPr/>
          <a:lstStyle/>
          <a:p>
            <a:r>
              <a:rPr lang="en-US" dirty="0"/>
              <a:t>Modeler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D61161-38B2-442E-9825-E2F6259AA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93" y="834501"/>
            <a:ext cx="10458814" cy="600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69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F79A3-A2DD-4CAF-97F1-513939D3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56"/>
            <a:ext cx="7146524" cy="931655"/>
          </a:xfrm>
        </p:spPr>
        <p:txBody>
          <a:bodyPr/>
          <a:lstStyle/>
          <a:p>
            <a:r>
              <a:rPr lang="en-US" dirty="0"/>
              <a:t>Task list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795A6F-04DF-4612-BCF7-51DEC893A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60" y="1555813"/>
            <a:ext cx="11862880" cy="430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5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F79A3-A2DD-4CAF-97F1-513939D3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56"/>
            <a:ext cx="7146524" cy="931655"/>
          </a:xfrm>
        </p:spPr>
        <p:txBody>
          <a:bodyPr/>
          <a:lstStyle/>
          <a:p>
            <a:r>
              <a:rPr lang="en-US" dirty="0"/>
              <a:t>BPMN Engine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7E46456-FEB2-4488-A278-5FDCA6F48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45" y="1371184"/>
            <a:ext cx="5950351" cy="463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55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F79A3-A2DD-4CAF-97F1-513939D3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56"/>
            <a:ext cx="7146524" cy="931655"/>
          </a:xfrm>
        </p:spPr>
        <p:txBody>
          <a:bodyPr/>
          <a:lstStyle/>
          <a:p>
            <a:r>
              <a:rPr lang="en-US" dirty="0"/>
              <a:t>Cockpit 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AE130C-6795-4F74-9981-23592A32F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00" y="1159276"/>
            <a:ext cx="11633999" cy="552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58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F79A3-A2DD-4CAF-97F1-513939D3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256"/>
            <a:ext cx="7146524" cy="931655"/>
          </a:xfrm>
        </p:spPr>
        <p:txBody>
          <a:bodyPr>
            <a:normAutofit/>
          </a:bodyPr>
          <a:lstStyle/>
          <a:p>
            <a:r>
              <a:rPr lang="en-US" dirty="0"/>
              <a:t>Embedded Subprocess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FBA162-0D07-4442-BAD4-85F079908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005" y="1263911"/>
            <a:ext cx="4905375" cy="16668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9665BB-BBBD-4506-A07B-2254223AA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03" y="3429000"/>
            <a:ext cx="690562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58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3F79A3-A2DD-4CAF-97F1-513939D32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"/>
            <a:ext cx="11896077" cy="931655"/>
          </a:xfrm>
        </p:spPr>
        <p:txBody>
          <a:bodyPr>
            <a:normAutofit fontScale="90000"/>
          </a:bodyPr>
          <a:lstStyle/>
          <a:p>
            <a:r>
              <a:rPr lang="en-US" dirty="0"/>
              <a:t>Call Activity, Event Subprocess, Transaction Subprocess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3C0200-F2A3-4BFC-93DC-22D7B893D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58" y="1172684"/>
            <a:ext cx="3164196" cy="79278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687C6C-1BF1-4615-B06D-894F599B2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69620"/>
            <a:ext cx="5522034" cy="40225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3DE6CC4-1E97-4655-8492-114285C76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613" y="900944"/>
            <a:ext cx="6303921" cy="354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200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174</Words>
  <Application>Microsoft Office PowerPoint</Application>
  <PresentationFormat>Широкоэкранный</PresentationFormat>
  <Paragraphs>19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JetBrains Mono</vt:lpstr>
      <vt:lpstr>Тема Office</vt:lpstr>
      <vt:lpstr>Презентация PowerPoint</vt:lpstr>
      <vt:lpstr>Camunda —BPM Engine</vt:lpstr>
      <vt:lpstr>Components</vt:lpstr>
      <vt:lpstr>Modeler</vt:lpstr>
      <vt:lpstr>Task list </vt:lpstr>
      <vt:lpstr>BPMN Engine</vt:lpstr>
      <vt:lpstr>Cockpit </vt:lpstr>
      <vt:lpstr>Embedded Subprocess</vt:lpstr>
      <vt:lpstr>Call Activity, Event Subprocess, Transaction Subprocess</vt:lpstr>
      <vt:lpstr>Tasks</vt:lpstr>
      <vt:lpstr>Service task example</vt:lpstr>
      <vt:lpstr>Презентация PowerPoint</vt:lpstr>
      <vt:lpstr>Events</vt:lpstr>
      <vt:lpstr>URLs: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Nurba Mister</dc:creator>
  <cp:lastModifiedBy>Nurba Mister</cp:lastModifiedBy>
  <cp:revision>20</cp:revision>
  <dcterms:created xsi:type="dcterms:W3CDTF">2021-09-26T03:30:51Z</dcterms:created>
  <dcterms:modified xsi:type="dcterms:W3CDTF">2021-10-11T07:58:06Z</dcterms:modified>
</cp:coreProperties>
</file>