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6D744-1303-4E1C-893D-C5C060695D92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8B9C-7D6D-45C5-A340-41541039F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1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28B9C-7D6D-45C5-A340-41541039FF7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A67EFF-0994-4DC5-B484-2807E005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E529C44-85E9-43A4-A976-5D0BF4291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7457554-8C92-45F3-A472-3F331BD7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6943159-D2FF-4B6E-B0B8-D2384495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960124-71CB-4511-BD91-49D2D441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6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BDCAFF-7EA7-4A14-BD14-FC23AF91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31FD6FF-B5A3-40F9-AAD8-24CB482B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CC8C7A0-A2D5-435D-ABC1-DF965F1A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D98235E-F78E-4E42-95FF-3D4DFBF6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93ED1B-EDAE-454C-9F2B-C49C8E76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070F0D9-91B4-4525-84C2-769652F3A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8BC644-E051-4144-9032-083F9FD8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A0C5D35-2DB3-445F-BD97-08E3FAB8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47994E3-1FF5-4062-96B5-C549DCF1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13BA32-27D4-4B84-ADF3-FED28EBB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124B43-4A28-46D2-BC4F-89817BD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786FE5-1C29-44E2-BB8E-BA393C16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30488EB-49A9-4F31-82E0-0E30F543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C215EB-A803-450B-9673-D28067B7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580C3D0-10BB-4985-AA1A-815583D5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7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2D22F-5CE0-44FC-8B51-9CFC935F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B648465-2084-4FF0-87AC-28541BF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E19C50-A6D6-4A44-9718-7835025A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0A72DB5-EFC3-4A29-83E6-136BA68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682802-0251-4FD3-A21E-FB94D171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CB6C8A-0F4A-44CC-B939-F08FD8B4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714334-643D-4EC5-9489-7D75C6547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D8B34EE-ECE5-4AB4-AEA7-57A7D60D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F1C7591-0AA9-4128-A4CE-E62C33B9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1B2A0F4-717F-4394-8B1D-F2EB20D1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DA9675-6DCA-49A4-B829-6C520F98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6AB9FB-2610-47AD-8F51-74A8F8CD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8AA9A45-F13C-4E7F-947C-21D33AD1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6A38682-0FF8-4E6B-A0A3-C6F464EB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F4C7B1C-410F-47D1-AE93-ECDACC125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CAC2EA6-845E-437D-B52B-29FADFD7A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C28A544-D7BB-4DAD-8573-13963CF3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8C6E2BD-171C-4449-BE90-5B56D30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93E8A1C-A7AE-4397-9964-42D46E2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205BE7-CE8D-474B-AF15-B0A4496D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4DC60A-FC22-43CA-B3A9-AB0B7321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244C4AE-4BA2-415B-921C-16796F6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8C3CBDA-1B89-4743-8F75-1E0DCA9C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7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F806F55-DF89-4E44-AAB6-0DDAACCE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1A66E12-9E15-48E9-8468-3630D619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5561995-CF4B-44E3-81D3-0BD14F4C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98398E-3C98-46BC-968F-15745FEF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14CB109-10FD-4079-BCEA-7DFC34AC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0667F9-F964-4A55-A3DC-519326A7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AF9ED1-A236-4307-AF24-D837AD72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7412967-41EE-41A5-8BE4-9FF12C3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7F56DF-BEA7-4377-98F6-A0FB2E7C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3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6B0DC6-96A8-4546-A32C-6A8FBD1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548A451-AFB3-4028-BDF5-7B6172ECD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510A785-2DFA-4678-950D-DDEFF9AE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6C68CF0-D98F-4EDF-A7BD-FA0F8D69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C85D9B9-EEB5-4BF0-9C09-3B805AB7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483D0BE-22AF-4052-9F00-F3084A04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3921C8-CF77-438E-A103-7CF8CFD9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5BEFC83-BEBA-4D0A-BB85-10802DD5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B38CAC-FBD5-4565-978E-7B088B45D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FC08-D9F5-4C22-ABDD-AA5E9F5840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9FDD62E-1FF3-4C9D-A326-CA365630B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EBDB27-B8EA-4E2E-9E4C-2145FC296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867E-77EF-4314-B59A-F9AC3255D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narlint.org/" TargetMode="External"/><Relationship Id="rId3" Type="http://schemas.openxmlformats.org/officeDocument/2006/relationships/hyperlink" Target="https://www.baeldung.com/intro-to-project-lombok" TargetMode="External"/><Relationship Id="rId7" Type="http://schemas.openxmlformats.org/officeDocument/2006/relationships/hyperlink" Target="https://plugins.jetbrains.com/plugin/7973-sonarlint" TargetMode="External"/><Relationship Id="rId12" Type="http://schemas.openxmlformats.org/officeDocument/2006/relationships/hyperlink" Target="https://www.postman.com/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ugins.jetbrains.com/plugin/9471-testme" TargetMode="External"/><Relationship Id="rId11" Type="http://schemas.openxmlformats.org/officeDocument/2006/relationships/hyperlink" Target="https://www.baeldung.com/spring-data-elasticsearch-tutorial" TargetMode="External"/><Relationship Id="rId5" Type="http://schemas.openxmlformats.org/officeDocument/2006/relationships/hyperlink" Target="https://www.baeldung.com/junit-5" TargetMode="External"/><Relationship Id="rId10" Type="http://schemas.openxmlformats.org/officeDocument/2006/relationships/hyperlink" Target="https://www.elastic.co/guide/index.html" TargetMode="External"/><Relationship Id="rId4" Type="http://schemas.openxmlformats.org/officeDocument/2006/relationships/hyperlink" Target="https://www.baeldung.com/jackson" TargetMode="External"/><Relationship Id="rId9" Type="http://schemas.openxmlformats.org/officeDocument/2006/relationships/hyperlink" Target="https://javarush.ru/groups/posts/2523-chastjh-4osnovih-mav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BB0F30-E2EE-4E7A-8497-EFE458786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Camunda. Overall architecture solutions.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80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5C949DC-4FDE-4EB5-89A5-CA714D20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1" y="0"/>
            <a:ext cx="8705850" cy="45434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04E4674-E3CD-4165-A2E7-4BE2272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571" y="3995678"/>
            <a:ext cx="820296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@ExternalTaskHandlerAnnotation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D0D0FF"/>
                </a:solidFill>
                <a:effectLst/>
                <a:latin typeface="JetBrains Mono"/>
              </a:rPr>
              <a:t>topicName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lang="en-US" altLang="ru-RU" sz="1200" noProof="1">
                <a:solidFill>
                  <a:srgbClr val="6A8759"/>
                </a:solidFill>
                <a:latin typeface="JetBrains Mono"/>
              </a:rPr>
              <a:t>t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est_topic_name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D0D0FF"/>
                </a:solidFill>
                <a:effectLst/>
                <a:latin typeface="JetBrains Mono"/>
              </a:rPr>
              <a:t>lockDuration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Handler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AbstractHandlerWithBusinessInstanceSupport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execute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(ExternalTask task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ExternalTaskService service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BusinessInstanceDTO instance)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Object&gt; vars =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HashMap&lt;&gt;()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ru-RU" sz="1200" noProof="1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noProof="1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(……………… some business logic)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vars.put(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Key1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Boolean.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vars.put(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Key2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 string value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service.complete(task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vars)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200" b="0" i="0" u="none" strike="noStrike" cap="none" normalizeH="0" baseline="0" noProof="1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noProof="1">
                <a:solidFill>
                  <a:srgbClr val="A9B7C6"/>
                </a:solidFill>
                <a:latin typeface="JetBrains Mon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noProof="1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200" noProof="1">
              <a:solidFill>
                <a:srgbClr val="A9B7C6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574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69423FC-71E8-451D-B41E-D99E4CE4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" y="787939"/>
            <a:ext cx="11734781" cy="5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FF01EAA-3B41-45AD-9659-5634CA0D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776"/>
            <a:ext cx="12177937" cy="56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BAA556A-9AC1-4464-857F-82F6DC44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4" y="507599"/>
            <a:ext cx="92487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F710A87-407F-40EF-9D17-599365BE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761"/>
            <a:ext cx="12192000" cy="452563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34DD3982-F47E-4B68-841E-B137DA4E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196" y="3263441"/>
            <a:ext cx="438187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>
                <a:solidFill>
                  <a:srgbClr val="9E880D"/>
                </a:solidFill>
                <a:latin typeface="JetBrains Mono"/>
              </a:rPr>
              <a:t>@RestController</a:t>
            </a:r>
            <a:br>
              <a:rPr lang="ru-RU" sz="1200" dirty="0">
                <a:solidFill>
                  <a:srgbClr val="9E880D"/>
                </a:solidFill>
                <a:latin typeface="JetBrains Mono"/>
              </a:rPr>
            </a:br>
            <a:r>
              <a:rPr lang="ru-RU" sz="1200" dirty="0">
                <a:solidFill>
                  <a:srgbClr val="9E880D"/>
                </a:solidFill>
                <a:latin typeface="JetBrains Mono"/>
              </a:rPr>
              <a:t>@RequestMapping(“/users/{id}/statistic”)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StatisticsController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StatisticsService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statisticsService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UserStatisticModel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getStatistic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(@PathVariable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List&lt;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UserStatisticModel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statisticsList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statisticsService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.getAlbums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statisticsList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C2A0F9CE-7388-4FC7-B253-D761A09D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1" y="2299397"/>
            <a:ext cx="546734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UsersServiceImpl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ServiceFeignClient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serviceFeignClient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….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List&lt;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AlbumResponseModel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albumsList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serviceFeignClient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.getStatistic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….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27A67B-2005-4782-AD3C-7AB4184E45F6}"/>
              </a:ext>
            </a:extLst>
          </p:cNvPr>
          <p:cNvSpPr txBox="1"/>
          <p:nvPr/>
        </p:nvSpPr>
        <p:spPr>
          <a:xfrm>
            <a:off x="1552196" y="171528"/>
            <a:ext cx="587730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@FeignClient(name = </a:t>
            </a:r>
            <a:r>
              <a:rPr lang="ru-RU" sz="1400" dirty="0" smtClean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“</a:t>
            </a:r>
            <a:r>
              <a:rPr lang="en-US" sz="1400" dirty="0" smtClean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catalog</a:t>
            </a:r>
            <a:r>
              <a:rPr lang="ru-RU" sz="1400" dirty="0" smtClean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”)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interface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ServiceFeignClient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    </a:t>
            </a:r>
            <a:r>
              <a:rPr lang="ru-RU" sz="1400" dirty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@GetMapping(“/users/${id}/statistic”)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List&lt;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latin typeface="JetBrains Mono"/>
              </a:rPr>
              <a:t>UserStatisticModel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&gt;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C0C0C0"/>
                </a:highlight>
                <a:latin typeface="JetBrains Mono"/>
              </a:rPr>
              <a:t>getStatistic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(@PathVariable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String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id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highlight>
                <a:srgbClr val="C0C0C0"/>
              </a:highlight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F810889-A472-41EC-A94E-9734DE1D7735}"/>
              </a:ext>
            </a:extLst>
          </p:cNvPr>
          <p:cNvSpPr/>
          <p:nvPr/>
        </p:nvSpPr>
        <p:spPr>
          <a:xfrm>
            <a:off x="5155910" y="11432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1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3FA7CBE-CFE1-4432-BA8E-8654E825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297" y="2010638"/>
            <a:ext cx="8208703" cy="4847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AFB09-7A42-463C-8A6B-74C9583B6BF9}"/>
              </a:ext>
            </a:extLst>
          </p:cNvPr>
          <p:cNvSpPr txBox="1"/>
          <p:nvPr/>
        </p:nvSpPr>
        <p:spPr>
          <a:xfrm>
            <a:off x="342900" y="2563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@FeignClient(name = “</a:t>
            </a:r>
            <a:r>
              <a:rPr lang="en-US" sz="1800" dirty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library</a:t>
            </a:r>
            <a:r>
              <a:rPr lang="ru-RU" sz="1800" dirty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”)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/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public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interface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ServiceFeignClient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{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    </a:t>
            </a:r>
            <a:r>
              <a:rPr lang="ru-RU" sz="1800" dirty="0">
                <a:solidFill>
                  <a:srgbClr val="9E880D"/>
                </a:solidFill>
                <a:highlight>
                  <a:srgbClr val="C0C0C0"/>
                </a:highlight>
                <a:latin typeface="JetBrains Mono"/>
              </a:rPr>
              <a:t>@GetMapping(“/users/${id}/statistic”)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/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    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public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List&lt;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latin typeface="JetBrains Mono"/>
              </a:rPr>
              <a:t>UserStatisticModel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&gt; 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C0C0C0"/>
                </a:highlight>
                <a:latin typeface="JetBrains Mono"/>
              </a:rPr>
              <a:t>getStatistic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(@PathVariable 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String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JetBrains Mono"/>
              </a:rPr>
              <a:t> </a:t>
            </a:r>
            <a:r>
              <a:rPr kumimoji="0" 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id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);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C0C0C0"/>
                </a:highlight>
                <a:latin typeface="JetBrains Mono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highlight>
                <a:srgbClr val="C0C0C0"/>
              </a:highlight>
              <a:latin typeface="JetBrains Mono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EDA3B438-FC8B-43EE-B2D3-FF555B1D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113256"/>
            <a:ext cx="3486150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UserStatisticModel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@JsonProperty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"additional_info"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additionalInfo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Доп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информация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@JsonProperty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"operation_id"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perationId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//Номер операции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@JsonProperty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"client_name"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clientName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//ФИО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…………………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6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3FCA25-D347-4A4B-9EC6-1BFDE449ACA4}"/>
              </a:ext>
            </a:extLst>
          </p:cNvPr>
          <p:cNvSpPr txBox="1"/>
          <p:nvPr/>
        </p:nvSpPr>
        <p:spPr>
          <a:xfrm>
            <a:off x="333375" y="400049"/>
            <a:ext cx="113061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Technologies/Plugins you should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(</a:t>
            </a:r>
            <a:r>
              <a:rPr lang="en-US" dirty="0">
                <a:hlinkClick r:id="rId2"/>
              </a:rPr>
              <a:t>https://git-scm.com/doc</a:t>
            </a:r>
            <a:r>
              <a:rPr lang="en-US" dirty="0"/>
              <a:t>)  (merge/push/resolve conflict/merge commit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Lombok (</a:t>
            </a:r>
            <a:r>
              <a:rPr lang="en-US" dirty="0">
                <a:hlinkClick r:id="rId3"/>
              </a:rPr>
              <a:t>https://www.baeldung.com/intro-to-project-lombok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Jackson (</a:t>
            </a:r>
            <a:r>
              <a:rPr lang="en-US" dirty="0">
                <a:hlinkClick r:id="rId4"/>
              </a:rPr>
              <a:t>https://www.baeldung.com/jackson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Junit 5 + </a:t>
            </a:r>
            <a:r>
              <a:rPr lang="en-US" dirty="0" err="1"/>
              <a:t>TestMe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https://www.baeldung.com/junit-5</a:t>
            </a:r>
            <a:r>
              <a:rPr lang="en-US" dirty="0"/>
              <a:t> + </a:t>
            </a:r>
            <a:r>
              <a:rPr lang="en-US" dirty="0">
                <a:hlinkClick r:id="rId6"/>
              </a:rPr>
              <a:t>https://plugins.jetbrains.com/plugin/9471-testme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SonarLint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https://plugins.jetbrains.com/plugin/7973-sonarlint</a:t>
            </a:r>
            <a:r>
              <a:rPr lang="en-US" dirty="0"/>
              <a:t> + </a:t>
            </a:r>
            <a:r>
              <a:rPr lang="en-US" dirty="0">
                <a:hlinkClick r:id="rId8"/>
              </a:rPr>
              <a:t>https://www.sonarlint.org/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SonarQube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CI/CD. Pipelines.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Maven (</a:t>
            </a:r>
            <a:r>
              <a:rPr lang="en-US" dirty="0">
                <a:hlinkClick r:id="rId9"/>
              </a:rPr>
              <a:t>https://javarush.ru/groups/posts/2523-chastjh-4osnovih-maven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Elasticsearch (</a:t>
            </a:r>
            <a:r>
              <a:rPr lang="en-US" dirty="0">
                <a:hlinkClick r:id="rId10"/>
              </a:rPr>
              <a:t>https://www.elastic.co/guide/index.html</a:t>
            </a:r>
            <a:r>
              <a:rPr lang="en-US" dirty="0"/>
              <a:t>  + </a:t>
            </a:r>
            <a:r>
              <a:rPr lang="en-US" dirty="0">
                <a:hlinkClick r:id="rId11"/>
              </a:rPr>
              <a:t>https://www.baeldung.com/spring-data-elasticsearch-tutorial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Postman (</a:t>
            </a:r>
            <a:r>
              <a:rPr lang="en-US" dirty="0">
                <a:hlinkClick r:id="rId12"/>
              </a:rPr>
              <a:t>https://www.postman.com/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+ </a:t>
            </a:r>
            <a:r>
              <a:rPr lang="en-US" dirty="0" err="1"/>
              <a:t>postgresql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Camunda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 </a:t>
            </a:r>
            <a:r>
              <a:rPr lang="en-US" dirty="0" smtClean="0"/>
              <a:t>17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Spring cloud (</a:t>
            </a:r>
            <a:r>
              <a:rPr lang="en-US" dirty="0" err="1"/>
              <a:t>netflix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176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121</Words>
  <Application>Microsoft Office PowerPoint</Application>
  <PresentationFormat>Широкоэкранный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Тема Office</vt:lpstr>
      <vt:lpstr>Camunda. Overall architecture solutions.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architecture</dc:title>
  <dc:creator>Nurba Mister</dc:creator>
  <cp:lastModifiedBy>Orken Nagashbaiuly</cp:lastModifiedBy>
  <cp:revision>23</cp:revision>
  <dcterms:created xsi:type="dcterms:W3CDTF">2021-10-11T07:55:43Z</dcterms:created>
  <dcterms:modified xsi:type="dcterms:W3CDTF">2025-03-20T13:40:32Z</dcterms:modified>
</cp:coreProperties>
</file>