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608484" y="4257659"/>
            <a:ext cx="9071610" cy="1772285"/>
          </a:xfrm>
          <a:custGeom>
            <a:avLst/>
            <a:gdLst/>
            <a:ahLst/>
            <a:cxnLst/>
            <a:rect l="l" t="t" r="r" b="b"/>
            <a:pathLst>
              <a:path w="9071610" h="1772285">
                <a:moveTo>
                  <a:pt x="8897386" y="1771680"/>
                </a:moveTo>
                <a:lnTo>
                  <a:pt x="173644" y="1771680"/>
                </a:lnTo>
                <a:lnTo>
                  <a:pt x="127560" y="1765462"/>
                </a:lnTo>
                <a:lnTo>
                  <a:pt x="86102" y="1747923"/>
                </a:lnTo>
                <a:lnTo>
                  <a:pt x="50943" y="1720740"/>
                </a:lnTo>
                <a:lnTo>
                  <a:pt x="23757" y="1685586"/>
                </a:lnTo>
                <a:lnTo>
                  <a:pt x="6218" y="1644137"/>
                </a:lnTo>
                <a:lnTo>
                  <a:pt x="0" y="1598066"/>
                </a:lnTo>
                <a:lnTo>
                  <a:pt x="0" y="173613"/>
                </a:lnTo>
                <a:lnTo>
                  <a:pt x="6218" y="127543"/>
                </a:lnTo>
                <a:lnTo>
                  <a:pt x="23757" y="86093"/>
                </a:lnTo>
                <a:lnTo>
                  <a:pt x="50943" y="50939"/>
                </a:lnTo>
                <a:lnTo>
                  <a:pt x="86102" y="23756"/>
                </a:lnTo>
                <a:lnTo>
                  <a:pt x="127560" y="6218"/>
                </a:lnTo>
                <a:lnTo>
                  <a:pt x="173643" y="0"/>
                </a:lnTo>
                <a:lnTo>
                  <a:pt x="8897387" y="0"/>
                </a:lnTo>
                <a:lnTo>
                  <a:pt x="8943470" y="6218"/>
                </a:lnTo>
                <a:lnTo>
                  <a:pt x="8984928" y="23756"/>
                </a:lnTo>
                <a:lnTo>
                  <a:pt x="9020087" y="50939"/>
                </a:lnTo>
                <a:lnTo>
                  <a:pt x="9047273" y="86093"/>
                </a:lnTo>
                <a:lnTo>
                  <a:pt x="9064812" y="127543"/>
                </a:lnTo>
                <a:lnTo>
                  <a:pt x="9071030" y="173613"/>
                </a:lnTo>
                <a:lnTo>
                  <a:pt x="9071030" y="1598066"/>
                </a:lnTo>
                <a:lnTo>
                  <a:pt x="9064812" y="1644137"/>
                </a:lnTo>
                <a:lnTo>
                  <a:pt x="9047273" y="1685586"/>
                </a:lnTo>
                <a:lnTo>
                  <a:pt x="9020087" y="1720740"/>
                </a:lnTo>
                <a:lnTo>
                  <a:pt x="8984928" y="1747923"/>
                </a:lnTo>
                <a:lnTo>
                  <a:pt x="8943470" y="1765462"/>
                </a:lnTo>
                <a:lnTo>
                  <a:pt x="8897386" y="1771680"/>
                </a:lnTo>
                <a:close/>
              </a:path>
            </a:pathLst>
          </a:custGeom>
          <a:solidFill>
            <a:srgbClr val="FAA6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5517" y="995044"/>
            <a:ext cx="16256964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36507" y="3416929"/>
            <a:ext cx="694055" cy="2628900"/>
          </a:xfrm>
          <a:custGeom>
            <a:avLst/>
            <a:gdLst/>
            <a:ahLst/>
            <a:cxnLst/>
            <a:rect l="l" t="t" r="r" b="b"/>
            <a:pathLst>
              <a:path w="694054" h="2628900">
                <a:moveTo>
                  <a:pt x="693583" y="2628529"/>
                </a:moveTo>
                <a:lnTo>
                  <a:pt x="528542" y="2628529"/>
                </a:lnTo>
                <a:lnTo>
                  <a:pt x="378014" y="1867069"/>
                </a:lnTo>
                <a:lnTo>
                  <a:pt x="245866" y="1213421"/>
                </a:lnTo>
                <a:lnTo>
                  <a:pt x="133845" y="672978"/>
                </a:lnTo>
                <a:lnTo>
                  <a:pt x="105337" y="533854"/>
                </a:lnTo>
                <a:lnTo>
                  <a:pt x="64861" y="331523"/>
                </a:lnTo>
                <a:lnTo>
                  <a:pt x="0" y="0"/>
                </a:lnTo>
                <a:lnTo>
                  <a:pt x="180027" y="0"/>
                </a:lnTo>
                <a:lnTo>
                  <a:pt x="187309" y="48308"/>
                </a:lnTo>
                <a:lnTo>
                  <a:pt x="195182" y="98063"/>
                </a:lnTo>
                <a:lnTo>
                  <a:pt x="203583" y="149054"/>
                </a:lnTo>
                <a:lnTo>
                  <a:pt x="212448" y="201067"/>
                </a:lnTo>
                <a:lnTo>
                  <a:pt x="221713" y="253892"/>
                </a:lnTo>
                <a:lnTo>
                  <a:pt x="241187" y="361127"/>
                </a:lnTo>
                <a:lnTo>
                  <a:pt x="261494" y="469064"/>
                </a:lnTo>
                <a:lnTo>
                  <a:pt x="282123" y="576008"/>
                </a:lnTo>
                <a:lnTo>
                  <a:pt x="331744" y="827892"/>
                </a:lnTo>
                <a:lnTo>
                  <a:pt x="463121" y="1501553"/>
                </a:lnTo>
                <a:lnTo>
                  <a:pt x="558501" y="1980625"/>
                </a:lnTo>
                <a:lnTo>
                  <a:pt x="621883" y="2290644"/>
                </a:lnTo>
                <a:lnTo>
                  <a:pt x="662509" y="2484288"/>
                </a:lnTo>
                <a:lnTo>
                  <a:pt x="693583" y="2628529"/>
                </a:lnTo>
                <a:close/>
              </a:path>
            </a:pathLst>
          </a:custGeom>
          <a:solidFill>
            <a:srgbClr val="FAA6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014273" y="3416929"/>
            <a:ext cx="794385" cy="2642235"/>
          </a:xfrm>
          <a:custGeom>
            <a:avLst/>
            <a:gdLst/>
            <a:ahLst/>
            <a:cxnLst/>
            <a:rect l="l" t="t" r="r" b="b"/>
            <a:pathLst>
              <a:path w="794384" h="2642235">
                <a:moveTo>
                  <a:pt x="523880" y="2641872"/>
                </a:moveTo>
                <a:lnTo>
                  <a:pt x="514758" y="2590147"/>
                </a:lnTo>
                <a:lnTo>
                  <a:pt x="506058" y="2539405"/>
                </a:lnTo>
                <a:lnTo>
                  <a:pt x="489648" y="2440257"/>
                </a:lnTo>
                <a:lnTo>
                  <a:pt x="435479" y="2101794"/>
                </a:lnTo>
                <a:lnTo>
                  <a:pt x="418693" y="2002510"/>
                </a:lnTo>
                <a:lnTo>
                  <a:pt x="409742" y="1951677"/>
                </a:lnTo>
                <a:lnTo>
                  <a:pt x="400328" y="1899847"/>
                </a:lnTo>
                <a:lnTo>
                  <a:pt x="390383" y="1846867"/>
                </a:lnTo>
                <a:lnTo>
                  <a:pt x="379839" y="1792586"/>
                </a:lnTo>
                <a:lnTo>
                  <a:pt x="369991" y="1743178"/>
                </a:lnTo>
                <a:lnTo>
                  <a:pt x="349938" y="1644459"/>
                </a:lnTo>
                <a:lnTo>
                  <a:pt x="319064" y="1496505"/>
                </a:lnTo>
                <a:lnTo>
                  <a:pt x="276688" y="1299119"/>
                </a:lnTo>
                <a:lnTo>
                  <a:pt x="123176" y="600063"/>
                </a:lnTo>
                <a:lnTo>
                  <a:pt x="79537" y="395835"/>
                </a:lnTo>
                <a:lnTo>
                  <a:pt x="47348" y="240753"/>
                </a:lnTo>
                <a:lnTo>
                  <a:pt x="19547" y="102501"/>
                </a:lnTo>
                <a:lnTo>
                  <a:pt x="0" y="0"/>
                </a:lnTo>
                <a:lnTo>
                  <a:pt x="293413" y="0"/>
                </a:lnTo>
                <a:lnTo>
                  <a:pt x="369458" y="337769"/>
                </a:lnTo>
                <a:lnTo>
                  <a:pt x="436021" y="626860"/>
                </a:lnTo>
                <a:lnTo>
                  <a:pt x="440537" y="667046"/>
                </a:lnTo>
                <a:lnTo>
                  <a:pt x="445381" y="707951"/>
                </a:lnTo>
                <a:lnTo>
                  <a:pt x="456016" y="791848"/>
                </a:lnTo>
                <a:lnTo>
                  <a:pt x="467864" y="878414"/>
                </a:lnTo>
                <a:lnTo>
                  <a:pt x="480862" y="967517"/>
                </a:lnTo>
                <a:lnTo>
                  <a:pt x="494946" y="1059021"/>
                </a:lnTo>
                <a:lnTo>
                  <a:pt x="510055" y="1152793"/>
                </a:lnTo>
                <a:lnTo>
                  <a:pt x="526126" y="1248698"/>
                </a:lnTo>
                <a:lnTo>
                  <a:pt x="543096" y="1346603"/>
                </a:lnTo>
                <a:lnTo>
                  <a:pt x="560902" y="1446372"/>
                </a:lnTo>
                <a:lnTo>
                  <a:pt x="589041" y="1599229"/>
                </a:lnTo>
                <a:lnTo>
                  <a:pt x="618710" y="1755528"/>
                </a:lnTo>
                <a:lnTo>
                  <a:pt x="649696" y="1914815"/>
                </a:lnTo>
                <a:lnTo>
                  <a:pt x="703692" y="2185704"/>
                </a:lnTo>
                <a:lnTo>
                  <a:pt x="794029" y="2628540"/>
                </a:lnTo>
                <a:lnTo>
                  <a:pt x="600653" y="2628540"/>
                </a:lnTo>
                <a:lnTo>
                  <a:pt x="581025" y="2629336"/>
                </a:lnTo>
                <a:lnTo>
                  <a:pt x="561563" y="2631773"/>
                </a:lnTo>
                <a:lnTo>
                  <a:pt x="542452" y="2635927"/>
                </a:lnTo>
                <a:lnTo>
                  <a:pt x="523880" y="2641872"/>
                </a:lnTo>
                <a:close/>
              </a:path>
            </a:pathLst>
          </a:custGeom>
          <a:solidFill>
            <a:srgbClr val="FAA6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983659" y="3416929"/>
            <a:ext cx="845185" cy="2650490"/>
          </a:xfrm>
          <a:custGeom>
            <a:avLst/>
            <a:gdLst/>
            <a:ahLst/>
            <a:cxnLst/>
            <a:rect l="l" t="t" r="r" b="b"/>
            <a:pathLst>
              <a:path w="845185" h="2650490">
                <a:moveTo>
                  <a:pt x="844582" y="2650410"/>
                </a:moveTo>
                <a:lnTo>
                  <a:pt x="817785" y="2640988"/>
                </a:lnTo>
                <a:lnTo>
                  <a:pt x="790101" y="2634133"/>
                </a:lnTo>
                <a:lnTo>
                  <a:pt x="761718" y="2629946"/>
                </a:lnTo>
                <a:lnTo>
                  <a:pt x="732823" y="2628529"/>
                </a:lnTo>
                <a:lnTo>
                  <a:pt x="503379" y="2628529"/>
                </a:lnTo>
                <a:lnTo>
                  <a:pt x="483749" y="2530972"/>
                </a:lnTo>
                <a:lnTo>
                  <a:pt x="406353" y="2140210"/>
                </a:lnTo>
                <a:lnTo>
                  <a:pt x="302068" y="1600562"/>
                </a:lnTo>
                <a:lnTo>
                  <a:pt x="0" y="0"/>
                </a:lnTo>
                <a:lnTo>
                  <a:pt x="310628" y="0"/>
                </a:lnTo>
                <a:lnTo>
                  <a:pt x="448770" y="678488"/>
                </a:lnTo>
                <a:lnTo>
                  <a:pt x="477187" y="823723"/>
                </a:lnTo>
                <a:lnTo>
                  <a:pt x="494795" y="916711"/>
                </a:lnTo>
                <a:lnTo>
                  <a:pt x="511342" y="1007151"/>
                </a:lnTo>
                <a:lnTo>
                  <a:pt x="526833" y="1095491"/>
                </a:lnTo>
                <a:lnTo>
                  <a:pt x="541277" y="1182178"/>
                </a:lnTo>
                <a:lnTo>
                  <a:pt x="554678" y="1267658"/>
                </a:lnTo>
                <a:lnTo>
                  <a:pt x="560990" y="1310086"/>
                </a:lnTo>
                <a:lnTo>
                  <a:pt x="567044" y="1352380"/>
                </a:lnTo>
                <a:lnTo>
                  <a:pt x="572841" y="1394595"/>
                </a:lnTo>
                <a:lnTo>
                  <a:pt x="586018" y="1466123"/>
                </a:lnTo>
                <a:lnTo>
                  <a:pt x="598732" y="1531085"/>
                </a:lnTo>
                <a:lnTo>
                  <a:pt x="611036" y="1590217"/>
                </a:lnTo>
                <a:lnTo>
                  <a:pt x="622979" y="1644255"/>
                </a:lnTo>
                <a:lnTo>
                  <a:pt x="634615" y="1693935"/>
                </a:lnTo>
                <a:lnTo>
                  <a:pt x="645994" y="1739992"/>
                </a:lnTo>
                <a:lnTo>
                  <a:pt x="657168" y="1783162"/>
                </a:lnTo>
                <a:lnTo>
                  <a:pt x="668189" y="1824181"/>
                </a:lnTo>
                <a:lnTo>
                  <a:pt x="711772" y="1981461"/>
                </a:lnTo>
                <a:lnTo>
                  <a:pt x="722800" y="2022760"/>
                </a:lnTo>
                <a:lnTo>
                  <a:pt x="733985" y="2066322"/>
                </a:lnTo>
                <a:lnTo>
                  <a:pt x="745377" y="2112884"/>
                </a:lnTo>
                <a:lnTo>
                  <a:pt x="757029" y="2163180"/>
                </a:lnTo>
                <a:lnTo>
                  <a:pt x="768992" y="2217946"/>
                </a:lnTo>
                <a:lnTo>
                  <a:pt x="785056" y="2311205"/>
                </a:lnTo>
                <a:lnTo>
                  <a:pt x="844582" y="2650410"/>
                </a:lnTo>
                <a:close/>
              </a:path>
            </a:pathLst>
          </a:custGeom>
          <a:solidFill>
            <a:srgbClr val="FAA6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36653" y="5570280"/>
            <a:ext cx="122555" cy="475615"/>
          </a:xfrm>
          <a:custGeom>
            <a:avLst/>
            <a:gdLst/>
            <a:ahLst/>
            <a:cxnLst/>
            <a:rect l="l" t="t" r="r" b="b"/>
            <a:pathLst>
              <a:path w="122554" h="475614">
                <a:moveTo>
                  <a:pt x="122393" y="475178"/>
                </a:moveTo>
                <a:lnTo>
                  <a:pt x="65712" y="475178"/>
                </a:lnTo>
                <a:lnTo>
                  <a:pt x="51161" y="402268"/>
                </a:lnTo>
                <a:lnTo>
                  <a:pt x="37828" y="332578"/>
                </a:lnTo>
                <a:lnTo>
                  <a:pt x="26015" y="267018"/>
                </a:lnTo>
                <a:lnTo>
                  <a:pt x="16024" y="206494"/>
                </a:lnTo>
                <a:lnTo>
                  <a:pt x="8156" y="151916"/>
                </a:lnTo>
                <a:lnTo>
                  <a:pt x="2714" y="104192"/>
                </a:lnTo>
                <a:lnTo>
                  <a:pt x="0" y="64230"/>
                </a:lnTo>
                <a:lnTo>
                  <a:pt x="315" y="32939"/>
                </a:lnTo>
                <a:lnTo>
                  <a:pt x="3962" y="11226"/>
                </a:lnTo>
                <a:lnTo>
                  <a:pt x="11242" y="0"/>
                </a:lnTo>
                <a:lnTo>
                  <a:pt x="22458" y="169"/>
                </a:lnTo>
                <a:lnTo>
                  <a:pt x="45096" y="105135"/>
                </a:lnTo>
                <a:lnTo>
                  <a:pt x="86137" y="299269"/>
                </a:lnTo>
                <a:lnTo>
                  <a:pt x="122393" y="475178"/>
                </a:lnTo>
                <a:close/>
              </a:path>
            </a:pathLst>
          </a:custGeom>
          <a:solidFill>
            <a:srgbClr val="FAA6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5678903" y="3416929"/>
            <a:ext cx="734695" cy="3430904"/>
          </a:xfrm>
          <a:custGeom>
            <a:avLst/>
            <a:gdLst/>
            <a:ahLst/>
            <a:cxnLst/>
            <a:rect l="l" t="t" r="r" b="b"/>
            <a:pathLst>
              <a:path w="734695" h="3430904">
                <a:moveTo>
                  <a:pt x="674785" y="3430851"/>
                </a:moveTo>
                <a:lnTo>
                  <a:pt x="619846" y="3396378"/>
                </a:lnTo>
                <a:lnTo>
                  <a:pt x="596184" y="3346946"/>
                </a:lnTo>
                <a:lnTo>
                  <a:pt x="587078" y="3296080"/>
                </a:lnTo>
                <a:lnTo>
                  <a:pt x="152001" y="833705"/>
                </a:lnTo>
                <a:lnTo>
                  <a:pt x="80667" y="437053"/>
                </a:lnTo>
                <a:lnTo>
                  <a:pt x="0" y="0"/>
                </a:lnTo>
                <a:lnTo>
                  <a:pt x="70610" y="0"/>
                </a:lnTo>
                <a:lnTo>
                  <a:pt x="168331" y="451866"/>
                </a:lnTo>
                <a:lnTo>
                  <a:pt x="242664" y="803688"/>
                </a:lnTo>
                <a:lnTo>
                  <a:pt x="294504" y="1055550"/>
                </a:lnTo>
                <a:lnTo>
                  <a:pt x="326114" y="1213313"/>
                </a:lnTo>
                <a:lnTo>
                  <a:pt x="336555" y="1268050"/>
                </a:lnTo>
                <a:lnTo>
                  <a:pt x="346306" y="1320952"/>
                </a:lnTo>
                <a:lnTo>
                  <a:pt x="355457" y="1372281"/>
                </a:lnTo>
                <a:lnTo>
                  <a:pt x="364097" y="1422297"/>
                </a:lnTo>
                <a:lnTo>
                  <a:pt x="380211" y="1519431"/>
                </a:lnTo>
                <a:lnTo>
                  <a:pt x="433828" y="1856334"/>
                </a:lnTo>
                <a:lnTo>
                  <a:pt x="451335" y="1960314"/>
                </a:lnTo>
                <a:lnTo>
                  <a:pt x="460904" y="2014893"/>
                </a:lnTo>
                <a:lnTo>
                  <a:pt x="471139" y="2071546"/>
                </a:lnTo>
                <a:lnTo>
                  <a:pt x="482128" y="2130534"/>
                </a:lnTo>
                <a:lnTo>
                  <a:pt x="491519" y="2179357"/>
                </a:lnTo>
                <a:lnTo>
                  <a:pt x="501305" y="2228790"/>
                </a:lnTo>
                <a:lnTo>
                  <a:pt x="511444" y="2278760"/>
                </a:lnTo>
                <a:lnTo>
                  <a:pt x="532625" y="2380025"/>
                </a:lnTo>
                <a:lnTo>
                  <a:pt x="554739" y="2482574"/>
                </a:lnTo>
                <a:lnTo>
                  <a:pt x="668029" y="2994414"/>
                </a:lnTo>
                <a:lnTo>
                  <a:pt x="688975" y="3092564"/>
                </a:lnTo>
                <a:lnTo>
                  <a:pt x="708599" y="3187964"/>
                </a:lnTo>
                <a:lnTo>
                  <a:pt x="717814" y="3234452"/>
                </a:lnTo>
                <a:lnTo>
                  <a:pt x="723658" y="3265453"/>
                </a:lnTo>
                <a:lnTo>
                  <a:pt x="734176" y="3363806"/>
                </a:lnTo>
                <a:lnTo>
                  <a:pt x="727858" y="3399017"/>
                </a:lnTo>
                <a:lnTo>
                  <a:pt x="705459" y="3422108"/>
                </a:lnTo>
                <a:lnTo>
                  <a:pt x="674785" y="3430851"/>
                </a:lnTo>
                <a:close/>
              </a:path>
            </a:pathLst>
          </a:custGeom>
          <a:solidFill>
            <a:srgbClr val="FAA6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2161705" y="3850862"/>
            <a:ext cx="503555" cy="2195195"/>
          </a:xfrm>
          <a:custGeom>
            <a:avLst/>
            <a:gdLst/>
            <a:ahLst/>
            <a:cxnLst/>
            <a:rect l="l" t="t" r="r" b="b"/>
            <a:pathLst>
              <a:path w="503555" h="2195195">
                <a:moveTo>
                  <a:pt x="503436" y="2194596"/>
                </a:moveTo>
                <a:lnTo>
                  <a:pt x="442672" y="2194596"/>
                </a:lnTo>
                <a:lnTo>
                  <a:pt x="424097" y="2194151"/>
                </a:lnTo>
                <a:lnTo>
                  <a:pt x="405719" y="2192945"/>
                </a:lnTo>
                <a:lnTo>
                  <a:pt x="395874" y="2140336"/>
                </a:lnTo>
                <a:lnTo>
                  <a:pt x="149785" y="808248"/>
                </a:lnTo>
                <a:lnTo>
                  <a:pt x="56604" y="314135"/>
                </a:lnTo>
                <a:lnTo>
                  <a:pt x="0" y="22496"/>
                </a:lnTo>
                <a:lnTo>
                  <a:pt x="0" y="9290"/>
                </a:lnTo>
                <a:lnTo>
                  <a:pt x="238" y="0"/>
                </a:lnTo>
                <a:lnTo>
                  <a:pt x="10529" y="34316"/>
                </a:lnTo>
                <a:lnTo>
                  <a:pt x="31503" y="106475"/>
                </a:lnTo>
                <a:lnTo>
                  <a:pt x="52965" y="183115"/>
                </a:lnTo>
                <a:lnTo>
                  <a:pt x="74869" y="263970"/>
                </a:lnTo>
                <a:lnTo>
                  <a:pt x="97169" y="348778"/>
                </a:lnTo>
                <a:lnTo>
                  <a:pt x="119819" y="437272"/>
                </a:lnTo>
                <a:lnTo>
                  <a:pt x="142773" y="529191"/>
                </a:lnTo>
                <a:lnTo>
                  <a:pt x="165987" y="624268"/>
                </a:lnTo>
                <a:lnTo>
                  <a:pt x="189414" y="722241"/>
                </a:lnTo>
                <a:lnTo>
                  <a:pt x="224854" y="874049"/>
                </a:lnTo>
                <a:lnTo>
                  <a:pt x="260516" y="1030885"/>
                </a:lnTo>
                <a:lnTo>
                  <a:pt x="296247" y="1191857"/>
                </a:lnTo>
                <a:lnTo>
                  <a:pt x="331893" y="1356072"/>
                </a:lnTo>
                <a:lnTo>
                  <a:pt x="367298" y="1522640"/>
                </a:lnTo>
                <a:lnTo>
                  <a:pt x="413866" y="1746847"/>
                </a:lnTo>
                <a:lnTo>
                  <a:pt x="459367" y="1971537"/>
                </a:lnTo>
                <a:lnTo>
                  <a:pt x="503436" y="2194596"/>
                </a:lnTo>
                <a:close/>
              </a:path>
            </a:pathLst>
          </a:custGeom>
          <a:solidFill>
            <a:srgbClr val="FAA6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7771593" y="3421916"/>
            <a:ext cx="376555" cy="1924685"/>
          </a:xfrm>
          <a:custGeom>
            <a:avLst/>
            <a:gdLst/>
            <a:ahLst/>
            <a:cxnLst/>
            <a:rect l="l" t="t" r="r" b="b"/>
            <a:pathLst>
              <a:path w="376554" h="1924685">
                <a:moveTo>
                  <a:pt x="376258" y="1924058"/>
                </a:moveTo>
                <a:lnTo>
                  <a:pt x="356732" y="1827292"/>
                </a:lnTo>
                <a:lnTo>
                  <a:pt x="279436" y="1438203"/>
                </a:lnTo>
                <a:lnTo>
                  <a:pt x="0" y="0"/>
                </a:lnTo>
                <a:lnTo>
                  <a:pt x="43694" y="8861"/>
                </a:lnTo>
                <a:lnTo>
                  <a:pt x="85714" y="21904"/>
                </a:lnTo>
                <a:lnTo>
                  <a:pt x="125830" y="38900"/>
                </a:lnTo>
                <a:lnTo>
                  <a:pt x="163813" y="59622"/>
                </a:lnTo>
                <a:lnTo>
                  <a:pt x="220430" y="336631"/>
                </a:lnTo>
                <a:lnTo>
                  <a:pt x="281710" y="629617"/>
                </a:lnTo>
                <a:lnTo>
                  <a:pt x="326750" y="839568"/>
                </a:lnTo>
                <a:lnTo>
                  <a:pt x="376258" y="1065244"/>
                </a:lnTo>
                <a:lnTo>
                  <a:pt x="376258" y="1924058"/>
                </a:lnTo>
                <a:close/>
              </a:path>
            </a:pathLst>
          </a:custGeom>
          <a:solidFill>
            <a:srgbClr val="FAA6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7006542" y="5782288"/>
            <a:ext cx="96520" cy="263525"/>
          </a:xfrm>
          <a:custGeom>
            <a:avLst/>
            <a:gdLst/>
            <a:ahLst/>
            <a:cxnLst/>
            <a:rect l="l" t="t" r="r" b="b"/>
            <a:pathLst>
              <a:path w="96520" h="263525">
                <a:moveTo>
                  <a:pt x="96346" y="263170"/>
                </a:moveTo>
                <a:lnTo>
                  <a:pt x="21824" y="263170"/>
                </a:lnTo>
                <a:lnTo>
                  <a:pt x="10690" y="189158"/>
                </a:lnTo>
                <a:lnTo>
                  <a:pt x="3230" y="125185"/>
                </a:lnTo>
                <a:lnTo>
                  <a:pt x="0" y="72767"/>
                </a:lnTo>
                <a:lnTo>
                  <a:pt x="1553" y="33420"/>
                </a:lnTo>
                <a:lnTo>
                  <a:pt x="8444" y="8659"/>
                </a:lnTo>
                <a:lnTo>
                  <a:pt x="21229" y="0"/>
                </a:lnTo>
                <a:lnTo>
                  <a:pt x="40460" y="8958"/>
                </a:lnTo>
                <a:lnTo>
                  <a:pt x="56512" y="73134"/>
                </a:lnTo>
                <a:lnTo>
                  <a:pt x="69779" y="129693"/>
                </a:lnTo>
                <a:lnTo>
                  <a:pt x="80609" y="179584"/>
                </a:lnTo>
                <a:lnTo>
                  <a:pt x="89348" y="223760"/>
                </a:lnTo>
                <a:lnTo>
                  <a:pt x="96346" y="263170"/>
                </a:lnTo>
                <a:close/>
              </a:path>
            </a:pathLst>
          </a:custGeom>
          <a:solidFill>
            <a:srgbClr val="FAA6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2161705" y="5574650"/>
            <a:ext cx="47625" cy="227329"/>
          </a:xfrm>
          <a:custGeom>
            <a:avLst/>
            <a:gdLst/>
            <a:ahLst/>
            <a:cxnLst/>
            <a:rect l="l" t="t" r="r" b="b"/>
            <a:pathLst>
              <a:path w="47625" h="227329">
                <a:moveTo>
                  <a:pt x="47403" y="227081"/>
                </a:moveTo>
                <a:lnTo>
                  <a:pt x="27231" y="180702"/>
                </a:lnTo>
                <a:lnTo>
                  <a:pt x="12355" y="131760"/>
                </a:lnTo>
                <a:lnTo>
                  <a:pt x="3151" y="80605"/>
                </a:lnTo>
                <a:lnTo>
                  <a:pt x="0" y="27585"/>
                </a:lnTo>
                <a:lnTo>
                  <a:pt x="0" y="0"/>
                </a:lnTo>
                <a:lnTo>
                  <a:pt x="47403" y="227081"/>
                </a:lnTo>
                <a:close/>
              </a:path>
            </a:pathLst>
          </a:custGeom>
          <a:solidFill>
            <a:srgbClr val="FAA6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2342722" y="3417396"/>
            <a:ext cx="739140" cy="2628265"/>
          </a:xfrm>
          <a:custGeom>
            <a:avLst/>
            <a:gdLst/>
            <a:ahLst/>
            <a:cxnLst/>
            <a:rect l="l" t="t" r="r" b="b"/>
            <a:pathLst>
              <a:path w="739139" h="2628265">
                <a:moveTo>
                  <a:pt x="738985" y="2628062"/>
                </a:moveTo>
                <a:lnTo>
                  <a:pt x="507575" y="2628062"/>
                </a:lnTo>
                <a:lnTo>
                  <a:pt x="460821" y="2377247"/>
                </a:lnTo>
                <a:lnTo>
                  <a:pt x="384874" y="1978547"/>
                </a:lnTo>
                <a:lnTo>
                  <a:pt x="307375" y="1581748"/>
                </a:lnTo>
                <a:lnTo>
                  <a:pt x="218120" y="1135772"/>
                </a:lnTo>
                <a:lnTo>
                  <a:pt x="116091" y="638283"/>
                </a:lnTo>
                <a:lnTo>
                  <a:pt x="0" y="85306"/>
                </a:lnTo>
                <a:lnTo>
                  <a:pt x="42977" y="57392"/>
                </a:lnTo>
                <a:lnTo>
                  <a:pt x="89188" y="34521"/>
                </a:lnTo>
                <a:lnTo>
                  <a:pt x="138247" y="17078"/>
                </a:lnTo>
                <a:lnTo>
                  <a:pt x="189774" y="5443"/>
                </a:lnTo>
                <a:lnTo>
                  <a:pt x="243383" y="0"/>
                </a:lnTo>
                <a:lnTo>
                  <a:pt x="313637" y="345535"/>
                </a:lnTo>
                <a:lnTo>
                  <a:pt x="439921" y="977387"/>
                </a:lnTo>
                <a:lnTo>
                  <a:pt x="449903" y="1029376"/>
                </a:lnTo>
                <a:lnTo>
                  <a:pt x="459333" y="1080934"/>
                </a:lnTo>
                <a:lnTo>
                  <a:pt x="468275" y="1132078"/>
                </a:lnTo>
                <a:lnTo>
                  <a:pt x="476792" y="1182824"/>
                </a:lnTo>
                <a:lnTo>
                  <a:pt x="484948" y="1233188"/>
                </a:lnTo>
                <a:lnTo>
                  <a:pt x="500432" y="1332839"/>
                </a:lnTo>
                <a:lnTo>
                  <a:pt x="529866" y="1528287"/>
                </a:lnTo>
                <a:lnTo>
                  <a:pt x="544835" y="1624349"/>
                </a:lnTo>
                <a:lnTo>
                  <a:pt x="552605" y="1672022"/>
                </a:lnTo>
                <a:lnTo>
                  <a:pt x="560650" y="1719478"/>
                </a:lnTo>
                <a:lnTo>
                  <a:pt x="569034" y="1766735"/>
                </a:lnTo>
                <a:lnTo>
                  <a:pt x="577821" y="1813808"/>
                </a:lnTo>
                <a:lnTo>
                  <a:pt x="597193" y="1914442"/>
                </a:lnTo>
                <a:lnTo>
                  <a:pt x="656800" y="2218544"/>
                </a:lnTo>
                <a:lnTo>
                  <a:pt x="738985" y="2628062"/>
                </a:lnTo>
                <a:close/>
              </a:path>
            </a:pathLst>
          </a:custGeom>
          <a:solidFill>
            <a:srgbClr val="FAA6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294938" y="3416934"/>
            <a:ext cx="1561465" cy="2628900"/>
          </a:xfrm>
          <a:custGeom>
            <a:avLst/>
            <a:gdLst/>
            <a:ahLst/>
            <a:cxnLst/>
            <a:rect l="l" t="t" r="r" b="b"/>
            <a:pathLst>
              <a:path w="1561464" h="2628900">
                <a:moveTo>
                  <a:pt x="788695" y="2628531"/>
                </a:moveTo>
                <a:lnTo>
                  <a:pt x="771804" y="2517927"/>
                </a:lnTo>
                <a:lnTo>
                  <a:pt x="756081" y="2410549"/>
                </a:lnTo>
                <a:lnTo>
                  <a:pt x="741603" y="2306536"/>
                </a:lnTo>
                <a:lnTo>
                  <a:pt x="728395" y="2206040"/>
                </a:lnTo>
                <a:lnTo>
                  <a:pt x="716534" y="2109190"/>
                </a:lnTo>
                <a:lnTo>
                  <a:pt x="711111" y="2062175"/>
                </a:lnTo>
                <a:lnTo>
                  <a:pt x="706043" y="2016137"/>
                </a:lnTo>
                <a:lnTo>
                  <a:pt x="691121" y="1944420"/>
                </a:lnTo>
                <a:lnTo>
                  <a:pt x="676440" y="1876234"/>
                </a:lnTo>
                <a:lnTo>
                  <a:pt x="662012" y="1811578"/>
                </a:lnTo>
                <a:lnTo>
                  <a:pt x="647827" y="1750466"/>
                </a:lnTo>
                <a:lnTo>
                  <a:pt x="633895" y="1692897"/>
                </a:lnTo>
                <a:lnTo>
                  <a:pt x="620217" y="1638871"/>
                </a:lnTo>
                <a:lnTo>
                  <a:pt x="606780" y="1588401"/>
                </a:lnTo>
                <a:lnTo>
                  <a:pt x="593610" y="1541500"/>
                </a:lnTo>
                <a:lnTo>
                  <a:pt x="580682" y="1498155"/>
                </a:lnTo>
                <a:lnTo>
                  <a:pt x="568020" y="1458379"/>
                </a:lnTo>
                <a:lnTo>
                  <a:pt x="555612" y="1422184"/>
                </a:lnTo>
                <a:lnTo>
                  <a:pt x="531571" y="1360538"/>
                </a:lnTo>
                <a:lnTo>
                  <a:pt x="519938" y="1335087"/>
                </a:lnTo>
                <a:lnTo>
                  <a:pt x="506603" y="1240777"/>
                </a:lnTo>
                <a:lnTo>
                  <a:pt x="492442" y="1145552"/>
                </a:lnTo>
                <a:lnTo>
                  <a:pt x="477520" y="1049451"/>
                </a:lnTo>
                <a:lnTo>
                  <a:pt x="461860" y="952538"/>
                </a:lnTo>
                <a:lnTo>
                  <a:pt x="445503" y="854849"/>
                </a:lnTo>
                <a:lnTo>
                  <a:pt x="428498" y="756437"/>
                </a:lnTo>
                <a:lnTo>
                  <a:pt x="401878" y="607555"/>
                </a:lnTo>
                <a:lnTo>
                  <a:pt x="374015" y="457314"/>
                </a:lnTo>
                <a:lnTo>
                  <a:pt x="345084" y="305866"/>
                </a:lnTo>
                <a:lnTo>
                  <a:pt x="305066" y="102349"/>
                </a:lnTo>
                <a:lnTo>
                  <a:pt x="284530" y="0"/>
                </a:lnTo>
                <a:lnTo>
                  <a:pt x="0" y="0"/>
                </a:lnTo>
                <a:lnTo>
                  <a:pt x="106934" y="520268"/>
                </a:lnTo>
                <a:lnTo>
                  <a:pt x="158940" y="779259"/>
                </a:lnTo>
                <a:lnTo>
                  <a:pt x="189103" y="933361"/>
                </a:lnTo>
                <a:lnTo>
                  <a:pt x="218236" y="1086078"/>
                </a:lnTo>
                <a:lnTo>
                  <a:pt x="246126" y="1237043"/>
                </a:lnTo>
                <a:lnTo>
                  <a:pt x="263918" y="1336560"/>
                </a:lnTo>
                <a:lnTo>
                  <a:pt x="281000" y="1435036"/>
                </a:lnTo>
                <a:lnTo>
                  <a:pt x="297307" y="1532382"/>
                </a:lnTo>
                <a:lnTo>
                  <a:pt x="312775" y="1628495"/>
                </a:lnTo>
                <a:lnTo>
                  <a:pt x="327342" y="1723275"/>
                </a:lnTo>
                <a:lnTo>
                  <a:pt x="340956" y="1816608"/>
                </a:lnTo>
                <a:lnTo>
                  <a:pt x="353529" y="1908390"/>
                </a:lnTo>
                <a:lnTo>
                  <a:pt x="365036" y="1998535"/>
                </a:lnTo>
                <a:lnTo>
                  <a:pt x="370344" y="2042947"/>
                </a:lnTo>
                <a:lnTo>
                  <a:pt x="375373" y="2086914"/>
                </a:lnTo>
                <a:lnTo>
                  <a:pt x="388912" y="2135733"/>
                </a:lnTo>
                <a:lnTo>
                  <a:pt x="402082" y="2184603"/>
                </a:lnTo>
                <a:lnTo>
                  <a:pt x="414921" y="2233523"/>
                </a:lnTo>
                <a:lnTo>
                  <a:pt x="427431" y="2282520"/>
                </a:lnTo>
                <a:lnTo>
                  <a:pt x="439635" y="2331605"/>
                </a:lnTo>
                <a:lnTo>
                  <a:pt x="451548" y="2380780"/>
                </a:lnTo>
                <a:lnTo>
                  <a:pt x="463194" y="2430068"/>
                </a:lnTo>
                <a:lnTo>
                  <a:pt x="474573" y="2479471"/>
                </a:lnTo>
                <a:lnTo>
                  <a:pt x="485711" y="2529014"/>
                </a:lnTo>
                <a:lnTo>
                  <a:pt x="496620" y="2578697"/>
                </a:lnTo>
                <a:lnTo>
                  <a:pt x="507326" y="2628531"/>
                </a:lnTo>
                <a:lnTo>
                  <a:pt x="788695" y="2628531"/>
                </a:lnTo>
                <a:close/>
              </a:path>
              <a:path w="1561464" h="2628900">
                <a:moveTo>
                  <a:pt x="1156169" y="2628531"/>
                </a:moveTo>
                <a:lnTo>
                  <a:pt x="1133195" y="2486837"/>
                </a:lnTo>
                <a:lnTo>
                  <a:pt x="1109091" y="2343086"/>
                </a:lnTo>
                <a:lnTo>
                  <a:pt x="1092238" y="2245842"/>
                </a:lnTo>
                <a:lnTo>
                  <a:pt x="1074623" y="2147252"/>
                </a:lnTo>
                <a:lnTo>
                  <a:pt x="1056157" y="2047151"/>
                </a:lnTo>
                <a:lnTo>
                  <a:pt x="1036713" y="1945360"/>
                </a:lnTo>
                <a:lnTo>
                  <a:pt x="1018260" y="1852752"/>
                </a:lnTo>
                <a:lnTo>
                  <a:pt x="998626" y="1758048"/>
                </a:lnTo>
                <a:lnTo>
                  <a:pt x="977988" y="1661502"/>
                </a:lnTo>
                <a:lnTo>
                  <a:pt x="855878" y="1109459"/>
                </a:lnTo>
                <a:lnTo>
                  <a:pt x="833767" y="1007389"/>
                </a:lnTo>
                <a:lnTo>
                  <a:pt x="812190" y="905459"/>
                </a:lnTo>
                <a:lnTo>
                  <a:pt x="791362" y="803935"/>
                </a:lnTo>
                <a:lnTo>
                  <a:pt x="771486" y="703072"/>
                </a:lnTo>
                <a:lnTo>
                  <a:pt x="755078" y="616115"/>
                </a:lnTo>
                <a:lnTo>
                  <a:pt x="729894" y="477100"/>
                </a:lnTo>
                <a:lnTo>
                  <a:pt x="646557" y="0"/>
                </a:lnTo>
                <a:lnTo>
                  <a:pt x="521957" y="0"/>
                </a:lnTo>
                <a:lnTo>
                  <a:pt x="610679" y="439940"/>
                </a:lnTo>
                <a:lnTo>
                  <a:pt x="663727" y="709002"/>
                </a:lnTo>
                <a:lnTo>
                  <a:pt x="704392" y="920229"/>
                </a:lnTo>
                <a:lnTo>
                  <a:pt x="733666" y="1076007"/>
                </a:lnTo>
                <a:lnTo>
                  <a:pt x="761758" y="1229296"/>
                </a:lnTo>
                <a:lnTo>
                  <a:pt x="788555" y="1379905"/>
                </a:lnTo>
                <a:lnTo>
                  <a:pt x="813943" y="1527644"/>
                </a:lnTo>
                <a:lnTo>
                  <a:pt x="830021" y="1624431"/>
                </a:lnTo>
                <a:lnTo>
                  <a:pt x="845388" y="1719808"/>
                </a:lnTo>
                <a:lnTo>
                  <a:pt x="860005" y="1813699"/>
                </a:lnTo>
                <a:lnTo>
                  <a:pt x="873836" y="1906041"/>
                </a:lnTo>
                <a:lnTo>
                  <a:pt x="886841" y="1996795"/>
                </a:lnTo>
                <a:lnTo>
                  <a:pt x="898982" y="2085898"/>
                </a:lnTo>
                <a:lnTo>
                  <a:pt x="910247" y="2173274"/>
                </a:lnTo>
                <a:lnTo>
                  <a:pt x="920572" y="2258885"/>
                </a:lnTo>
                <a:lnTo>
                  <a:pt x="996467" y="2628531"/>
                </a:lnTo>
                <a:lnTo>
                  <a:pt x="1156169" y="2628531"/>
                </a:lnTo>
                <a:close/>
              </a:path>
              <a:path w="1561464" h="2628900">
                <a:moveTo>
                  <a:pt x="1561236" y="2628531"/>
                </a:moveTo>
                <a:lnTo>
                  <a:pt x="1505407" y="2286076"/>
                </a:lnTo>
                <a:lnTo>
                  <a:pt x="1489189" y="2189454"/>
                </a:lnTo>
                <a:lnTo>
                  <a:pt x="1472552" y="2094141"/>
                </a:lnTo>
                <a:lnTo>
                  <a:pt x="1464043" y="2047113"/>
                </a:lnTo>
                <a:lnTo>
                  <a:pt x="1446733" y="1955165"/>
                </a:lnTo>
                <a:lnTo>
                  <a:pt x="1410639" y="1769491"/>
                </a:lnTo>
                <a:lnTo>
                  <a:pt x="1362570" y="1529397"/>
                </a:lnTo>
                <a:lnTo>
                  <a:pt x="1280477" y="1130947"/>
                </a:lnTo>
                <a:lnTo>
                  <a:pt x="1053884" y="51066"/>
                </a:lnTo>
                <a:lnTo>
                  <a:pt x="1043305" y="0"/>
                </a:lnTo>
                <a:lnTo>
                  <a:pt x="861504" y="0"/>
                </a:lnTo>
                <a:lnTo>
                  <a:pt x="1075982" y="1154417"/>
                </a:lnTo>
                <a:lnTo>
                  <a:pt x="1113282" y="1351102"/>
                </a:lnTo>
                <a:lnTo>
                  <a:pt x="1142746" y="1502714"/>
                </a:lnTo>
                <a:lnTo>
                  <a:pt x="1182649" y="1702447"/>
                </a:lnTo>
                <a:lnTo>
                  <a:pt x="1353439" y="2531872"/>
                </a:lnTo>
                <a:lnTo>
                  <a:pt x="1372971" y="2628531"/>
                </a:lnTo>
                <a:lnTo>
                  <a:pt x="1561236" y="2628531"/>
                </a:lnTo>
                <a:close/>
              </a:path>
            </a:pathLst>
          </a:custGeom>
          <a:solidFill>
            <a:srgbClr val="FAA6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7935407" y="3481527"/>
            <a:ext cx="212725" cy="1005840"/>
          </a:xfrm>
          <a:custGeom>
            <a:avLst/>
            <a:gdLst/>
            <a:ahLst/>
            <a:cxnLst/>
            <a:rect l="l" t="t" r="r" b="b"/>
            <a:pathLst>
              <a:path w="212725" h="1005839">
                <a:moveTo>
                  <a:pt x="212444" y="1005621"/>
                </a:moveTo>
                <a:lnTo>
                  <a:pt x="162937" y="779945"/>
                </a:lnTo>
                <a:lnTo>
                  <a:pt x="117896" y="569995"/>
                </a:lnTo>
                <a:lnTo>
                  <a:pt x="66418" y="324415"/>
                </a:lnTo>
                <a:lnTo>
                  <a:pt x="0" y="0"/>
                </a:lnTo>
                <a:lnTo>
                  <a:pt x="40837" y="28202"/>
                </a:lnTo>
                <a:lnTo>
                  <a:pt x="78187" y="60692"/>
                </a:lnTo>
                <a:lnTo>
                  <a:pt x="111697" y="97117"/>
                </a:lnTo>
                <a:lnTo>
                  <a:pt x="141017" y="137125"/>
                </a:lnTo>
                <a:lnTo>
                  <a:pt x="165793" y="180366"/>
                </a:lnTo>
                <a:lnTo>
                  <a:pt x="185676" y="226488"/>
                </a:lnTo>
                <a:lnTo>
                  <a:pt x="200313" y="275140"/>
                </a:lnTo>
                <a:lnTo>
                  <a:pt x="209353" y="325969"/>
                </a:lnTo>
                <a:lnTo>
                  <a:pt x="212444" y="378625"/>
                </a:lnTo>
                <a:lnTo>
                  <a:pt x="212444" y="1005621"/>
                </a:lnTo>
                <a:close/>
              </a:path>
            </a:pathLst>
          </a:custGeom>
          <a:solidFill>
            <a:srgbClr val="FAA6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2161933" y="3416934"/>
            <a:ext cx="1640839" cy="2628900"/>
          </a:xfrm>
          <a:custGeom>
            <a:avLst/>
            <a:gdLst/>
            <a:ahLst/>
            <a:cxnLst/>
            <a:rect l="l" t="t" r="r" b="b"/>
            <a:pathLst>
              <a:path w="1640839" h="2628900">
                <a:moveTo>
                  <a:pt x="688352" y="2628531"/>
                </a:moveTo>
                <a:lnTo>
                  <a:pt x="613295" y="2227884"/>
                </a:lnTo>
                <a:lnTo>
                  <a:pt x="536790" y="1830070"/>
                </a:lnTo>
                <a:lnTo>
                  <a:pt x="448779" y="1384071"/>
                </a:lnTo>
                <a:lnTo>
                  <a:pt x="348284" y="887920"/>
                </a:lnTo>
                <a:lnTo>
                  <a:pt x="234086" y="338099"/>
                </a:lnTo>
                <a:lnTo>
                  <a:pt x="180797" y="85763"/>
                </a:lnTo>
                <a:lnTo>
                  <a:pt x="142303" y="117525"/>
                </a:lnTo>
                <a:lnTo>
                  <a:pt x="107645" y="153377"/>
                </a:lnTo>
                <a:lnTo>
                  <a:pt x="77165" y="192938"/>
                </a:lnTo>
                <a:lnTo>
                  <a:pt x="51219" y="235851"/>
                </a:lnTo>
                <a:lnTo>
                  <a:pt x="30175" y="281774"/>
                </a:lnTo>
                <a:lnTo>
                  <a:pt x="14389" y="330339"/>
                </a:lnTo>
                <a:lnTo>
                  <a:pt x="4216" y="381177"/>
                </a:lnTo>
                <a:lnTo>
                  <a:pt x="0" y="433933"/>
                </a:lnTo>
                <a:lnTo>
                  <a:pt x="20713" y="503758"/>
                </a:lnTo>
                <a:lnTo>
                  <a:pt x="41948" y="578180"/>
                </a:lnTo>
                <a:lnTo>
                  <a:pt x="63627" y="656971"/>
                </a:lnTo>
                <a:lnTo>
                  <a:pt x="85737" y="739825"/>
                </a:lnTo>
                <a:lnTo>
                  <a:pt x="108216" y="826516"/>
                </a:lnTo>
                <a:lnTo>
                  <a:pt x="131025" y="916749"/>
                </a:lnTo>
                <a:lnTo>
                  <a:pt x="154114" y="1010285"/>
                </a:lnTo>
                <a:lnTo>
                  <a:pt x="177444" y="1106843"/>
                </a:lnTo>
                <a:lnTo>
                  <a:pt x="212775" y="1256779"/>
                </a:lnTo>
                <a:lnTo>
                  <a:pt x="248373" y="1412036"/>
                </a:lnTo>
                <a:lnTo>
                  <a:pt x="284099" y="1571726"/>
                </a:lnTo>
                <a:lnTo>
                  <a:pt x="319798" y="1734959"/>
                </a:lnTo>
                <a:lnTo>
                  <a:pt x="355295" y="1900847"/>
                </a:lnTo>
                <a:lnTo>
                  <a:pt x="402069" y="2124595"/>
                </a:lnTo>
                <a:lnTo>
                  <a:pt x="447865" y="2349373"/>
                </a:lnTo>
                <a:lnTo>
                  <a:pt x="492328" y="2573032"/>
                </a:lnTo>
                <a:lnTo>
                  <a:pt x="503186" y="2628531"/>
                </a:lnTo>
                <a:lnTo>
                  <a:pt x="688352" y="2628531"/>
                </a:lnTo>
                <a:close/>
              </a:path>
              <a:path w="1640839" h="2628900">
                <a:moveTo>
                  <a:pt x="1640332" y="2628531"/>
                </a:moveTo>
                <a:lnTo>
                  <a:pt x="1629625" y="2578697"/>
                </a:lnTo>
                <a:lnTo>
                  <a:pt x="1618716" y="2529001"/>
                </a:lnTo>
                <a:lnTo>
                  <a:pt x="1607578" y="2479471"/>
                </a:lnTo>
                <a:lnTo>
                  <a:pt x="1596199" y="2430056"/>
                </a:lnTo>
                <a:lnTo>
                  <a:pt x="1584566" y="2380767"/>
                </a:lnTo>
                <a:lnTo>
                  <a:pt x="1572653" y="2331593"/>
                </a:lnTo>
                <a:lnTo>
                  <a:pt x="1560449" y="2282507"/>
                </a:lnTo>
                <a:lnTo>
                  <a:pt x="1547939" y="2233511"/>
                </a:lnTo>
                <a:lnTo>
                  <a:pt x="1535099" y="2184590"/>
                </a:lnTo>
                <a:lnTo>
                  <a:pt x="1521917" y="2135721"/>
                </a:lnTo>
                <a:lnTo>
                  <a:pt x="1508379" y="2086914"/>
                </a:lnTo>
                <a:lnTo>
                  <a:pt x="1503349" y="2042934"/>
                </a:lnTo>
                <a:lnTo>
                  <a:pt x="1498041" y="1998522"/>
                </a:lnTo>
                <a:lnTo>
                  <a:pt x="1486535" y="1908378"/>
                </a:lnTo>
                <a:lnTo>
                  <a:pt x="1473962" y="1816595"/>
                </a:lnTo>
                <a:lnTo>
                  <a:pt x="1460347" y="1723263"/>
                </a:lnTo>
                <a:lnTo>
                  <a:pt x="1445780" y="1628495"/>
                </a:lnTo>
                <a:lnTo>
                  <a:pt x="1430312" y="1532382"/>
                </a:lnTo>
                <a:lnTo>
                  <a:pt x="1414005" y="1435036"/>
                </a:lnTo>
                <a:lnTo>
                  <a:pt x="1396923" y="1336548"/>
                </a:lnTo>
                <a:lnTo>
                  <a:pt x="1379131" y="1237043"/>
                </a:lnTo>
                <a:lnTo>
                  <a:pt x="1351241" y="1086065"/>
                </a:lnTo>
                <a:lnTo>
                  <a:pt x="1322108" y="933361"/>
                </a:lnTo>
                <a:lnTo>
                  <a:pt x="1281696" y="727633"/>
                </a:lnTo>
                <a:lnTo>
                  <a:pt x="1218717" y="416217"/>
                </a:lnTo>
                <a:lnTo>
                  <a:pt x="1133005" y="0"/>
                </a:lnTo>
                <a:lnTo>
                  <a:pt x="436295" y="0"/>
                </a:lnTo>
                <a:lnTo>
                  <a:pt x="424167" y="469"/>
                </a:lnTo>
                <a:lnTo>
                  <a:pt x="563206" y="688124"/>
                </a:lnTo>
                <a:lnTo>
                  <a:pt x="620699" y="977861"/>
                </a:lnTo>
                <a:lnTo>
                  <a:pt x="630682" y="1029855"/>
                </a:lnTo>
                <a:lnTo>
                  <a:pt x="640118" y="1081417"/>
                </a:lnTo>
                <a:lnTo>
                  <a:pt x="649058" y="1132560"/>
                </a:lnTo>
                <a:lnTo>
                  <a:pt x="657580" y="1183309"/>
                </a:lnTo>
                <a:lnTo>
                  <a:pt x="665734" y="1233665"/>
                </a:lnTo>
                <a:lnTo>
                  <a:pt x="681215" y="1333322"/>
                </a:lnTo>
                <a:lnTo>
                  <a:pt x="710653" y="1528762"/>
                </a:lnTo>
                <a:lnTo>
                  <a:pt x="725614" y="1624825"/>
                </a:lnTo>
                <a:lnTo>
                  <a:pt x="733386" y="1672501"/>
                </a:lnTo>
                <a:lnTo>
                  <a:pt x="741438" y="1719948"/>
                </a:lnTo>
                <a:lnTo>
                  <a:pt x="749820" y="1767205"/>
                </a:lnTo>
                <a:lnTo>
                  <a:pt x="758609" y="1814271"/>
                </a:lnTo>
                <a:lnTo>
                  <a:pt x="817486" y="2117306"/>
                </a:lnTo>
                <a:lnTo>
                  <a:pt x="909358" y="2577147"/>
                </a:lnTo>
                <a:lnTo>
                  <a:pt x="919759" y="2628531"/>
                </a:lnTo>
                <a:lnTo>
                  <a:pt x="1240421" y="2628531"/>
                </a:lnTo>
                <a:lnTo>
                  <a:pt x="1225880" y="2555621"/>
                </a:lnTo>
                <a:lnTo>
                  <a:pt x="1212545" y="2485936"/>
                </a:lnTo>
                <a:lnTo>
                  <a:pt x="1200734" y="2420366"/>
                </a:lnTo>
                <a:lnTo>
                  <a:pt x="1190739" y="2359850"/>
                </a:lnTo>
                <a:lnTo>
                  <a:pt x="1182878" y="2305266"/>
                </a:lnTo>
                <a:lnTo>
                  <a:pt x="1177429" y="2257539"/>
                </a:lnTo>
                <a:lnTo>
                  <a:pt x="1174724" y="2217585"/>
                </a:lnTo>
                <a:lnTo>
                  <a:pt x="1175029" y="2186292"/>
                </a:lnTo>
                <a:lnTo>
                  <a:pt x="1178674" y="2164575"/>
                </a:lnTo>
                <a:lnTo>
                  <a:pt x="1185964" y="2153348"/>
                </a:lnTo>
                <a:lnTo>
                  <a:pt x="1197178" y="2153526"/>
                </a:lnTo>
                <a:lnTo>
                  <a:pt x="1240993" y="2358047"/>
                </a:lnTo>
                <a:lnTo>
                  <a:pt x="1288440" y="2586075"/>
                </a:lnTo>
                <a:lnTo>
                  <a:pt x="1297101" y="2628531"/>
                </a:lnTo>
                <a:lnTo>
                  <a:pt x="1640332" y="2628531"/>
                </a:lnTo>
                <a:close/>
              </a:path>
            </a:pathLst>
          </a:custGeom>
          <a:solidFill>
            <a:srgbClr val="FAA6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338252" y="3416929"/>
            <a:ext cx="727075" cy="2628900"/>
          </a:xfrm>
          <a:custGeom>
            <a:avLst/>
            <a:gdLst/>
            <a:ahLst/>
            <a:cxnLst/>
            <a:rect l="l" t="t" r="r" b="b"/>
            <a:pathLst>
              <a:path w="727075" h="2628900">
                <a:moveTo>
                  <a:pt x="726796" y="2628529"/>
                </a:moveTo>
                <a:lnTo>
                  <a:pt x="517922" y="2628529"/>
                </a:lnTo>
                <a:lnTo>
                  <a:pt x="454022" y="2237630"/>
                </a:lnTo>
                <a:lnTo>
                  <a:pt x="437615" y="2141612"/>
                </a:lnTo>
                <a:lnTo>
                  <a:pt x="420732" y="2047114"/>
                </a:lnTo>
                <a:lnTo>
                  <a:pt x="403413" y="1955159"/>
                </a:lnTo>
                <a:lnTo>
                  <a:pt x="367318" y="1769493"/>
                </a:lnTo>
                <a:lnTo>
                  <a:pt x="319252" y="1529393"/>
                </a:lnTo>
                <a:lnTo>
                  <a:pt x="258165" y="1231891"/>
                </a:lnTo>
                <a:lnTo>
                  <a:pt x="0" y="0"/>
                </a:lnTo>
                <a:lnTo>
                  <a:pt x="198254" y="0"/>
                </a:lnTo>
                <a:lnTo>
                  <a:pt x="273472" y="383724"/>
                </a:lnTo>
                <a:lnTo>
                  <a:pt x="313285" y="581534"/>
                </a:lnTo>
                <a:lnTo>
                  <a:pt x="444118" y="1213421"/>
                </a:lnTo>
                <a:lnTo>
                  <a:pt x="566159" y="1816536"/>
                </a:lnTo>
                <a:lnTo>
                  <a:pt x="726796" y="2628529"/>
                </a:lnTo>
                <a:close/>
              </a:path>
            </a:pathLst>
          </a:custGeom>
          <a:solidFill>
            <a:srgbClr val="FAA6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2161705" y="3873358"/>
            <a:ext cx="405765" cy="2171065"/>
          </a:xfrm>
          <a:custGeom>
            <a:avLst/>
            <a:gdLst/>
            <a:ahLst/>
            <a:cxnLst/>
            <a:rect l="l" t="t" r="r" b="b"/>
            <a:pathLst>
              <a:path w="405764" h="2171065">
                <a:moveTo>
                  <a:pt x="405707" y="2170449"/>
                </a:moveTo>
                <a:lnTo>
                  <a:pt x="354306" y="2163138"/>
                </a:lnTo>
                <a:lnTo>
                  <a:pt x="304982" y="2150110"/>
                </a:lnTo>
                <a:lnTo>
                  <a:pt x="258086" y="2131715"/>
                </a:lnTo>
                <a:lnTo>
                  <a:pt x="213971" y="2108307"/>
                </a:lnTo>
                <a:lnTo>
                  <a:pt x="172988" y="2080236"/>
                </a:lnTo>
                <a:lnTo>
                  <a:pt x="135488" y="2047855"/>
                </a:lnTo>
                <a:lnTo>
                  <a:pt x="101823" y="2011516"/>
                </a:lnTo>
                <a:lnTo>
                  <a:pt x="72344" y="1971572"/>
                </a:lnTo>
                <a:lnTo>
                  <a:pt x="47403" y="1928373"/>
                </a:lnTo>
                <a:lnTo>
                  <a:pt x="0" y="1701291"/>
                </a:lnTo>
                <a:lnTo>
                  <a:pt x="0" y="0"/>
                </a:lnTo>
                <a:lnTo>
                  <a:pt x="47221" y="242782"/>
                </a:lnTo>
                <a:lnTo>
                  <a:pt x="121909" y="636461"/>
                </a:lnTo>
                <a:lnTo>
                  <a:pt x="405707" y="2170449"/>
                </a:lnTo>
                <a:close/>
              </a:path>
            </a:pathLst>
          </a:custGeom>
          <a:solidFill>
            <a:srgbClr val="FAA6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4716534" y="3416929"/>
            <a:ext cx="770890" cy="2628900"/>
          </a:xfrm>
          <a:custGeom>
            <a:avLst/>
            <a:gdLst/>
            <a:ahLst/>
            <a:cxnLst/>
            <a:rect l="l" t="t" r="r" b="b"/>
            <a:pathLst>
              <a:path w="770889" h="2628900">
                <a:moveTo>
                  <a:pt x="770481" y="2628529"/>
                </a:moveTo>
                <a:lnTo>
                  <a:pt x="513544" y="2628529"/>
                </a:lnTo>
                <a:lnTo>
                  <a:pt x="472491" y="2437170"/>
                </a:lnTo>
                <a:lnTo>
                  <a:pt x="431435" y="2240312"/>
                </a:lnTo>
                <a:lnTo>
                  <a:pt x="367773" y="1927574"/>
                </a:lnTo>
                <a:lnTo>
                  <a:pt x="293477" y="1554310"/>
                </a:lnTo>
                <a:lnTo>
                  <a:pt x="177583" y="959945"/>
                </a:lnTo>
                <a:lnTo>
                  <a:pt x="102093" y="576010"/>
                </a:lnTo>
                <a:lnTo>
                  <a:pt x="71240" y="415115"/>
                </a:lnTo>
                <a:lnTo>
                  <a:pt x="51286" y="307316"/>
                </a:lnTo>
                <a:lnTo>
                  <a:pt x="32420" y="201067"/>
                </a:lnTo>
                <a:lnTo>
                  <a:pt x="23555" y="149054"/>
                </a:lnTo>
                <a:lnTo>
                  <a:pt x="15154" y="98063"/>
                </a:lnTo>
                <a:lnTo>
                  <a:pt x="7281" y="48308"/>
                </a:lnTo>
                <a:lnTo>
                  <a:pt x="0" y="0"/>
                </a:lnTo>
                <a:lnTo>
                  <a:pt x="267125" y="0"/>
                </a:lnTo>
                <a:lnTo>
                  <a:pt x="578595" y="1649773"/>
                </a:lnTo>
                <a:lnTo>
                  <a:pt x="692662" y="2238001"/>
                </a:lnTo>
                <a:close/>
              </a:path>
            </a:pathLst>
          </a:custGeom>
          <a:solidFill>
            <a:srgbClr val="FAA6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3941504" y="3416929"/>
            <a:ext cx="726440" cy="2628900"/>
          </a:xfrm>
          <a:custGeom>
            <a:avLst/>
            <a:gdLst/>
            <a:ahLst/>
            <a:cxnLst/>
            <a:rect l="l" t="t" r="r" b="b"/>
            <a:pathLst>
              <a:path w="726439" h="2628900">
                <a:moveTo>
                  <a:pt x="726410" y="2628529"/>
                </a:moveTo>
                <a:lnTo>
                  <a:pt x="509621" y="2628529"/>
                </a:lnTo>
                <a:lnTo>
                  <a:pt x="486645" y="2486834"/>
                </a:lnTo>
                <a:lnTo>
                  <a:pt x="462552" y="2343093"/>
                </a:lnTo>
                <a:lnTo>
                  <a:pt x="445696" y="2245842"/>
                </a:lnTo>
                <a:lnTo>
                  <a:pt x="428082" y="2147251"/>
                </a:lnTo>
                <a:lnTo>
                  <a:pt x="409606" y="2047147"/>
                </a:lnTo>
                <a:lnTo>
                  <a:pt x="390164" y="1945359"/>
                </a:lnTo>
                <a:lnTo>
                  <a:pt x="381102" y="1899335"/>
                </a:lnTo>
                <a:lnTo>
                  <a:pt x="362031" y="1805646"/>
                </a:lnTo>
                <a:lnTo>
                  <a:pt x="341866" y="1709989"/>
                </a:lnTo>
                <a:lnTo>
                  <a:pt x="320810" y="1612627"/>
                </a:lnTo>
                <a:lnTo>
                  <a:pt x="209323" y="1109454"/>
                </a:lnTo>
                <a:lnTo>
                  <a:pt x="176346" y="956391"/>
                </a:lnTo>
                <a:lnTo>
                  <a:pt x="155119" y="854631"/>
                </a:lnTo>
                <a:lnTo>
                  <a:pt x="134737" y="753402"/>
                </a:lnTo>
                <a:lnTo>
                  <a:pt x="116752" y="660166"/>
                </a:lnTo>
                <a:lnTo>
                  <a:pt x="100218" y="570908"/>
                </a:lnTo>
                <a:lnTo>
                  <a:pt x="74733" y="428495"/>
                </a:lnTo>
                <a:lnTo>
                  <a:pt x="0" y="0"/>
                </a:lnTo>
                <a:lnTo>
                  <a:pt x="214946" y="0"/>
                </a:lnTo>
                <a:lnTo>
                  <a:pt x="243633" y="152106"/>
                </a:lnTo>
                <a:lnTo>
                  <a:pt x="420151" y="1104992"/>
                </a:lnTo>
                <a:lnTo>
                  <a:pt x="476488" y="1401816"/>
                </a:lnTo>
                <a:lnTo>
                  <a:pt x="506101" y="1552872"/>
                </a:lnTo>
                <a:lnTo>
                  <a:pt x="546143" y="1751987"/>
                </a:lnTo>
                <a:lnTo>
                  <a:pt x="726410" y="2628529"/>
                </a:lnTo>
                <a:close/>
              </a:path>
            </a:pathLst>
          </a:custGeom>
          <a:solidFill>
            <a:srgbClr val="FAA6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5294287" y="3416921"/>
            <a:ext cx="2853690" cy="3347085"/>
          </a:xfrm>
          <a:custGeom>
            <a:avLst/>
            <a:gdLst/>
            <a:ahLst/>
            <a:cxnLst/>
            <a:rect l="l" t="t" r="r" b="b"/>
            <a:pathLst>
              <a:path w="2853690" h="3347084">
                <a:moveTo>
                  <a:pt x="980795" y="3346945"/>
                </a:moveTo>
                <a:lnTo>
                  <a:pt x="509765" y="683247"/>
                </a:lnTo>
                <a:lnTo>
                  <a:pt x="429615" y="242557"/>
                </a:lnTo>
                <a:lnTo>
                  <a:pt x="384594" y="12"/>
                </a:lnTo>
                <a:lnTo>
                  <a:pt x="0" y="12"/>
                </a:lnTo>
                <a:lnTo>
                  <a:pt x="117843" y="577189"/>
                </a:lnTo>
                <a:lnTo>
                  <a:pt x="147878" y="727760"/>
                </a:lnTo>
                <a:lnTo>
                  <a:pt x="166547" y="823734"/>
                </a:lnTo>
                <a:lnTo>
                  <a:pt x="184162" y="916724"/>
                </a:lnTo>
                <a:lnTo>
                  <a:pt x="200710" y="1007160"/>
                </a:lnTo>
                <a:lnTo>
                  <a:pt x="216192" y="1095502"/>
                </a:lnTo>
                <a:lnTo>
                  <a:pt x="230632" y="1182192"/>
                </a:lnTo>
                <a:lnTo>
                  <a:pt x="244030" y="1267675"/>
                </a:lnTo>
                <a:lnTo>
                  <a:pt x="250342" y="1310106"/>
                </a:lnTo>
                <a:lnTo>
                  <a:pt x="256400" y="1352397"/>
                </a:lnTo>
                <a:lnTo>
                  <a:pt x="262191" y="1394612"/>
                </a:lnTo>
                <a:lnTo>
                  <a:pt x="275374" y="1466138"/>
                </a:lnTo>
                <a:lnTo>
                  <a:pt x="288086" y="1531099"/>
                </a:lnTo>
                <a:lnTo>
                  <a:pt x="300393" y="1590230"/>
                </a:lnTo>
                <a:lnTo>
                  <a:pt x="312331" y="1644269"/>
                </a:lnTo>
                <a:lnTo>
                  <a:pt x="323964" y="1693951"/>
                </a:lnTo>
                <a:lnTo>
                  <a:pt x="335343" y="1740001"/>
                </a:lnTo>
                <a:lnTo>
                  <a:pt x="346519" y="1783181"/>
                </a:lnTo>
                <a:lnTo>
                  <a:pt x="357543" y="1824189"/>
                </a:lnTo>
                <a:lnTo>
                  <a:pt x="401129" y="1981479"/>
                </a:lnTo>
                <a:lnTo>
                  <a:pt x="412153" y="2022779"/>
                </a:lnTo>
                <a:lnTo>
                  <a:pt x="423341" y="2066340"/>
                </a:lnTo>
                <a:lnTo>
                  <a:pt x="434733" y="2112899"/>
                </a:lnTo>
                <a:lnTo>
                  <a:pt x="446379" y="2163191"/>
                </a:lnTo>
                <a:lnTo>
                  <a:pt x="458343" y="2217966"/>
                </a:lnTo>
                <a:lnTo>
                  <a:pt x="516432" y="2551569"/>
                </a:lnTo>
                <a:lnTo>
                  <a:pt x="533933" y="2650426"/>
                </a:lnTo>
                <a:lnTo>
                  <a:pt x="570242" y="2668155"/>
                </a:lnTo>
                <a:lnTo>
                  <a:pt x="603770" y="2690761"/>
                </a:lnTo>
                <a:lnTo>
                  <a:pt x="633920" y="2718028"/>
                </a:lnTo>
                <a:lnTo>
                  <a:pt x="660120" y="2749753"/>
                </a:lnTo>
                <a:lnTo>
                  <a:pt x="701560" y="2813050"/>
                </a:lnTo>
                <a:lnTo>
                  <a:pt x="724255" y="2850832"/>
                </a:lnTo>
                <a:lnTo>
                  <a:pt x="748030" y="2892120"/>
                </a:lnTo>
                <a:lnTo>
                  <a:pt x="772693" y="2936443"/>
                </a:lnTo>
                <a:lnTo>
                  <a:pt x="798080" y="2983369"/>
                </a:lnTo>
                <a:lnTo>
                  <a:pt x="824001" y="3032455"/>
                </a:lnTo>
                <a:lnTo>
                  <a:pt x="850277" y="3083242"/>
                </a:lnTo>
                <a:lnTo>
                  <a:pt x="876744" y="3135274"/>
                </a:lnTo>
                <a:lnTo>
                  <a:pt x="903198" y="3188106"/>
                </a:lnTo>
                <a:lnTo>
                  <a:pt x="929487" y="3241294"/>
                </a:lnTo>
                <a:lnTo>
                  <a:pt x="955408" y="3294392"/>
                </a:lnTo>
                <a:lnTo>
                  <a:pt x="980795" y="3346945"/>
                </a:lnTo>
                <a:close/>
              </a:path>
              <a:path w="2853690" h="3347084">
                <a:moveTo>
                  <a:pt x="1243863" y="2641879"/>
                </a:moveTo>
                <a:lnTo>
                  <a:pt x="1234744" y="2590152"/>
                </a:lnTo>
                <a:lnTo>
                  <a:pt x="1217688" y="2489492"/>
                </a:lnTo>
                <a:lnTo>
                  <a:pt x="1163434" y="2150554"/>
                </a:lnTo>
                <a:lnTo>
                  <a:pt x="1147229" y="2052497"/>
                </a:lnTo>
                <a:lnTo>
                  <a:pt x="1138669" y="2002510"/>
                </a:lnTo>
                <a:lnTo>
                  <a:pt x="1129728" y="1951685"/>
                </a:lnTo>
                <a:lnTo>
                  <a:pt x="1120305" y="1899843"/>
                </a:lnTo>
                <a:lnTo>
                  <a:pt x="1110361" y="1846872"/>
                </a:lnTo>
                <a:lnTo>
                  <a:pt x="1099820" y="1792592"/>
                </a:lnTo>
                <a:lnTo>
                  <a:pt x="1080008" y="1693811"/>
                </a:lnTo>
                <a:lnTo>
                  <a:pt x="1049439" y="1545818"/>
                </a:lnTo>
                <a:lnTo>
                  <a:pt x="1007376" y="1348511"/>
                </a:lnTo>
                <a:lnTo>
                  <a:pt x="854151" y="650722"/>
                </a:lnTo>
                <a:lnTo>
                  <a:pt x="810361" y="447154"/>
                </a:lnTo>
                <a:lnTo>
                  <a:pt x="777989" y="292646"/>
                </a:lnTo>
                <a:lnTo>
                  <a:pt x="756729" y="188658"/>
                </a:lnTo>
                <a:lnTo>
                  <a:pt x="739521" y="102501"/>
                </a:lnTo>
                <a:lnTo>
                  <a:pt x="719963" y="0"/>
                </a:lnTo>
                <a:lnTo>
                  <a:pt x="455206" y="0"/>
                </a:lnTo>
                <a:lnTo>
                  <a:pt x="552932" y="451866"/>
                </a:lnTo>
                <a:lnTo>
                  <a:pt x="616762" y="753389"/>
                </a:lnTo>
                <a:lnTo>
                  <a:pt x="668832" y="1005128"/>
                </a:lnTo>
                <a:lnTo>
                  <a:pt x="699490" y="1156487"/>
                </a:lnTo>
                <a:lnTo>
                  <a:pt x="710717" y="1213319"/>
                </a:lnTo>
                <a:lnTo>
                  <a:pt x="721156" y="1268056"/>
                </a:lnTo>
                <a:lnTo>
                  <a:pt x="730910" y="1320965"/>
                </a:lnTo>
                <a:lnTo>
                  <a:pt x="740067" y="1372285"/>
                </a:lnTo>
                <a:lnTo>
                  <a:pt x="748703" y="1422311"/>
                </a:lnTo>
                <a:lnTo>
                  <a:pt x="764819" y="1519440"/>
                </a:lnTo>
                <a:lnTo>
                  <a:pt x="810323" y="1806422"/>
                </a:lnTo>
                <a:lnTo>
                  <a:pt x="826947" y="1907565"/>
                </a:lnTo>
                <a:lnTo>
                  <a:pt x="835939" y="1960333"/>
                </a:lnTo>
                <a:lnTo>
                  <a:pt x="845515" y="2014905"/>
                </a:lnTo>
                <a:lnTo>
                  <a:pt x="855751" y="2071560"/>
                </a:lnTo>
                <a:lnTo>
                  <a:pt x="866736" y="2130552"/>
                </a:lnTo>
                <a:lnTo>
                  <a:pt x="876134" y="2179370"/>
                </a:lnTo>
                <a:lnTo>
                  <a:pt x="885913" y="2228799"/>
                </a:lnTo>
                <a:lnTo>
                  <a:pt x="906513" y="2329205"/>
                </a:lnTo>
                <a:lnTo>
                  <a:pt x="928192" y="2431186"/>
                </a:lnTo>
                <a:lnTo>
                  <a:pt x="962075" y="2585847"/>
                </a:lnTo>
                <a:lnTo>
                  <a:pt x="1030693" y="2894101"/>
                </a:lnTo>
                <a:lnTo>
                  <a:pt x="1052639" y="2994418"/>
                </a:lnTo>
                <a:lnTo>
                  <a:pt x="1073581" y="3092577"/>
                </a:lnTo>
                <a:lnTo>
                  <a:pt x="1093203" y="3187979"/>
                </a:lnTo>
                <a:lnTo>
                  <a:pt x="1108265" y="3265462"/>
                </a:lnTo>
                <a:lnTo>
                  <a:pt x="1102372" y="3206661"/>
                </a:lnTo>
                <a:lnTo>
                  <a:pt x="1097267" y="3148266"/>
                </a:lnTo>
                <a:lnTo>
                  <a:pt x="1093343" y="3090722"/>
                </a:lnTo>
                <a:lnTo>
                  <a:pt x="1091031" y="3034461"/>
                </a:lnTo>
                <a:lnTo>
                  <a:pt x="1090714" y="2979928"/>
                </a:lnTo>
                <a:lnTo>
                  <a:pt x="1092822" y="2927578"/>
                </a:lnTo>
                <a:lnTo>
                  <a:pt x="1097749" y="2877845"/>
                </a:lnTo>
                <a:lnTo>
                  <a:pt x="1105916" y="2831173"/>
                </a:lnTo>
                <a:lnTo>
                  <a:pt x="1117727" y="2787993"/>
                </a:lnTo>
                <a:lnTo>
                  <a:pt x="1133576" y="2748762"/>
                </a:lnTo>
                <a:lnTo>
                  <a:pt x="1153896" y="2713913"/>
                </a:lnTo>
                <a:lnTo>
                  <a:pt x="1179068" y="2683903"/>
                </a:lnTo>
                <a:lnTo>
                  <a:pt x="1209522" y="2659151"/>
                </a:lnTo>
                <a:lnTo>
                  <a:pt x="1234948" y="2645473"/>
                </a:lnTo>
                <a:lnTo>
                  <a:pt x="1243863" y="2641879"/>
                </a:lnTo>
                <a:close/>
              </a:path>
              <a:path w="2853690" h="3347084">
                <a:moveTo>
                  <a:pt x="2853575" y="1929053"/>
                </a:moveTo>
                <a:lnTo>
                  <a:pt x="2766352" y="1491996"/>
                </a:lnTo>
                <a:lnTo>
                  <a:pt x="2477312" y="4991"/>
                </a:lnTo>
                <a:lnTo>
                  <a:pt x="2460968" y="2832"/>
                </a:lnTo>
                <a:lnTo>
                  <a:pt x="2444445" y="1282"/>
                </a:lnTo>
                <a:lnTo>
                  <a:pt x="2427744" y="330"/>
                </a:lnTo>
                <a:lnTo>
                  <a:pt x="2410891" y="12"/>
                </a:lnTo>
                <a:lnTo>
                  <a:pt x="1013396" y="12"/>
                </a:lnTo>
                <a:lnTo>
                  <a:pt x="1089444" y="337781"/>
                </a:lnTo>
                <a:lnTo>
                  <a:pt x="1156004" y="626872"/>
                </a:lnTo>
                <a:lnTo>
                  <a:pt x="1160513" y="667054"/>
                </a:lnTo>
                <a:lnTo>
                  <a:pt x="1165364" y="707961"/>
                </a:lnTo>
                <a:lnTo>
                  <a:pt x="1175994" y="791857"/>
                </a:lnTo>
                <a:lnTo>
                  <a:pt x="1187843" y="878420"/>
                </a:lnTo>
                <a:lnTo>
                  <a:pt x="1200835" y="967524"/>
                </a:lnTo>
                <a:lnTo>
                  <a:pt x="1214920" y="1059027"/>
                </a:lnTo>
                <a:lnTo>
                  <a:pt x="1230033" y="1152804"/>
                </a:lnTo>
                <a:lnTo>
                  <a:pt x="1246098" y="1248702"/>
                </a:lnTo>
                <a:lnTo>
                  <a:pt x="1263065" y="1346606"/>
                </a:lnTo>
                <a:lnTo>
                  <a:pt x="1280883" y="1446377"/>
                </a:lnTo>
                <a:lnTo>
                  <a:pt x="1309014" y="1599234"/>
                </a:lnTo>
                <a:lnTo>
                  <a:pt x="1338681" y="1755533"/>
                </a:lnTo>
                <a:lnTo>
                  <a:pt x="1380261" y="1968500"/>
                </a:lnTo>
                <a:lnTo>
                  <a:pt x="1445907" y="2295563"/>
                </a:lnTo>
                <a:lnTo>
                  <a:pt x="1514005" y="2628544"/>
                </a:lnTo>
                <a:lnTo>
                  <a:pt x="1734083" y="2628544"/>
                </a:lnTo>
                <a:lnTo>
                  <a:pt x="1722945" y="2554528"/>
                </a:lnTo>
                <a:lnTo>
                  <a:pt x="1715490" y="2490559"/>
                </a:lnTo>
                <a:lnTo>
                  <a:pt x="1712252" y="2438133"/>
                </a:lnTo>
                <a:lnTo>
                  <a:pt x="1713814" y="2398788"/>
                </a:lnTo>
                <a:lnTo>
                  <a:pt x="1720697" y="2374023"/>
                </a:lnTo>
                <a:lnTo>
                  <a:pt x="1733486" y="2365375"/>
                </a:lnTo>
                <a:lnTo>
                  <a:pt x="1752727" y="2374328"/>
                </a:lnTo>
                <a:lnTo>
                  <a:pt x="1768767" y="2438501"/>
                </a:lnTo>
                <a:lnTo>
                  <a:pt x="1782038" y="2495067"/>
                </a:lnTo>
                <a:lnTo>
                  <a:pt x="1792871" y="2544953"/>
                </a:lnTo>
                <a:lnTo>
                  <a:pt x="1801609" y="2589136"/>
                </a:lnTo>
                <a:lnTo>
                  <a:pt x="1808607" y="2628544"/>
                </a:lnTo>
                <a:lnTo>
                  <a:pt x="2410904" y="2628544"/>
                </a:lnTo>
                <a:lnTo>
                  <a:pt x="2459139" y="2625941"/>
                </a:lnTo>
                <a:lnTo>
                  <a:pt x="2505875" y="2618321"/>
                </a:lnTo>
                <a:lnTo>
                  <a:pt x="2550820" y="2605951"/>
                </a:lnTo>
                <a:lnTo>
                  <a:pt x="2593733" y="2589098"/>
                </a:lnTo>
                <a:lnTo>
                  <a:pt x="2634323" y="2568029"/>
                </a:lnTo>
                <a:lnTo>
                  <a:pt x="2672334" y="2543022"/>
                </a:lnTo>
                <a:lnTo>
                  <a:pt x="2707500" y="2514358"/>
                </a:lnTo>
                <a:lnTo>
                  <a:pt x="2739529" y="2482278"/>
                </a:lnTo>
                <a:lnTo>
                  <a:pt x="2768168" y="2447086"/>
                </a:lnTo>
                <a:lnTo>
                  <a:pt x="2793136" y="2409025"/>
                </a:lnTo>
                <a:lnTo>
                  <a:pt x="2814167" y="2368372"/>
                </a:lnTo>
                <a:lnTo>
                  <a:pt x="2831007" y="2325408"/>
                </a:lnTo>
                <a:lnTo>
                  <a:pt x="2843365" y="2280399"/>
                </a:lnTo>
                <a:lnTo>
                  <a:pt x="2850972" y="2233612"/>
                </a:lnTo>
                <a:lnTo>
                  <a:pt x="2853575" y="2185314"/>
                </a:lnTo>
                <a:lnTo>
                  <a:pt x="2853575" y="1929053"/>
                </a:lnTo>
                <a:close/>
              </a:path>
            </a:pathLst>
          </a:custGeom>
          <a:solidFill>
            <a:srgbClr val="FAA6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3579482" y="3416929"/>
            <a:ext cx="712470" cy="2628900"/>
          </a:xfrm>
          <a:custGeom>
            <a:avLst/>
            <a:gdLst/>
            <a:ahLst/>
            <a:cxnLst/>
            <a:rect l="l" t="t" r="r" b="b"/>
            <a:pathLst>
              <a:path w="712470" h="2628900">
                <a:moveTo>
                  <a:pt x="711935" y="2628529"/>
                </a:moveTo>
                <a:lnTo>
                  <a:pt x="504164" y="2628529"/>
                </a:lnTo>
                <a:lnTo>
                  <a:pt x="487269" y="2517929"/>
                </a:lnTo>
                <a:lnTo>
                  <a:pt x="471552" y="2410552"/>
                </a:lnTo>
                <a:lnTo>
                  <a:pt x="457064" y="2306542"/>
                </a:lnTo>
                <a:lnTo>
                  <a:pt x="443860" y="2206040"/>
                </a:lnTo>
                <a:lnTo>
                  <a:pt x="431991" y="2109192"/>
                </a:lnTo>
                <a:lnTo>
                  <a:pt x="426575" y="2062182"/>
                </a:lnTo>
                <a:lnTo>
                  <a:pt x="421512" y="2016139"/>
                </a:lnTo>
                <a:lnTo>
                  <a:pt x="406585" y="1944421"/>
                </a:lnTo>
                <a:lnTo>
                  <a:pt x="391904" y="1876232"/>
                </a:lnTo>
                <a:lnTo>
                  <a:pt x="377472" y="1811578"/>
                </a:lnTo>
                <a:lnTo>
                  <a:pt x="363288" y="1750463"/>
                </a:lnTo>
                <a:lnTo>
                  <a:pt x="349355" y="1692892"/>
                </a:lnTo>
                <a:lnTo>
                  <a:pt x="335673" y="1638871"/>
                </a:lnTo>
                <a:lnTo>
                  <a:pt x="322243" y="1588405"/>
                </a:lnTo>
                <a:lnTo>
                  <a:pt x="309066" y="1541499"/>
                </a:lnTo>
                <a:lnTo>
                  <a:pt x="296144" y="1498157"/>
                </a:lnTo>
                <a:lnTo>
                  <a:pt x="283478" y="1458385"/>
                </a:lnTo>
                <a:lnTo>
                  <a:pt x="271068" y="1422188"/>
                </a:lnTo>
                <a:lnTo>
                  <a:pt x="247023" y="1360540"/>
                </a:lnTo>
                <a:lnTo>
                  <a:pt x="235390" y="1335098"/>
                </a:lnTo>
                <a:lnTo>
                  <a:pt x="222055" y="1240784"/>
                </a:lnTo>
                <a:lnTo>
                  <a:pt x="207903" y="1145555"/>
                </a:lnTo>
                <a:lnTo>
                  <a:pt x="192976" y="1049458"/>
                </a:lnTo>
                <a:lnTo>
                  <a:pt x="177315" y="952541"/>
                </a:lnTo>
                <a:lnTo>
                  <a:pt x="160963" y="854852"/>
                </a:lnTo>
                <a:lnTo>
                  <a:pt x="143962" y="756438"/>
                </a:lnTo>
                <a:lnTo>
                  <a:pt x="126354" y="657346"/>
                </a:lnTo>
                <a:lnTo>
                  <a:pt x="98894" y="507541"/>
                </a:lnTo>
                <a:lnTo>
                  <a:pt x="70305" y="356477"/>
                </a:lnTo>
                <a:lnTo>
                  <a:pt x="40728" y="204315"/>
                </a:lnTo>
                <a:lnTo>
                  <a:pt x="0" y="0"/>
                </a:lnTo>
                <a:lnTo>
                  <a:pt x="237414" y="0"/>
                </a:lnTo>
                <a:lnTo>
                  <a:pt x="259942" y="110918"/>
                </a:lnTo>
                <a:lnTo>
                  <a:pt x="347623" y="548185"/>
                </a:lnTo>
                <a:lnTo>
                  <a:pt x="399736" y="815094"/>
                </a:lnTo>
                <a:lnTo>
                  <a:pt x="439490" y="1024347"/>
                </a:lnTo>
                <a:lnTo>
                  <a:pt x="467993" y="1178488"/>
                </a:lnTo>
                <a:lnTo>
                  <a:pt x="495240" y="1330014"/>
                </a:lnTo>
                <a:lnTo>
                  <a:pt x="521112" y="1478728"/>
                </a:lnTo>
                <a:lnTo>
                  <a:pt x="545491" y="1624435"/>
                </a:lnTo>
                <a:lnTo>
                  <a:pt x="560856" y="1719805"/>
                </a:lnTo>
                <a:lnTo>
                  <a:pt x="575470" y="1813694"/>
                </a:lnTo>
                <a:lnTo>
                  <a:pt x="589298" y="1906044"/>
                </a:lnTo>
                <a:lnTo>
                  <a:pt x="602305" y="1996796"/>
                </a:lnTo>
                <a:lnTo>
                  <a:pt x="614456" y="2085892"/>
                </a:lnTo>
                <a:lnTo>
                  <a:pt x="625715" y="2173275"/>
                </a:lnTo>
                <a:lnTo>
                  <a:pt x="636049" y="2258886"/>
                </a:lnTo>
                <a:lnTo>
                  <a:pt x="711935" y="2628529"/>
                </a:lnTo>
                <a:close/>
              </a:path>
            </a:pathLst>
          </a:custGeom>
          <a:solidFill>
            <a:srgbClr val="FAA6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5517" y="995044"/>
            <a:ext cx="16256964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90570" y="3118305"/>
            <a:ext cx="10506858" cy="2681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8689" y="3810224"/>
            <a:ext cx="2983865" cy="1610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400" spc="580" b="1">
                <a:latin typeface="Arial"/>
                <a:cs typeface="Arial"/>
              </a:rPr>
              <a:t>W</a:t>
            </a:r>
            <a:r>
              <a:rPr dirty="0" sz="10400" spc="330" b="1">
                <a:latin typeface="Arial"/>
                <a:cs typeface="Arial"/>
              </a:rPr>
              <a:t>e</a:t>
            </a:r>
            <a:r>
              <a:rPr dirty="0" sz="10400" spc="425" b="1">
                <a:latin typeface="Arial"/>
                <a:cs typeface="Arial"/>
              </a:rPr>
              <a:t>b</a:t>
            </a:r>
            <a:endParaRPr sz="10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8689" y="5262207"/>
            <a:ext cx="5935980" cy="1610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400" spc="-330" b="1">
                <a:latin typeface="Arial"/>
                <a:cs typeface="Arial"/>
              </a:rPr>
              <a:t>A</a:t>
            </a:r>
            <a:r>
              <a:rPr dirty="0" sz="10400" spc="-135" b="1">
                <a:latin typeface="Arial"/>
                <a:cs typeface="Arial"/>
              </a:rPr>
              <a:t>n</a:t>
            </a:r>
            <a:r>
              <a:rPr dirty="0" sz="10400" spc="110" b="1">
                <a:latin typeface="Arial"/>
                <a:cs typeface="Arial"/>
              </a:rPr>
              <a:t>a</a:t>
            </a:r>
            <a:r>
              <a:rPr dirty="0" sz="10400" spc="-305" b="1">
                <a:latin typeface="Arial"/>
                <a:cs typeface="Arial"/>
              </a:rPr>
              <a:t>l</a:t>
            </a:r>
            <a:r>
              <a:rPr dirty="0" sz="10400" spc="315" b="1">
                <a:latin typeface="Arial"/>
                <a:cs typeface="Arial"/>
              </a:rPr>
              <a:t>y</a:t>
            </a:r>
            <a:r>
              <a:rPr dirty="0" sz="10400" spc="810" b="1">
                <a:latin typeface="Arial"/>
                <a:cs typeface="Arial"/>
              </a:rPr>
              <a:t>t</a:t>
            </a:r>
            <a:r>
              <a:rPr dirty="0" sz="10400" spc="-220" b="1">
                <a:latin typeface="Arial"/>
                <a:cs typeface="Arial"/>
              </a:rPr>
              <a:t>i</a:t>
            </a:r>
            <a:r>
              <a:rPr dirty="0" sz="10400" spc="350" b="1">
                <a:latin typeface="Arial"/>
                <a:cs typeface="Arial"/>
              </a:rPr>
              <a:t>c</a:t>
            </a:r>
            <a:r>
              <a:rPr dirty="0" sz="10400" spc="-325" b="1">
                <a:latin typeface="Arial"/>
                <a:cs typeface="Arial"/>
              </a:rPr>
              <a:t>s</a:t>
            </a:r>
            <a:endParaRPr sz="10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053185">
              <a:lnSpc>
                <a:spcPct val="100000"/>
              </a:lnSpc>
              <a:spcBef>
                <a:spcPts val="100"/>
              </a:spcBef>
            </a:pPr>
            <a:r>
              <a:rPr dirty="0" spc="55"/>
              <a:t>March </a:t>
            </a:r>
            <a:r>
              <a:rPr dirty="0" spc="-45"/>
              <a:t>23,</a:t>
            </a:r>
            <a:r>
              <a:rPr dirty="0" spc="-210"/>
              <a:t> </a:t>
            </a:r>
            <a:r>
              <a:rPr dirty="0" spc="120"/>
              <a:t>2023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9853221" y="4259997"/>
            <a:ext cx="4613275" cy="2644775"/>
            <a:chOff x="9853221" y="4259997"/>
            <a:chExt cx="4613275" cy="2644775"/>
          </a:xfrm>
        </p:grpSpPr>
        <p:sp>
          <p:nvSpPr>
            <p:cNvPr id="6" name="object 6"/>
            <p:cNvSpPr/>
            <p:nvPr/>
          </p:nvSpPr>
          <p:spPr>
            <a:xfrm>
              <a:off x="9853219" y="4259998"/>
              <a:ext cx="4613275" cy="2644775"/>
            </a:xfrm>
            <a:custGeom>
              <a:avLst/>
              <a:gdLst/>
              <a:ahLst/>
              <a:cxnLst/>
              <a:rect l="l" t="t" r="r" b="b"/>
              <a:pathLst>
                <a:path w="4613275" h="2644775">
                  <a:moveTo>
                    <a:pt x="290118" y="3860"/>
                  </a:moveTo>
                  <a:lnTo>
                    <a:pt x="224028" y="20751"/>
                  </a:lnTo>
                  <a:lnTo>
                    <a:pt x="163804" y="49847"/>
                  </a:lnTo>
                  <a:lnTo>
                    <a:pt x="123812" y="78435"/>
                  </a:lnTo>
                  <a:lnTo>
                    <a:pt x="113068" y="88722"/>
                  </a:lnTo>
                  <a:lnTo>
                    <a:pt x="113068" y="297535"/>
                  </a:lnTo>
                  <a:lnTo>
                    <a:pt x="108775" y="318516"/>
                  </a:lnTo>
                  <a:lnTo>
                    <a:pt x="94615" y="385927"/>
                  </a:lnTo>
                  <a:lnTo>
                    <a:pt x="113068" y="297535"/>
                  </a:lnTo>
                  <a:lnTo>
                    <a:pt x="113068" y="88722"/>
                  </a:lnTo>
                  <a:lnTo>
                    <a:pt x="88379" y="112356"/>
                  </a:lnTo>
                  <a:lnTo>
                    <a:pt x="73342" y="131572"/>
                  </a:lnTo>
                  <a:lnTo>
                    <a:pt x="73342" y="487197"/>
                  </a:lnTo>
                  <a:lnTo>
                    <a:pt x="68732" y="509181"/>
                  </a:lnTo>
                  <a:lnTo>
                    <a:pt x="57658" y="560705"/>
                  </a:lnTo>
                  <a:lnTo>
                    <a:pt x="73342" y="487197"/>
                  </a:lnTo>
                  <a:lnTo>
                    <a:pt x="73342" y="131572"/>
                  </a:lnTo>
                  <a:lnTo>
                    <a:pt x="58102" y="151041"/>
                  </a:lnTo>
                  <a:lnTo>
                    <a:pt x="42011" y="179146"/>
                  </a:lnTo>
                  <a:lnTo>
                    <a:pt x="42011" y="633488"/>
                  </a:lnTo>
                  <a:lnTo>
                    <a:pt x="35902" y="661962"/>
                  </a:lnTo>
                  <a:lnTo>
                    <a:pt x="23774" y="717219"/>
                  </a:lnTo>
                  <a:lnTo>
                    <a:pt x="42011" y="633488"/>
                  </a:lnTo>
                  <a:lnTo>
                    <a:pt x="42011" y="179146"/>
                  </a:lnTo>
                  <a:lnTo>
                    <a:pt x="33553" y="193916"/>
                  </a:lnTo>
                  <a:lnTo>
                    <a:pt x="15290" y="240398"/>
                  </a:lnTo>
                  <a:lnTo>
                    <a:pt x="3924" y="289915"/>
                  </a:lnTo>
                  <a:lnTo>
                    <a:pt x="0" y="341896"/>
                  </a:lnTo>
                  <a:lnTo>
                    <a:pt x="0" y="825525"/>
                  </a:lnTo>
                  <a:lnTo>
                    <a:pt x="0" y="1487982"/>
                  </a:lnTo>
                  <a:lnTo>
                    <a:pt x="29298" y="1342288"/>
                  </a:lnTo>
                  <a:lnTo>
                    <a:pt x="87236" y="1049121"/>
                  </a:lnTo>
                  <a:lnTo>
                    <a:pt x="290118" y="3860"/>
                  </a:lnTo>
                  <a:close/>
                </a:path>
                <a:path w="4613275" h="2644775">
                  <a:moveTo>
                    <a:pt x="3339350" y="12"/>
                  </a:moveTo>
                  <a:lnTo>
                    <a:pt x="3243275" y="12"/>
                  </a:lnTo>
                  <a:lnTo>
                    <a:pt x="3196729" y="267335"/>
                  </a:lnTo>
                  <a:lnTo>
                    <a:pt x="3193440" y="285927"/>
                  </a:lnTo>
                  <a:lnTo>
                    <a:pt x="3243275" y="12"/>
                  </a:lnTo>
                  <a:lnTo>
                    <a:pt x="3126613" y="12"/>
                  </a:lnTo>
                  <a:lnTo>
                    <a:pt x="3126613" y="644817"/>
                  </a:lnTo>
                  <a:lnTo>
                    <a:pt x="3115995" y="696379"/>
                  </a:lnTo>
                  <a:lnTo>
                    <a:pt x="3105112" y="748068"/>
                  </a:lnTo>
                  <a:lnTo>
                    <a:pt x="3094024" y="799846"/>
                  </a:lnTo>
                  <a:lnTo>
                    <a:pt x="3087916" y="827798"/>
                  </a:lnTo>
                  <a:lnTo>
                    <a:pt x="3105112" y="748068"/>
                  </a:lnTo>
                  <a:lnTo>
                    <a:pt x="3115983" y="696379"/>
                  </a:lnTo>
                  <a:lnTo>
                    <a:pt x="3126613" y="644817"/>
                  </a:lnTo>
                  <a:lnTo>
                    <a:pt x="3126613" y="12"/>
                  </a:lnTo>
                  <a:lnTo>
                    <a:pt x="3078810" y="12"/>
                  </a:lnTo>
                  <a:lnTo>
                    <a:pt x="3078810" y="869543"/>
                  </a:lnTo>
                  <a:lnTo>
                    <a:pt x="3071431" y="903401"/>
                  </a:lnTo>
                  <a:lnTo>
                    <a:pt x="2995879" y="1244320"/>
                  </a:lnTo>
                  <a:lnTo>
                    <a:pt x="3003359" y="1209941"/>
                  </a:lnTo>
                  <a:lnTo>
                    <a:pt x="3078810" y="869543"/>
                  </a:lnTo>
                  <a:lnTo>
                    <a:pt x="3078810" y="12"/>
                  </a:lnTo>
                  <a:lnTo>
                    <a:pt x="3077540" y="12"/>
                  </a:lnTo>
                  <a:lnTo>
                    <a:pt x="3038945" y="12"/>
                  </a:lnTo>
                  <a:lnTo>
                    <a:pt x="3038945" y="205968"/>
                  </a:lnTo>
                  <a:lnTo>
                    <a:pt x="2920339" y="846899"/>
                  </a:lnTo>
                  <a:lnTo>
                    <a:pt x="3030486" y="251142"/>
                  </a:lnTo>
                  <a:lnTo>
                    <a:pt x="3038945" y="205968"/>
                  </a:lnTo>
                  <a:lnTo>
                    <a:pt x="3038945" y="12"/>
                  </a:lnTo>
                  <a:lnTo>
                    <a:pt x="2937357" y="12"/>
                  </a:lnTo>
                  <a:lnTo>
                    <a:pt x="2916224" y="101866"/>
                  </a:lnTo>
                  <a:lnTo>
                    <a:pt x="2744546" y="920165"/>
                  </a:lnTo>
                  <a:lnTo>
                    <a:pt x="2697391" y="1149464"/>
                  </a:lnTo>
                  <a:lnTo>
                    <a:pt x="2703614" y="1118717"/>
                  </a:lnTo>
                  <a:lnTo>
                    <a:pt x="2744546" y="920165"/>
                  </a:lnTo>
                  <a:lnTo>
                    <a:pt x="2937357" y="12"/>
                  </a:lnTo>
                  <a:lnTo>
                    <a:pt x="2784500" y="12"/>
                  </a:lnTo>
                  <a:lnTo>
                    <a:pt x="2735592" y="12"/>
                  </a:lnTo>
                  <a:lnTo>
                    <a:pt x="2735592" y="249859"/>
                  </a:lnTo>
                  <a:lnTo>
                    <a:pt x="2731566" y="270471"/>
                  </a:lnTo>
                  <a:lnTo>
                    <a:pt x="2722270" y="316852"/>
                  </a:lnTo>
                  <a:lnTo>
                    <a:pt x="2735592" y="249859"/>
                  </a:lnTo>
                  <a:lnTo>
                    <a:pt x="2735592" y="12"/>
                  </a:lnTo>
                  <a:lnTo>
                    <a:pt x="2705392" y="12"/>
                  </a:lnTo>
                  <a:lnTo>
                    <a:pt x="2705392" y="401142"/>
                  </a:lnTo>
                  <a:lnTo>
                    <a:pt x="2701912" y="418566"/>
                  </a:lnTo>
                  <a:lnTo>
                    <a:pt x="2697683" y="439191"/>
                  </a:lnTo>
                  <a:lnTo>
                    <a:pt x="2705392" y="401142"/>
                  </a:lnTo>
                  <a:lnTo>
                    <a:pt x="2705392" y="12"/>
                  </a:lnTo>
                  <a:lnTo>
                    <a:pt x="2688056" y="12"/>
                  </a:lnTo>
                  <a:lnTo>
                    <a:pt x="2688056" y="486206"/>
                  </a:lnTo>
                  <a:lnTo>
                    <a:pt x="2684259" y="504774"/>
                  </a:lnTo>
                  <a:lnTo>
                    <a:pt x="2684259" y="1214335"/>
                  </a:lnTo>
                  <a:lnTo>
                    <a:pt x="2669933" y="1285582"/>
                  </a:lnTo>
                  <a:lnTo>
                    <a:pt x="2674188" y="1264119"/>
                  </a:lnTo>
                  <a:lnTo>
                    <a:pt x="2684259" y="1214335"/>
                  </a:lnTo>
                  <a:lnTo>
                    <a:pt x="2684259" y="504774"/>
                  </a:lnTo>
                  <a:lnTo>
                    <a:pt x="2683243" y="509739"/>
                  </a:lnTo>
                  <a:lnTo>
                    <a:pt x="2670568" y="570560"/>
                  </a:lnTo>
                  <a:lnTo>
                    <a:pt x="2688056" y="486206"/>
                  </a:lnTo>
                  <a:lnTo>
                    <a:pt x="2688056" y="12"/>
                  </a:lnTo>
                  <a:lnTo>
                    <a:pt x="2655570" y="12"/>
                  </a:lnTo>
                  <a:lnTo>
                    <a:pt x="2655570" y="1358049"/>
                  </a:lnTo>
                  <a:lnTo>
                    <a:pt x="2640749" y="1433474"/>
                  </a:lnTo>
                  <a:lnTo>
                    <a:pt x="2646108" y="1405813"/>
                  </a:lnTo>
                  <a:lnTo>
                    <a:pt x="2655570" y="1358049"/>
                  </a:lnTo>
                  <a:lnTo>
                    <a:pt x="2655570" y="12"/>
                  </a:lnTo>
                  <a:lnTo>
                    <a:pt x="2645689" y="12"/>
                  </a:lnTo>
                  <a:lnTo>
                    <a:pt x="2631871" y="12"/>
                  </a:lnTo>
                  <a:lnTo>
                    <a:pt x="2631871" y="1479346"/>
                  </a:lnTo>
                  <a:lnTo>
                    <a:pt x="2619641" y="1543151"/>
                  </a:lnTo>
                  <a:lnTo>
                    <a:pt x="2628277" y="1497901"/>
                  </a:lnTo>
                  <a:lnTo>
                    <a:pt x="2631871" y="1479346"/>
                  </a:lnTo>
                  <a:lnTo>
                    <a:pt x="2631871" y="12"/>
                  </a:lnTo>
                  <a:lnTo>
                    <a:pt x="2618638" y="12"/>
                  </a:lnTo>
                  <a:lnTo>
                    <a:pt x="2618638" y="821118"/>
                  </a:lnTo>
                  <a:lnTo>
                    <a:pt x="2586558" y="977607"/>
                  </a:lnTo>
                  <a:lnTo>
                    <a:pt x="2603881" y="892327"/>
                  </a:lnTo>
                  <a:lnTo>
                    <a:pt x="2618638" y="821118"/>
                  </a:lnTo>
                  <a:lnTo>
                    <a:pt x="2618638" y="12"/>
                  </a:lnTo>
                  <a:lnTo>
                    <a:pt x="2593886" y="12"/>
                  </a:lnTo>
                  <a:lnTo>
                    <a:pt x="2593886" y="303555"/>
                  </a:lnTo>
                  <a:lnTo>
                    <a:pt x="2583929" y="356285"/>
                  </a:lnTo>
                  <a:lnTo>
                    <a:pt x="2578468" y="384568"/>
                  </a:lnTo>
                  <a:lnTo>
                    <a:pt x="2593886" y="303555"/>
                  </a:lnTo>
                  <a:lnTo>
                    <a:pt x="2593886" y="12"/>
                  </a:lnTo>
                  <a:lnTo>
                    <a:pt x="2569972" y="12"/>
                  </a:lnTo>
                  <a:lnTo>
                    <a:pt x="2569972" y="428599"/>
                  </a:lnTo>
                  <a:lnTo>
                    <a:pt x="2563799" y="460603"/>
                  </a:lnTo>
                  <a:lnTo>
                    <a:pt x="2542451" y="568871"/>
                  </a:lnTo>
                  <a:lnTo>
                    <a:pt x="2542451" y="1194803"/>
                  </a:lnTo>
                  <a:lnTo>
                    <a:pt x="2508339" y="1364399"/>
                  </a:lnTo>
                  <a:lnTo>
                    <a:pt x="2524252" y="1284439"/>
                  </a:lnTo>
                  <a:lnTo>
                    <a:pt x="2542451" y="1194803"/>
                  </a:lnTo>
                  <a:lnTo>
                    <a:pt x="2542451" y="568871"/>
                  </a:lnTo>
                  <a:lnTo>
                    <a:pt x="2540304" y="579755"/>
                  </a:lnTo>
                  <a:lnTo>
                    <a:pt x="2569972" y="428599"/>
                  </a:lnTo>
                  <a:lnTo>
                    <a:pt x="2569972" y="12"/>
                  </a:lnTo>
                  <a:lnTo>
                    <a:pt x="2516670" y="12"/>
                  </a:lnTo>
                  <a:lnTo>
                    <a:pt x="2516670" y="700189"/>
                  </a:lnTo>
                  <a:lnTo>
                    <a:pt x="2447175" y="1057021"/>
                  </a:lnTo>
                  <a:lnTo>
                    <a:pt x="2508770" y="740473"/>
                  </a:lnTo>
                  <a:lnTo>
                    <a:pt x="2516670" y="700189"/>
                  </a:lnTo>
                  <a:lnTo>
                    <a:pt x="2516670" y="12"/>
                  </a:lnTo>
                  <a:lnTo>
                    <a:pt x="2439733" y="12"/>
                  </a:lnTo>
                  <a:lnTo>
                    <a:pt x="2376894" y="333705"/>
                  </a:lnTo>
                  <a:lnTo>
                    <a:pt x="2376894" y="1412900"/>
                  </a:lnTo>
                  <a:lnTo>
                    <a:pt x="2372271" y="1436268"/>
                  </a:lnTo>
                  <a:lnTo>
                    <a:pt x="2356713" y="1513243"/>
                  </a:lnTo>
                  <a:lnTo>
                    <a:pt x="2376894" y="1412900"/>
                  </a:lnTo>
                  <a:lnTo>
                    <a:pt x="2376894" y="333705"/>
                  </a:lnTo>
                  <a:lnTo>
                    <a:pt x="2335212" y="555028"/>
                  </a:lnTo>
                  <a:lnTo>
                    <a:pt x="2335212" y="1619580"/>
                  </a:lnTo>
                  <a:lnTo>
                    <a:pt x="2330513" y="1642884"/>
                  </a:lnTo>
                  <a:lnTo>
                    <a:pt x="2320734" y="1690357"/>
                  </a:lnTo>
                  <a:lnTo>
                    <a:pt x="2335212" y="1619580"/>
                  </a:lnTo>
                  <a:lnTo>
                    <a:pt x="2335212" y="555028"/>
                  </a:lnTo>
                  <a:lnTo>
                    <a:pt x="2304834" y="716343"/>
                  </a:lnTo>
                  <a:lnTo>
                    <a:pt x="2304834" y="1767484"/>
                  </a:lnTo>
                  <a:lnTo>
                    <a:pt x="2299792" y="1791995"/>
                  </a:lnTo>
                  <a:lnTo>
                    <a:pt x="2290876" y="1834337"/>
                  </a:lnTo>
                  <a:lnTo>
                    <a:pt x="2304834" y="1767484"/>
                  </a:lnTo>
                  <a:lnTo>
                    <a:pt x="2304834" y="716343"/>
                  </a:lnTo>
                  <a:lnTo>
                    <a:pt x="2273173" y="884466"/>
                  </a:lnTo>
                  <a:lnTo>
                    <a:pt x="2273173" y="1918474"/>
                  </a:lnTo>
                  <a:lnTo>
                    <a:pt x="2270163" y="1932787"/>
                  </a:lnTo>
                  <a:lnTo>
                    <a:pt x="2267026" y="1947329"/>
                  </a:lnTo>
                  <a:lnTo>
                    <a:pt x="2273173" y="1918474"/>
                  </a:lnTo>
                  <a:lnTo>
                    <a:pt x="2273173" y="884466"/>
                  </a:lnTo>
                  <a:lnTo>
                    <a:pt x="2251291" y="1000658"/>
                  </a:lnTo>
                  <a:lnTo>
                    <a:pt x="2237892" y="1070686"/>
                  </a:lnTo>
                  <a:lnTo>
                    <a:pt x="2439733" y="12"/>
                  </a:lnTo>
                  <a:lnTo>
                    <a:pt x="2200224" y="12"/>
                  </a:lnTo>
                  <a:lnTo>
                    <a:pt x="2118233" y="12"/>
                  </a:lnTo>
                  <a:lnTo>
                    <a:pt x="2118233" y="401281"/>
                  </a:lnTo>
                  <a:lnTo>
                    <a:pt x="2091867" y="532853"/>
                  </a:lnTo>
                  <a:lnTo>
                    <a:pt x="2097887" y="502348"/>
                  </a:lnTo>
                  <a:lnTo>
                    <a:pt x="2118233" y="401281"/>
                  </a:lnTo>
                  <a:lnTo>
                    <a:pt x="2118233" y="12"/>
                  </a:lnTo>
                  <a:lnTo>
                    <a:pt x="2084133" y="12"/>
                  </a:lnTo>
                  <a:lnTo>
                    <a:pt x="2084133" y="572096"/>
                  </a:lnTo>
                  <a:lnTo>
                    <a:pt x="2074608" y="621042"/>
                  </a:lnTo>
                  <a:lnTo>
                    <a:pt x="2078888" y="598690"/>
                  </a:lnTo>
                  <a:lnTo>
                    <a:pt x="2084133" y="572096"/>
                  </a:lnTo>
                  <a:lnTo>
                    <a:pt x="2084133" y="12"/>
                  </a:lnTo>
                  <a:lnTo>
                    <a:pt x="2065794" y="12"/>
                  </a:lnTo>
                  <a:lnTo>
                    <a:pt x="2065794" y="667105"/>
                  </a:lnTo>
                  <a:lnTo>
                    <a:pt x="2052904" y="735876"/>
                  </a:lnTo>
                  <a:lnTo>
                    <a:pt x="2061235" y="691007"/>
                  </a:lnTo>
                  <a:lnTo>
                    <a:pt x="2065794" y="667105"/>
                  </a:lnTo>
                  <a:lnTo>
                    <a:pt x="2065794" y="12"/>
                  </a:lnTo>
                  <a:lnTo>
                    <a:pt x="1903679" y="12"/>
                  </a:lnTo>
                  <a:lnTo>
                    <a:pt x="1902244" y="7645"/>
                  </a:lnTo>
                  <a:lnTo>
                    <a:pt x="1903666" y="12"/>
                  </a:lnTo>
                  <a:lnTo>
                    <a:pt x="1875751" y="12"/>
                  </a:lnTo>
                  <a:lnTo>
                    <a:pt x="1875751" y="151053"/>
                  </a:lnTo>
                  <a:lnTo>
                    <a:pt x="1846808" y="308229"/>
                  </a:lnTo>
                  <a:lnTo>
                    <a:pt x="1846808" y="1710829"/>
                  </a:lnTo>
                  <a:lnTo>
                    <a:pt x="1830819" y="1803552"/>
                  </a:lnTo>
                  <a:lnTo>
                    <a:pt x="1818157" y="1875637"/>
                  </a:lnTo>
                  <a:lnTo>
                    <a:pt x="1846808" y="1710829"/>
                  </a:lnTo>
                  <a:lnTo>
                    <a:pt x="1846808" y="308229"/>
                  </a:lnTo>
                  <a:lnTo>
                    <a:pt x="1843773" y="324700"/>
                  </a:lnTo>
                  <a:lnTo>
                    <a:pt x="1849183" y="294830"/>
                  </a:lnTo>
                  <a:lnTo>
                    <a:pt x="1875751" y="151053"/>
                  </a:lnTo>
                  <a:lnTo>
                    <a:pt x="1875751" y="12"/>
                  </a:lnTo>
                  <a:lnTo>
                    <a:pt x="1849221" y="12"/>
                  </a:lnTo>
                  <a:lnTo>
                    <a:pt x="1824316" y="0"/>
                  </a:lnTo>
                  <a:lnTo>
                    <a:pt x="1824316" y="432295"/>
                  </a:lnTo>
                  <a:lnTo>
                    <a:pt x="1800250" y="565924"/>
                  </a:lnTo>
                  <a:lnTo>
                    <a:pt x="1804149" y="543839"/>
                  </a:lnTo>
                  <a:lnTo>
                    <a:pt x="1824316" y="432295"/>
                  </a:lnTo>
                  <a:lnTo>
                    <a:pt x="1824316" y="0"/>
                  </a:lnTo>
                  <a:lnTo>
                    <a:pt x="1821675" y="0"/>
                  </a:lnTo>
                  <a:lnTo>
                    <a:pt x="1821675" y="127254"/>
                  </a:lnTo>
                  <a:lnTo>
                    <a:pt x="1771065" y="362051"/>
                  </a:lnTo>
                  <a:lnTo>
                    <a:pt x="1784946" y="296913"/>
                  </a:lnTo>
                  <a:lnTo>
                    <a:pt x="1821675" y="127254"/>
                  </a:lnTo>
                  <a:lnTo>
                    <a:pt x="1821675" y="0"/>
                  </a:lnTo>
                  <a:lnTo>
                    <a:pt x="1754301" y="0"/>
                  </a:lnTo>
                  <a:lnTo>
                    <a:pt x="1754301" y="440766"/>
                  </a:lnTo>
                  <a:lnTo>
                    <a:pt x="1733219" y="540664"/>
                  </a:lnTo>
                  <a:lnTo>
                    <a:pt x="1742770" y="494944"/>
                  </a:lnTo>
                  <a:lnTo>
                    <a:pt x="1754301" y="440766"/>
                  </a:lnTo>
                  <a:lnTo>
                    <a:pt x="1754301" y="0"/>
                  </a:lnTo>
                  <a:lnTo>
                    <a:pt x="1707743" y="0"/>
                  </a:lnTo>
                  <a:lnTo>
                    <a:pt x="1707743" y="662711"/>
                  </a:lnTo>
                  <a:lnTo>
                    <a:pt x="1696986" y="714641"/>
                  </a:lnTo>
                  <a:lnTo>
                    <a:pt x="1701368" y="693267"/>
                  </a:lnTo>
                  <a:lnTo>
                    <a:pt x="1707743" y="662711"/>
                  </a:lnTo>
                  <a:lnTo>
                    <a:pt x="1707743" y="0"/>
                  </a:lnTo>
                  <a:lnTo>
                    <a:pt x="1680806" y="0"/>
                  </a:lnTo>
                  <a:lnTo>
                    <a:pt x="1680806" y="793800"/>
                  </a:lnTo>
                  <a:lnTo>
                    <a:pt x="1662442" y="884301"/>
                  </a:lnTo>
                  <a:lnTo>
                    <a:pt x="1670900" y="842302"/>
                  </a:lnTo>
                  <a:lnTo>
                    <a:pt x="1680806" y="793800"/>
                  </a:lnTo>
                  <a:lnTo>
                    <a:pt x="1680806" y="0"/>
                  </a:lnTo>
                  <a:lnTo>
                    <a:pt x="1645094" y="0"/>
                  </a:lnTo>
                  <a:lnTo>
                    <a:pt x="1630972" y="74079"/>
                  </a:lnTo>
                  <a:lnTo>
                    <a:pt x="1630972" y="1050683"/>
                  </a:lnTo>
                  <a:lnTo>
                    <a:pt x="1622501" y="1099642"/>
                  </a:lnTo>
                  <a:lnTo>
                    <a:pt x="1630972" y="1050683"/>
                  </a:lnTo>
                  <a:lnTo>
                    <a:pt x="1630972" y="74079"/>
                  </a:lnTo>
                  <a:lnTo>
                    <a:pt x="1630019" y="79070"/>
                  </a:lnTo>
                  <a:lnTo>
                    <a:pt x="1645081" y="12"/>
                  </a:lnTo>
                  <a:lnTo>
                    <a:pt x="1614538" y="12"/>
                  </a:lnTo>
                  <a:lnTo>
                    <a:pt x="1614538" y="1147305"/>
                  </a:lnTo>
                  <a:lnTo>
                    <a:pt x="1614347" y="1148461"/>
                  </a:lnTo>
                  <a:lnTo>
                    <a:pt x="1614538" y="1147305"/>
                  </a:lnTo>
                  <a:lnTo>
                    <a:pt x="1614538" y="12"/>
                  </a:lnTo>
                  <a:lnTo>
                    <a:pt x="1602282" y="12"/>
                  </a:lnTo>
                  <a:lnTo>
                    <a:pt x="1602282" y="1223670"/>
                  </a:lnTo>
                  <a:lnTo>
                    <a:pt x="1584985" y="1333347"/>
                  </a:lnTo>
                  <a:lnTo>
                    <a:pt x="1581772" y="1353362"/>
                  </a:lnTo>
                  <a:lnTo>
                    <a:pt x="1599590" y="1240447"/>
                  </a:lnTo>
                  <a:lnTo>
                    <a:pt x="1602282" y="1223670"/>
                  </a:lnTo>
                  <a:lnTo>
                    <a:pt x="1602282" y="12"/>
                  </a:lnTo>
                  <a:lnTo>
                    <a:pt x="1565554" y="12"/>
                  </a:lnTo>
                  <a:lnTo>
                    <a:pt x="1565554" y="390753"/>
                  </a:lnTo>
                  <a:lnTo>
                    <a:pt x="1540332" y="507936"/>
                  </a:lnTo>
                  <a:lnTo>
                    <a:pt x="1565554" y="390753"/>
                  </a:lnTo>
                  <a:lnTo>
                    <a:pt x="1565554" y="12"/>
                  </a:lnTo>
                  <a:lnTo>
                    <a:pt x="1437906" y="12"/>
                  </a:lnTo>
                  <a:lnTo>
                    <a:pt x="1437906" y="973950"/>
                  </a:lnTo>
                  <a:lnTo>
                    <a:pt x="1423949" y="1038377"/>
                  </a:lnTo>
                  <a:lnTo>
                    <a:pt x="1433017" y="996226"/>
                  </a:lnTo>
                  <a:lnTo>
                    <a:pt x="1437906" y="973950"/>
                  </a:lnTo>
                  <a:lnTo>
                    <a:pt x="1437906" y="12"/>
                  </a:lnTo>
                  <a:lnTo>
                    <a:pt x="1418844" y="12"/>
                  </a:lnTo>
                  <a:lnTo>
                    <a:pt x="1405509" y="59715"/>
                  </a:lnTo>
                  <a:lnTo>
                    <a:pt x="1405509" y="1124178"/>
                  </a:lnTo>
                  <a:lnTo>
                    <a:pt x="1397279" y="1163027"/>
                  </a:lnTo>
                  <a:lnTo>
                    <a:pt x="1401864" y="1141171"/>
                  </a:lnTo>
                  <a:lnTo>
                    <a:pt x="1405509" y="1124178"/>
                  </a:lnTo>
                  <a:lnTo>
                    <a:pt x="1405509" y="59715"/>
                  </a:lnTo>
                  <a:lnTo>
                    <a:pt x="1397215" y="96837"/>
                  </a:lnTo>
                  <a:lnTo>
                    <a:pt x="1386763" y="143014"/>
                  </a:lnTo>
                  <a:lnTo>
                    <a:pt x="1386763" y="1213129"/>
                  </a:lnTo>
                  <a:lnTo>
                    <a:pt x="1377124" y="1259624"/>
                  </a:lnTo>
                  <a:lnTo>
                    <a:pt x="1381607" y="1237742"/>
                  </a:lnTo>
                  <a:lnTo>
                    <a:pt x="1386763" y="1213129"/>
                  </a:lnTo>
                  <a:lnTo>
                    <a:pt x="1386763" y="143014"/>
                  </a:lnTo>
                  <a:lnTo>
                    <a:pt x="1366875" y="230886"/>
                  </a:lnTo>
                  <a:lnTo>
                    <a:pt x="1366875" y="1309814"/>
                  </a:lnTo>
                  <a:lnTo>
                    <a:pt x="1352511" y="1381188"/>
                  </a:lnTo>
                  <a:lnTo>
                    <a:pt x="1361859" y="1334363"/>
                  </a:lnTo>
                  <a:lnTo>
                    <a:pt x="1366875" y="1309814"/>
                  </a:lnTo>
                  <a:lnTo>
                    <a:pt x="1366875" y="230886"/>
                  </a:lnTo>
                  <a:lnTo>
                    <a:pt x="1353426" y="290296"/>
                  </a:lnTo>
                  <a:lnTo>
                    <a:pt x="1308887" y="483539"/>
                  </a:lnTo>
                  <a:lnTo>
                    <a:pt x="1304353" y="523646"/>
                  </a:lnTo>
                  <a:lnTo>
                    <a:pt x="1299387" y="564667"/>
                  </a:lnTo>
                  <a:lnTo>
                    <a:pt x="1294028" y="606564"/>
                  </a:lnTo>
                  <a:lnTo>
                    <a:pt x="1288275" y="649338"/>
                  </a:lnTo>
                  <a:lnTo>
                    <a:pt x="1282153" y="692924"/>
                  </a:lnTo>
                  <a:lnTo>
                    <a:pt x="1275664" y="737336"/>
                  </a:lnTo>
                  <a:lnTo>
                    <a:pt x="1268818" y="782510"/>
                  </a:lnTo>
                  <a:lnTo>
                    <a:pt x="1261630" y="828446"/>
                  </a:lnTo>
                  <a:lnTo>
                    <a:pt x="1254125" y="875093"/>
                  </a:lnTo>
                  <a:lnTo>
                    <a:pt x="1246301" y="922426"/>
                  </a:lnTo>
                  <a:lnTo>
                    <a:pt x="1229766" y="1019086"/>
                  </a:lnTo>
                  <a:lnTo>
                    <a:pt x="1212151" y="1118184"/>
                  </a:lnTo>
                  <a:lnTo>
                    <a:pt x="1193533" y="1219492"/>
                  </a:lnTo>
                  <a:lnTo>
                    <a:pt x="1174038" y="1322793"/>
                  </a:lnTo>
                  <a:lnTo>
                    <a:pt x="1153756" y="1427873"/>
                  </a:lnTo>
                  <a:lnTo>
                    <a:pt x="1122095" y="1588325"/>
                  </a:lnTo>
                  <a:lnTo>
                    <a:pt x="1089253" y="1751507"/>
                  </a:lnTo>
                  <a:lnTo>
                    <a:pt x="1032852" y="2027542"/>
                  </a:lnTo>
                  <a:lnTo>
                    <a:pt x="1181950" y="2027542"/>
                  </a:lnTo>
                  <a:lnTo>
                    <a:pt x="1226832" y="2033231"/>
                  </a:lnTo>
                  <a:lnTo>
                    <a:pt x="1267625" y="2051138"/>
                  </a:lnTo>
                  <a:lnTo>
                    <a:pt x="1297343" y="2076767"/>
                  </a:lnTo>
                  <a:lnTo>
                    <a:pt x="1320342" y="2109089"/>
                  </a:lnTo>
                  <a:lnTo>
                    <a:pt x="1337322" y="2147354"/>
                  </a:lnTo>
                  <a:lnTo>
                    <a:pt x="1348981" y="2190813"/>
                  </a:lnTo>
                  <a:lnTo>
                    <a:pt x="1355991" y="2238730"/>
                  </a:lnTo>
                  <a:lnTo>
                    <a:pt x="1359065" y="2290356"/>
                  </a:lnTo>
                  <a:lnTo>
                    <a:pt x="1358874" y="2344915"/>
                  </a:lnTo>
                  <a:lnTo>
                    <a:pt x="1356118" y="2401684"/>
                  </a:lnTo>
                  <a:lnTo>
                    <a:pt x="1351495" y="2459901"/>
                  </a:lnTo>
                  <a:lnTo>
                    <a:pt x="1345692" y="2518816"/>
                  </a:lnTo>
                  <a:lnTo>
                    <a:pt x="1348638" y="2502890"/>
                  </a:lnTo>
                  <a:lnTo>
                    <a:pt x="1349743" y="2497277"/>
                  </a:lnTo>
                  <a:lnTo>
                    <a:pt x="1345692" y="2518816"/>
                  </a:lnTo>
                  <a:lnTo>
                    <a:pt x="1337589" y="2594686"/>
                  </a:lnTo>
                  <a:lnTo>
                    <a:pt x="1345844" y="2627236"/>
                  </a:lnTo>
                  <a:lnTo>
                    <a:pt x="1371130" y="2644521"/>
                  </a:lnTo>
                  <a:lnTo>
                    <a:pt x="1401686" y="2643162"/>
                  </a:lnTo>
                  <a:lnTo>
                    <a:pt x="1425740" y="2619806"/>
                  </a:lnTo>
                  <a:lnTo>
                    <a:pt x="1443977" y="2581681"/>
                  </a:lnTo>
                  <a:lnTo>
                    <a:pt x="1469517" y="2528874"/>
                  </a:lnTo>
                  <a:lnTo>
                    <a:pt x="1495679" y="2475547"/>
                  </a:lnTo>
                  <a:lnTo>
                    <a:pt x="1522171" y="2422448"/>
                  </a:lnTo>
                  <a:lnTo>
                    <a:pt x="1548688" y="2370340"/>
                  </a:lnTo>
                  <a:lnTo>
                    <a:pt x="1574914" y="2319972"/>
                  </a:lnTo>
                  <a:lnTo>
                    <a:pt x="1600568" y="2272119"/>
                  </a:lnTo>
                  <a:lnTo>
                    <a:pt x="1625320" y="2227542"/>
                  </a:lnTo>
                  <a:lnTo>
                    <a:pt x="1648891" y="2186990"/>
                  </a:lnTo>
                  <a:lnTo>
                    <a:pt x="1670964" y="2151227"/>
                  </a:lnTo>
                  <a:lnTo>
                    <a:pt x="1711439" y="2096554"/>
                  </a:lnTo>
                  <a:lnTo>
                    <a:pt x="1760537" y="2058085"/>
                  </a:lnTo>
                  <a:lnTo>
                    <a:pt x="1809178" y="2037143"/>
                  </a:lnTo>
                  <a:lnTo>
                    <a:pt x="1852409" y="2028621"/>
                  </a:lnTo>
                  <a:lnTo>
                    <a:pt x="1874685" y="2027529"/>
                  </a:lnTo>
                  <a:lnTo>
                    <a:pt x="2051596" y="2027529"/>
                  </a:lnTo>
                  <a:lnTo>
                    <a:pt x="2100186" y="1784210"/>
                  </a:lnTo>
                  <a:lnTo>
                    <a:pt x="2157438" y="1491500"/>
                  </a:lnTo>
                  <a:lnTo>
                    <a:pt x="2100199" y="1784210"/>
                  </a:lnTo>
                  <a:lnTo>
                    <a:pt x="2051621" y="2027529"/>
                  </a:lnTo>
                  <a:lnTo>
                    <a:pt x="2249716" y="2027529"/>
                  </a:lnTo>
                  <a:lnTo>
                    <a:pt x="2376970" y="2027529"/>
                  </a:lnTo>
                  <a:lnTo>
                    <a:pt x="2416010" y="1828673"/>
                  </a:lnTo>
                  <a:lnTo>
                    <a:pt x="2448395" y="1665846"/>
                  </a:lnTo>
                  <a:lnTo>
                    <a:pt x="2376970" y="2027529"/>
                  </a:lnTo>
                  <a:lnTo>
                    <a:pt x="2538018" y="2027529"/>
                  </a:lnTo>
                  <a:lnTo>
                    <a:pt x="2683179" y="2027529"/>
                  </a:lnTo>
                  <a:lnTo>
                    <a:pt x="2712694" y="1882114"/>
                  </a:lnTo>
                  <a:lnTo>
                    <a:pt x="2719260" y="1850288"/>
                  </a:lnTo>
                  <a:lnTo>
                    <a:pt x="2683179" y="2027529"/>
                  </a:lnTo>
                  <a:lnTo>
                    <a:pt x="2850337" y="2027529"/>
                  </a:lnTo>
                  <a:lnTo>
                    <a:pt x="2865310" y="1934883"/>
                  </a:lnTo>
                  <a:lnTo>
                    <a:pt x="2880893" y="1841144"/>
                  </a:lnTo>
                  <a:lnTo>
                    <a:pt x="2897213" y="1746059"/>
                  </a:lnTo>
                  <a:lnTo>
                    <a:pt x="2914472" y="1649323"/>
                  </a:lnTo>
                  <a:lnTo>
                    <a:pt x="2923489" y="1600263"/>
                  </a:lnTo>
                  <a:lnTo>
                    <a:pt x="2932811" y="1550682"/>
                  </a:lnTo>
                  <a:lnTo>
                    <a:pt x="2942437" y="1500568"/>
                  </a:lnTo>
                  <a:lnTo>
                    <a:pt x="2951683" y="1453769"/>
                  </a:lnTo>
                  <a:lnTo>
                    <a:pt x="2961348" y="1406232"/>
                  </a:lnTo>
                  <a:lnTo>
                    <a:pt x="2971406" y="1358023"/>
                  </a:lnTo>
                  <a:lnTo>
                    <a:pt x="2981782" y="1309204"/>
                  </a:lnTo>
                  <a:lnTo>
                    <a:pt x="2987878" y="1281150"/>
                  </a:lnTo>
                  <a:lnTo>
                    <a:pt x="2971406" y="1358023"/>
                  </a:lnTo>
                  <a:lnTo>
                    <a:pt x="2961360" y="1406232"/>
                  </a:lnTo>
                  <a:lnTo>
                    <a:pt x="2951696" y="1453769"/>
                  </a:lnTo>
                  <a:lnTo>
                    <a:pt x="2942450" y="1500568"/>
                  </a:lnTo>
                  <a:lnTo>
                    <a:pt x="2932823" y="1550682"/>
                  </a:lnTo>
                  <a:lnTo>
                    <a:pt x="2923502" y="1600263"/>
                  </a:lnTo>
                  <a:lnTo>
                    <a:pt x="2914485" y="1649323"/>
                  </a:lnTo>
                  <a:lnTo>
                    <a:pt x="2897225" y="1746046"/>
                  </a:lnTo>
                  <a:lnTo>
                    <a:pt x="2880906" y="1841144"/>
                  </a:lnTo>
                  <a:lnTo>
                    <a:pt x="2865323" y="1934883"/>
                  </a:lnTo>
                  <a:lnTo>
                    <a:pt x="2850337" y="2027529"/>
                  </a:lnTo>
                  <a:lnTo>
                    <a:pt x="2973489" y="2027529"/>
                  </a:lnTo>
                  <a:lnTo>
                    <a:pt x="3031998" y="1742401"/>
                  </a:lnTo>
                  <a:lnTo>
                    <a:pt x="3037027" y="1700110"/>
                  </a:lnTo>
                  <a:lnTo>
                    <a:pt x="3042374" y="1657248"/>
                  </a:lnTo>
                  <a:lnTo>
                    <a:pt x="3048000" y="1613827"/>
                  </a:lnTo>
                  <a:lnTo>
                    <a:pt x="3053918" y="1569859"/>
                  </a:lnTo>
                  <a:lnTo>
                    <a:pt x="3060103" y="1525346"/>
                  </a:lnTo>
                  <a:lnTo>
                    <a:pt x="3066567" y="1480312"/>
                  </a:lnTo>
                  <a:lnTo>
                    <a:pt x="3073285" y="1434769"/>
                  </a:lnTo>
                  <a:lnTo>
                    <a:pt x="3087497" y="1342199"/>
                  </a:lnTo>
                  <a:lnTo>
                    <a:pt x="3102673" y="1247724"/>
                  </a:lnTo>
                  <a:lnTo>
                    <a:pt x="3118764" y="1151432"/>
                  </a:lnTo>
                  <a:lnTo>
                    <a:pt x="3135706" y="1053439"/>
                  </a:lnTo>
                  <a:lnTo>
                    <a:pt x="3153435" y="953808"/>
                  </a:lnTo>
                  <a:lnTo>
                    <a:pt x="3171914" y="852665"/>
                  </a:lnTo>
                  <a:lnTo>
                    <a:pt x="3191065" y="750087"/>
                  </a:lnTo>
                  <a:lnTo>
                    <a:pt x="3210839" y="646176"/>
                  </a:lnTo>
                  <a:lnTo>
                    <a:pt x="3241535" y="488022"/>
                  </a:lnTo>
                  <a:lnTo>
                    <a:pt x="3284118" y="273354"/>
                  </a:lnTo>
                  <a:lnTo>
                    <a:pt x="3339350" y="12"/>
                  </a:lnTo>
                  <a:close/>
                </a:path>
                <a:path w="4613275" h="2644775">
                  <a:moveTo>
                    <a:pt x="4612830" y="1677581"/>
                  </a:moveTo>
                  <a:lnTo>
                    <a:pt x="4579023" y="1839531"/>
                  </a:lnTo>
                  <a:lnTo>
                    <a:pt x="4594568" y="1803755"/>
                  </a:lnTo>
                  <a:lnTo>
                    <a:pt x="4606048" y="1766011"/>
                  </a:lnTo>
                  <a:lnTo>
                    <a:pt x="4612830" y="1728292"/>
                  </a:lnTo>
                  <a:lnTo>
                    <a:pt x="4612830" y="1677581"/>
                  </a:lnTo>
                  <a:close/>
                </a:path>
                <a:path w="4613275" h="2644775">
                  <a:moveTo>
                    <a:pt x="4612830" y="308978"/>
                  </a:moveTo>
                  <a:lnTo>
                    <a:pt x="4610024" y="280784"/>
                  </a:lnTo>
                  <a:lnTo>
                    <a:pt x="4596638" y="229628"/>
                  </a:lnTo>
                  <a:lnTo>
                    <a:pt x="4587760" y="209219"/>
                  </a:lnTo>
                  <a:lnTo>
                    <a:pt x="4587760" y="495046"/>
                  </a:lnTo>
                  <a:lnTo>
                    <a:pt x="4571111" y="581621"/>
                  </a:lnTo>
                  <a:lnTo>
                    <a:pt x="4578731" y="541566"/>
                  </a:lnTo>
                  <a:lnTo>
                    <a:pt x="4587760" y="495046"/>
                  </a:lnTo>
                  <a:lnTo>
                    <a:pt x="4587760" y="209219"/>
                  </a:lnTo>
                  <a:lnTo>
                    <a:pt x="4575899" y="181940"/>
                  </a:lnTo>
                  <a:lnTo>
                    <a:pt x="4548429" y="138353"/>
                  </a:lnTo>
                  <a:lnTo>
                    <a:pt x="4545266" y="134696"/>
                  </a:lnTo>
                  <a:lnTo>
                    <a:pt x="4545266" y="717562"/>
                  </a:lnTo>
                  <a:lnTo>
                    <a:pt x="4527956" y="809396"/>
                  </a:lnTo>
                  <a:lnTo>
                    <a:pt x="4533176" y="781215"/>
                  </a:lnTo>
                  <a:lnTo>
                    <a:pt x="4545266" y="717562"/>
                  </a:lnTo>
                  <a:lnTo>
                    <a:pt x="4545266" y="134696"/>
                  </a:lnTo>
                  <a:lnTo>
                    <a:pt x="4514913" y="99555"/>
                  </a:lnTo>
                  <a:lnTo>
                    <a:pt x="4511446" y="96583"/>
                  </a:lnTo>
                  <a:lnTo>
                    <a:pt x="4511446" y="719074"/>
                  </a:lnTo>
                  <a:lnTo>
                    <a:pt x="4500207" y="764616"/>
                  </a:lnTo>
                  <a:lnTo>
                    <a:pt x="4506011" y="740803"/>
                  </a:lnTo>
                  <a:lnTo>
                    <a:pt x="4511446" y="719074"/>
                  </a:lnTo>
                  <a:lnTo>
                    <a:pt x="4511446" y="96583"/>
                  </a:lnTo>
                  <a:lnTo>
                    <a:pt x="4488624" y="77012"/>
                  </a:lnTo>
                  <a:lnTo>
                    <a:pt x="4488624" y="812215"/>
                  </a:lnTo>
                  <a:lnTo>
                    <a:pt x="4476966" y="860742"/>
                  </a:lnTo>
                  <a:lnTo>
                    <a:pt x="4482820" y="836053"/>
                  </a:lnTo>
                  <a:lnTo>
                    <a:pt x="4488624" y="812215"/>
                  </a:lnTo>
                  <a:lnTo>
                    <a:pt x="4488624" y="77012"/>
                  </a:lnTo>
                  <a:lnTo>
                    <a:pt x="4476000" y="66179"/>
                  </a:lnTo>
                  <a:lnTo>
                    <a:pt x="4464863" y="59182"/>
                  </a:lnTo>
                  <a:lnTo>
                    <a:pt x="4464863" y="911783"/>
                  </a:lnTo>
                  <a:lnTo>
                    <a:pt x="4453610" y="959866"/>
                  </a:lnTo>
                  <a:lnTo>
                    <a:pt x="4459376" y="934961"/>
                  </a:lnTo>
                  <a:lnTo>
                    <a:pt x="4464863" y="911783"/>
                  </a:lnTo>
                  <a:lnTo>
                    <a:pt x="4464863" y="59182"/>
                  </a:lnTo>
                  <a:lnTo>
                    <a:pt x="4441545" y="44500"/>
                  </a:lnTo>
                  <a:lnTo>
                    <a:pt x="4441545" y="1011999"/>
                  </a:lnTo>
                  <a:lnTo>
                    <a:pt x="4429823" y="1063193"/>
                  </a:lnTo>
                  <a:lnTo>
                    <a:pt x="4435741" y="1037069"/>
                  </a:lnTo>
                  <a:lnTo>
                    <a:pt x="4441545" y="1011999"/>
                  </a:lnTo>
                  <a:lnTo>
                    <a:pt x="4441545" y="44500"/>
                  </a:lnTo>
                  <a:lnTo>
                    <a:pt x="4434179" y="39852"/>
                  </a:lnTo>
                  <a:lnTo>
                    <a:pt x="4417657" y="32575"/>
                  </a:lnTo>
                  <a:lnTo>
                    <a:pt x="4417657" y="1116939"/>
                  </a:lnTo>
                  <a:lnTo>
                    <a:pt x="4406011" y="1168920"/>
                  </a:lnTo>
                  <a:lnTo>
                    <a:pt x="4412005" y="1141945"/>
                  </a:lnTo>
                  <a:lnTo>
                    <a:pt x="4417657" y="1116939"/>
                  </a:lnTo>
                  <a:lnTo>
                    <a:pt x="4417657" y="32575"/>
                  </a:lnTo>
                  <a:lnTo>
                    <a:pt x="4394212" y="22225"/>
                  </a:lnTo>
                  <a:lnTo>
                    <a:pt x="4394212" y="1222171"/>
                  </a:lnTo>
                  <a:lnTo>
                    <a:pt x="4382338" y="1276248"/>
                  </a:lnTo>
                  <a:lnTo>
                    <a:pt x="4388231" y="1249146"/>
                  </a:lnTo>
                  <a:lnTo>
                    <a:pt x="4394212" y="1222171"/>
                  </a:lnTo>
                  <a:lnTo>
                    <a:pt x="4394212" y="22225"/>
                  </a:lnTo>
                  <a:lnTo>
                    <a:pt x="4388574" y="19735"/>
                  </a:lnTo>
                  <a:lnTo>
                    <a:pt x="4370133" y="14693"/>
                  </a:lnTo>
                  <a:lnTo>
                    <a:pt x="4370133" y="1332318"/>
                  </a:lnTo>
                  <a:lnTo>
                    <a:pt x="4358843" y="1384731"/>
                  </a:lnTo>
                  <a:lnTo>
                    <a:pt x="4364507" y="1358226"/>
                  </a:lnTo>
                  <a:lnTo>
                    <a:pt x="4370133" y="1332318"/>
                  </a:lnTo>
                  <a:lnTo>
                    <a:pt x="4370133" y="14693"/>
                  </a:lnTo>
                  <a:lnTo>
                    <a:pt x="4346206" y="8140"/>
                  </a:lnTo>
                  <a:lnTo>
                    <a:pt x="4346206" y="1443939"/>
                  </a:lnTo>
                  <a:lnTo>
                    <a:pt x="4335411" y="1494942"/>
                  </a:lnTo>
                  <a:lnTo>
                    <a:pt x="4340911" y="1468755"/>
                  </a:lnTo>
                  <a:lnTo>
                    <a:pt x="4346206" y="1443939"/>
                  </a:lnTo>
                  <a:lnTo>
                    <a:pt x="4346206" y="8140"/>
                  </a:lnTo>
                  <a:lnTo>
                    <a:pt x="4339768" y="6375"/>
                  </a:lnTo>
                  <a:lnTo>
                    <a:pt x="4323118" y="4432"/>
                  </a:lnTo>
                  <a:lnTo>
                    <a:pt x="4323118" y="1553514"/>
                  </a:lnTo>
                  <a:lnTo>
                    <a:pt x="4311993" y="1606969"/>
                  </a:lnTo>
                  <a:lnTo>
                    <a:pt x="4317504" y="1580273"/>
                  </a:lnTo>
                  <a:lnTo>
                    <a:pt x="4323118" y="1553514"/>
                  </a:lnTo>
                  <a:lnTo>
                    <a:pt x="4323118" y="4432"/>
                  </a:lnTo>
                  <a:lnTo>
                    <a:pt x="4299432" y="1663"/>
                  </a:lnTo>
                  <a:lnTo>
                    <a:pt x="4299432" y="1667827"/>
                  </a:lnTo>
                  <a:lnTo>
                    <a:pt x="4289501" y="1716341"/>
                  </a:lnTo>
                  <a:lnTo>
                    <a:pt x="4294378" y="1692363"/>
                  </a:lnTo>
                  <a:lnTo>
                    <a:pt x="4299432" y="1667827"/>
                  </a:lnTo>
                  <a:lnTo>
                    <a:pt x="4299432" y="1663"/>
                  </a:lnTo>
                  <a:lnTo>
                    <a:pt x="4288345" y="368"/>
                  </a:lnTo>
                  <a:lnTo>
                    <a:pt x="4278985" y="12"/>
                  </a:lnTo>
                  <a:lnTo>
                    <a:pt x="4276179" y="12"/>
                  </a:lnTo>
                  <a:lnTo>
                    <a:pt x="4276179" y="1781987"/>
                  </a:lnTo>
                  <a:lnTo>
                    <a:pt x="4268406" y="1820608"/>
                  </a:lnTo>
                  <a:lnTo>
                    <a:pt x="4271607" y="1804555"/>
                  </a:lnTo>
                  <a:lnTo>
                    <a:pt x="4276179" y="1781987"/>
                  </a:lnTo>
                  <a:lnTo>
                    <a:pt x="4276179" y="12"/>
                  </a:lnTo>
                  <a:lnTo>
                    <a:pt x="4248950" y="12"/>
                  </a:lnTo>
                  <a:lnTo>
                    <a:pt x="4248950" y="1918335"/>
                  </a:lnTo>
                  <a:lnTo>
                    <a:pt x="4228808" y="2020354"/>
                  </a:lnTo>
                  <a:lnTo>
                    <a:pt x="4238256" y="1972106"/>
                  </a:lnTo>
                  <a:lnTo>
                    <a:pt x="4248950" y="1918335"/>
                  </a:lnTo>
                  <a:lnTo>
                    <a:pt x="4248950" y="12"/>
                  </a:lnTo>
                  <a:lnTo>
                    <a:pt x="4200753" y="12"/>
                  </a:lnTo>
                  <a:lnTo>
                    <a:pt x="4200753" y="432993"/>
                  </a:lnTo>
                  <a:lnTo>
                    <a:pt x="4138676" y="744791"/>
                  </a:lnTo>
                  <a:lnTo>
                    <a:pt x="4196156" y="455714"/>
                  </a:lnTo>
                  <a:lnTo>
                    <a:pt x="4200753" y="432993"/>
                  </a:lnTo>
                  <a:lnTo>
                    <a:pt x="4200753" y="12"/>
                  </a:lnTo>
                  <a:lnTo>
                    <a:pt x="4030472" y="12"/>
                  </a:lnTo>
                  <a:lnTo>
                    <a:pt x="4030472" y="1399451"/>
                  </a:lnTo>
                  <a:lnTo>
                    <a:pt x="4002735" y="1542999"/>
                  </a:lnTo>
                  <a:lnTo>
                    <a:pt x="3997998" y="1567014"/>
                  </a:lnTo>
                  <a:lnTo>
                    <a:pt x="4030472" y="1399451"/>
                  </a:lnTo>
                  <a:lnTo>
                    <a:pt x="4030472" y="12"/>
                  </a:lnTo>
                  <a:lnTo>
                    <a:pt x="3982110" y="12"/>
                  </a:lnTo>
                  <a:lnTo>
                    <a:pt x="3982110" y="1647723"/>
                  </a:lnTo>
                  <a:lnTo>
                    <a:pt x="3964775" y="1735836"/>
                  </a:lnTo>
                  <a:lnTo>
                    <a:pt x="3955745" y="1780819"/>
                  </a:lnTo>
                  <a:lnTo>
                    <a:pt x="3982110" y="1647723"/>
                  </a:lnTo>
                  <a:lnTo>
                    <a:pt x="3982110" y="12"/>
                  </a:lnTo>
                  <a:lnTo>
                    <a:pt x="3741788" y="12"/>
                  </a:lnTo>
                  <a:lnTo>
                    <a:pt x="3659022" y="403072"/>
                  </a:lnTo>
                  <a:lnTo>
                    <a:pt x="3665969" y="368731"/>
                  </a:lnTo>
                  <a:lnTo>
                    <a:pt x="3741788" y="12"/>
                  </a:lnTo>
                  <a:lnTo>
                    <a:pt x="3646043" y="12"/>
                  </a:lnTo>
                  <a:lnTo>
                    <a:pt x="3646043" y="467347"/>
                  </a:lnTo>
                  <a:lnTo>
                    <a:pt x="3627170" y="561352"/>
                  </a:lnTo>
                  <a:lnTo>
                    <a:pt x="3634117" y="526376"/>
                  </a:lnTo>
                  <a:lnTo>
                    <a:pt x="3646043" y="467347"/>
                  </a:lnTo>
                  <a:lnTo>
                    <a:pt x="3646043" y="12"/>
                  </a:lnTo>
                  <a:lnTo>
                    <a:pt x="3619347" y="12"/>
                  </a:lnTo>
                  <a:lnTo>
                    <a:pt x="3619347" y="600722"/>
                  </a:lnTo>
                  <a:lnTo>
                    <a:pt x="3608235" y="657174"/>
                  </a:lnTo>
                  <a:lnTo>
                    <a:pt x="3613366" y="630897"/>
                  </a:lnTo>
                  <a:lnTo>
                    <a:pt x="3619347" y="600722"/>
                  </a:lnTo>
                  <a:lnTo>
                    <a:pt x="3619347" y="12"/>
                  </a:lnTo>
                  <a:lnTo>
                    <a:pt x="3598430" y="12"/>
                  </a:lnTo>
                  <a:lnTo>
                    <a:pt x="3598430" y="707555"/>
                  </a:lnTo>
                  <a:lnTo>
                    <a:pt x="3588588" y="758609"/>
                  </a:lnTo>
                  <a:lnTo>
                    <a:pt x="3593134" y="734745"/>
                  </a:lnTo>
                  <a:lnTo>
                    <a:pt x="3598430" y="707555"/>
                  </a:lnTo>
                  <a:lnTo>
                    <a:pt x="3598430" y="12"/>
                  </a:lnTo>
                  <a:lnTo>
                    <a:pt x="3578377" y="12"/>
                  </a:lnTo>
                  <a:lnTo>
                    <a:pt x="3578377" y="812241"/>
                  </a:lnTo>
                  <a:lnTo>
                    <a:pt x="3569144" y="861390"/>
                  </a:lnTo>
                  <a:lnTo>
                    <a:pt x="3573526" y="837755"/>
                  </a:lnTo>
                  <a:lnTo>
                    <a:pt x="3578377" y="812241"/>
                  </a:lnTo>
                  <a:lnTo>
                    <a:pt x="3578377" y="12"/>
                  </a:lnTo>
                  <a:lnTo>
                    <a:pt x="3559492" y="12"/>
                  </a:lnTo>
                  <a:lnTo>
                    <a:pt x="3559492" y="913587"/>
                  </a:lnTo>
                  <a:lnTo>
                    <a:pt x="3550107" y="965123"/>
                  </a:lnTo>
                  <a:lnTo>
                    <a:pt x="3554653" y="939736"/>
                  </a:lnTo>
                  <a:lnTo>
                    <a:pt x="3559492" y="913587"/>
                  </a:lnTo>
                  <a:lnTo>
                    <a:pt x="3559492" y="12"/>
                  </a:lnTo>
                  <a:lnTo>
                    <a:pt x="3541382" y="12"/>
                  </a:lnTo>
                  <a:lnTo>
                    <a:pt x="3541382" y="1013929"/>
                  </a:lnTo>
                  <a:lnTo>
                    <a:pt x="3527971" y="1090383"/>
                  </a:lnTo>
                  <a:lnTo>
                    <a:pt x="3536632" y="1040511"/>
                  </a:lnTo>
                  <a:lnTo>
                    <a:pt x="3541382" y="1013929"/>
                  </a:lnTo>
                  <a:lnTo>
                    <a:pt x="3541382" y="12"/>
                  </a:lnTo>
                  <a:lnTo>
                    <a:pt x="3522408" y="12"/>
                  </a:lnTo>
                  <a:lnTo>
                    <a:pt x="3492106" y="152006"/>
                  </a:lnTo>
                  <a:lnTo>
                    <a:pt x="3472484" y="252691"/>
                  </a:lnTo>
                  <a:lnTo>
                    <a:pt x="3453409" y="352767"/>
                  </a:lnTo>
                  <a:lnTo>
                    <a:pt x="3434943" y="452158"/>
                  </a:lnTo>
                  <a:lnTo>
                    <a:pt x="3417163" y="550799"/>
                  </a:lnTo>
                  <a:lnTo>
                    <a:pt x="3400133" y="648589"/>
                  </a:lnTo>
                  <a:lnTo>
                    <a:pt x="3383927" y="745464"/>
                  </a:lnTo>
                  <a:lnTo>
                    <a:pt x="3376155" y="793546"/>
                  </a:lnTo>
                  <a:lnTo>
                    <a:pt x="3368598" y="841349"/>
                  </a:lnTo>
                  <a:lnTo>
                    <a:pt x="3361296" y="888898"/>
                  </a:lnTo>
                  <a:lnTo>
                    <a:pt x="3354235" y="936167"/>
                  </a:lnTo>
                  <a:lnTo>
                    <a:pt x="3347440" y="983145"/>
                  </a:lnTo>
                  <a:lnTo>
                    <a:pt x="3340900" y="1029830"/>
                  </a:lnTo>
                  <a:lnTo>
                    <a:pt x="3329457" y="1055293"/>
                  </a:lnTo>
                  <a:lnTo>
                    <a:pt x="3305581" y="1119657"/>
                  </a:lnTo>
                  <a:lnTo>
                    <a:pt x="3293160" y="1158544"/>
                  </a:lnTo>
                  <a:lnTo>
                    <a:pt x="3280422" y="1201889"/>
                  </a:lnTo>
                  <a:lnTo>
                    <a:pt x="3267367" y="1249680"/>
                  </a:lnTo>
                  <a:lnTo>
                    <a:pt x="3254006" y="1301927"/>
                  </a:lnTo>
                  <a:lnTo>
                    <a:pt x="3240316" y="1358595"/>
                  </a:lnTo>
                  <a:lnTo>
                    <a:pt x="3226320" y="1419707"/>
                  </a:lnTo>
                  <a:lnTo>
                    <a:pt x="3212020" y="1485226"/>
                  </a:lnTo>
                  <a:lnTo>
                    <a:pt x="3197402" y="1555165"/>
                  </a:lnTo>
                  <a:lnTo>
                    <a:pt x="3192132" y="1602676"/>
                  </a:lnTo>
                  <a:lnTo>
                    <a:pt x="3186392" y="1651520"/>
                  </a:lnTo>
                  <a:lnTo>
                    <a:pt x="3180169" y="1701634"/>
                  </a:lnTo>
                  <a:lnTo>
                    <a:pt x="3173501" y="1753019"/>
                  </a:lnTo>
                  <a:lnTo>
                    <a:pt x="3166376" y="1805609"/>
                  </a:lnTo>
                  <a:lnTo>
                    <a:pt x="3158820" y="1859394"/>
                  </a:lnTo>
                  <a:lnTo>
                    <a:pt x="3150844" y="1914321"/>
                  </a:lnTo>
                  <a:lnTo>
                    <a:pt x="3142462" y="1970379"/>
                  </a:lnTo>
                  <a:lnTo>
                    <a:pt x="3133674" y="2027529"/>
                  </a:lnTo>
                  <a:lnTo>
                    <a:pt x="3350628" y="2027529"/>
                  </a:lnTo>
                  <a:lnTo>
                    <a:pt x="4274248" y="2027529"/>
                  </a:lnTo>
                  <a:lnTo>
                    <a:pt x="4288574" y="2027186"/>
                  </a:lnTo>
                  <a:lnTo>
                    <a:pt x="4353420" y="2018182"/>
                  </a:lnTo>
                  <a:lnTo>
                    <a:pt x="4401324" y="2002955"/>
                  </a:lnTo>
                  <a:lnTo>
                    <a:pt x="4445876" y="1981123"/>
                  </a:lnTo>
                  <a:lnTo>
                    <a:pt x="4486491" y="1953298"/>
                  </a:lnTo>
                  <a:lnTo>
                    <a:pt x="4522609" y="1920036"/>
                  </a:lnTo>
                  <a:lnTo>
                    <a:pt x="4553636" y="1881924"/>
                  </a:lnTo>
                  <a:lnTo>
                    <a:pt x="4579023" y="1839531"/>
                  </a:lnTo>
                  <a:lnTo>
                    <a:pt x="4612830" y="1677568"/>
                  </a:lnTo>
                  <a:lnTo>
                    <a:pt x="4612830" y="366077"/>
                  </a:lnTo>
                  <a:lnTo>
                    <a:pt x="4612830" y="343293"/>
                  </a:lnTo>
                  <a:lnTo>
                    <a:pt x="4612830" y="308978"/>
                  </a:lnTo>
                  <a:close/>
                </a:path>
              </a:pathLst>
            </a:custGeom>
            <a:solidFill>
              <a:srgbClr val="FAA6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658940" y="6084726"/>
              <a:ext cx="74175" cy="2027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853219" y="4260011"/>
              <a:ext cx="3522979" cy="2027555"/>
            </a:xfrm>
            <a:custGeom>
              <a:avLst/>
              <a:gdLst/>
              <a:ahLst/>
              <a:cxnLst/>
              <a:rect l="l" t="t" r="r" b="b"/>
              <a:pathLst>
                <a:path w="3522980" h="2027554">
                  <a:moveTo>
                    <a:pt x="1418844" y="0"/>
                  </a:moveTo>
                  <a:lnTo>
                    <a:pt x="341312" y="0"/>
                  </a:lnTo>
                  <a:lnTo>
                    <a:pt x="328320" y="254"/>
                  </a:lnTo>
                  <a:lnTo>
                    <a:pt x="315455" y="977"/>
                  </a:lnTo>
                  <a:lnTo>
                    <a:pt x="302704" y="2184"/>
                  </a:lnTo>
                  <a:lnTo>
                    <a:pt x="290106" y="3835"/>
                  </a:lnTo>
                  <a:lnTo>
                    <a:pt x="48679" y="1244803"/>
                  </a:lnTo>
                  <a:lnTo>
                    <a:pt x="0" y="1487957"/>
                  </a:lnTo>
                  <a:lnTo>
                    <a:pt x="0" y="1685632"/>
                  </a:lnTo>
                  <a:lnTo>
                    <a:pt x="3111" y="1732026"/>
                  </a:lnTo>
                  <a:lnTo>
                    <a:pt x="12192" y="1776526"/>
                  </a:lnTo>
                  <a:lnTo>
                    <a:pt x="26822" y="1818716"/>
                  </a:lnTo>
                  <a:lnTo>
                    <a:pt x="46596" y="1858187"/>
                  </a:lnTo>
                  <a:lnTo>
                    <a:pt x="71107" y="1894547"/>
                  </a:lnTo>
                  <a:lnTo>
                    <a:pt x="99961" y="1927377"/>
                  </a:lnTo>
                  <a:lnTo>
                    <a:pt x="132740" y="1956282"/>
                  </a:lnTo>
                  <a:lnTo>
                    <a:pt x="169037" y="1980844"/>
                  </a:lnTo>
                  <a:lnTo>
                    <a:pt x="208457" y="2000643"/>
                  </a:lnTo>
                  <a:lnTo>
                    <a:pt x="250571" y="2015299"/>
                  </a:lnTo>
                  <a:lnTo>
                    <a:pt x="294995" y="2024392"/>
                  </a:lnTo>
                  <a:lnTo>
                    <a:pt x="341312" y="2027516"/>
                  </a:lnTo>
                  <a:lnTo>
                    <a:pt x="805700" y="2027516"/>
                  </a:lnTo>
                  <a:lnTo>
                    <a:pt x="812647" y="1988972"/>
                  </a:lnTo>
                  <a:lnTo>
                    <a:pt x="821791" y="1944395"/>
                  </a:lnTo>
                  <a:lnTo>
                    <a:pt x="833666" y="1892363"/>
                  </a:lnTo>
                  <a:lnTo>
                    <a:pt x="848791" y="1831428"/>
                  </a:lnTo>
                  <a:lnTo>
                    <a:pt x="865606" y="1824723"/>
                  </a:lnTo>
                  <a:lnTo>
                    <a:pt x="875741" y="1836242"/>
                  </a:lnTo>
                  <a:lnTo>
                    <a:pt x="879881" y="1864131"/>
                  </a:lnTo>
                  <a:lnTo>
                    <a:pt x="878725" y="1906549"/>
                  </a:lnTo>
                  <a:lnTo>
                    <a:pt x="872921" y="1961629"/>
                  </a:lnTo>
                  <a:lnTo>
                    <a:pt x="863168" y="2027516"/>
                  </a:lnTo>
                  <a:lnTo>
                    <a:pt x="1032852" y="2027516"/>
                  </a:lnTo>
                  <a:lnTo>
                    <a:pt x="1078103" y="1806371"/>
                  </a:lnTo>
                  <a:lnTo>
                    <a:pt x="1122095" y="1588300"/>
                  </a:lnTo>
                  <a:lnTo>
                    <a:pt x="1153756" y="1427848"/>
                  </a:lnTo>
                  <a:lnTo>
                    <a:pt x="1174038" y="1322768"/>
                  </a:lnTo>
                  <a:lnTo>
                    <a:pt x="1193546" y="1219466"/>
                  </a:lnTo>
                  <a:lnTo>
                    <a:pt x="1212151" y="1118158"/>
                  </a:lnTo>
                  <a:lnTo>
                    <a:pt x="1229779" y="1019060"/>
                  </a:lnTo>
                  <a:lnTo>
                    <a:pt x="1246301" y="922413"/>
                  </a:lnTo>
                  <a:lnTo>
                    <a:pt x="1254125" y="875068"/>
                  </a:lnTo>
                  <a:lnTo>
                    <a:pt x="1261630" y="828421"/>
                  </a:lnTo>
                  <a:lnTo>
                    <a:pt x="1268818" y="782497"/>
                  </a:lnTo>
                  <a:lnTo>
                    <a:pt x="1275664" y="737311"/>
                  </a:lnTo>
                  <a:lnTo>
                    <a:pt x="1282153" y="692912"/>
                  </a:lnTo>
                  <a:lnTo>
                    <a:pt x="1288288" y="649312"/>
                  </a:lnTo>
                  <a:lnTo>
                    <a:pt x="1294028" y="606552"/>
                  </a:lnTo>
                  <a:lnTo>
                    <a:pt x="1299387" y="564642"/>
                  </a:lnTo>
                  <a:lnTo>
                    <a:pt x="1304353" y="523633"/>
                  </a:lnTo>
                  <a:lnTo>
                    <a:pt x="1308887" y="483527"/>
                  </a:lnTo>
                  <a:lnTo>
                    <a:pt x="1331252" y="386943"/>
                  </a:lnTo>
                  <a:lnTo>
                    <a:pt x="1375410" y="193586"/>
                  </a:lnTo>
                  <a:lnTo>
                    <a:pt x="1418844" y="0"/>
                  </a:lnTo>
                  <a:close/>
                </a:path>
                <a:path w="3522980" h="2027554">
                  <a:moveTo>
                    <a:pt x="3522408" y="0"/>
                  </a:moveTo>
                  <a:lnTo>
                    <a:pt x="3339350" y="0"/>
                  </a:lnTo>
                  <a:lnTo>
                    <a:pt x="3295015" y="219075"/>
                  </a:lnTo>
                  <a:lnTo>
                    <a:pt x="3252025" y="434721"/>
                  </a:lnTo>
                  <a:lnTo>
                    <a:pt x="3220948" y="593737"/>
                  </a:lnTo>
                  <a:lnTo>
                    <a:pt x="3191065" y="750074"/>
                  </a:lnTo>
                  <a:lnTo>
                    <a:pt x="3171914" y="852652"/>
                  </a:lnTo>
                  <a:lnTo>
                    <a:pt x="3153435" y="953795"/>
                  </a:lnTo>
                  <a:lnTo>
                    <a:pt x="3135706" y="1053426"/>
                  </a:lnTo>
                  <a:lnTo>
                    <a:pt x="3118764" y="1151420"/>
                  </a:lnTo>
                  <a:lnTo>
                    <a:pt x="3102673" y="1247711"/>
                  </a:lnTo>
                  <a:lnTo>
                    <a:pt x="3087497" y="1342186"/>
                  </a:lnTo>
                  <a:lnTo>
                    <a:pt x="3073285" y="1434757"/>
                  </a:lnTo>
                  <a:lnTo>
                    <a:pt x="3066554" y="1480299"/>
                  </a:lnTo>
                  <a:lnTo>
                    <a:pt x="3060103" y="1525333"/>
                  </a:lnTo>
                  <a:lnTo>
                    <a:pt x="3053905" y="1569847"/>
                  </a:lnTo>
                  <a:lnTo>
                    <a:pt x="3047987" y="1613814"/>
                  </a:lnTo>
                  <a:lnTo>
                    <a:pt x="3042361" y="1657235"/>
                  </a:lnTo>
                  <a:lnTo>
                    <a:pt x="3037027" y="1700098"/>
                  </a:lnTo>
                  <a:lnTo>
                    <a:pt x="3031985" y="1742389"/>
                  </a:lnTo>
                  <a:lnTo>
                    <a:pt x="2973476" y="2027516"/>
                  </a:lnTo>
                  <a:lnTo>
                    <a:pt x="3133674" y="2027516"/>
                  </a:lnTo>
                  <a:lnTo>
                    <a:pt x="3142462" y="1970366"/>
                  </a:lnTo>
                  <a:lnTo>
                    <a:pt x="3150844" y="1914321"/>
                  </a:lnTo>
                  <a:lnTo>
                    <a:pt x="3158820" y="1859381"/>
                  </a:lnTo>
                  <a:lnTo>
                    <a:pt x="3166376" y="1805597"/>
                  </a:lnTo>
                  <a:lnTo>
                    <a:pt x="3173501" y="1753006"/>
                  </a:lnTo>
                  <a:lnTo>
                    <a:pt x="3180169" y="1701634"/>
                  </a:lnTo>
                  <a:lnTo>
                    <a:pt x="3186392" y="1651508"/>
                  </a:lnTo>
                  <a:lnTo>
                    <a:pt x="3192132" y="1602663"/>
                  </a:lnTo>
                  <a:lnTo>
                    <a:pt x="3197402" y="1555153"/>
                  </a:lnTo>
                  <a:lnTo>
                    <a:pt x="3212020" y="1485214"/>
                  </a:lnTo>
                  <a:lnTo>
                    <a:pt x="3226320" y="1419694"/>
                  </a:lnTo>
                  <a:lnTo>
                    <a:pt x="3240316" y="1358582"/>
                  </a:lnTo>
                  <a:lnTo>
                    <a:pt x="3254006" y="1301915"/>
                  </a:lnTo>
                  <a:lnTo>
                    <a:pt x="3267379" y="1249667"/>
                  </a:lnTo>
                  <a:lnTo>
                    <a:pt x="3280435" y="1201877"/>
                  </a:lnTo>
                  <a:lnTo>
                    <a:pt x="3293173" y="1158532"/>
                  </a:lnTo>
                  <a:lnTo>
                    <a:pt x="3305581" y="1119644"/>
                  </a:lnTo>
                  <a:lnTo>
                    <a:pt x="3329457" y="1055281"/>
                  </a:lnTo>
                  <a:lnTo>
                    <a:pt x="3340912" y="1029830"/>
                  </a:lnTo>
                  <a:lnTo>
                    <a:pt x="3347440" y="983145"/>
                  </a:lnTo>
                  <a:lnTo>
                    <a:pt x="3354247" y="936167"/>
                  </a:lnTo>
                  <a:lnTo>
                    <a:pt x="3361309" y="888898"/>
                  </a:lnTo>
                  <a:lnTo>
                    <a:pt x="3368611" y="841349"/>
                  </a:lnTo>
                  <a:lnTo>
                    <a:pt x="3376155" y="793534"/>
                  </a:lnTo>
                  <a:lnTo>
                    <a:pt x="3383927" y="745464"/>
                  </a:lnTo>
                  <a:lnTo>
                    <a:pt x="3400133" y="648576"/>
                  </a:lnTo>
                  <a:lnTo>
                    <a:pt x="3417163" y="550786"/>
                  </a:lnTo>
                  <a:lnTo>
                    <a:pt x="3434943" y="452145"/>
                  </a:lnTo>
                  <a:lnTo>
                    <a:pt x="3453409" y="352755"/>
                  </a:lnTo>
                  <a:lnTo>
                    <a:pt x="3472484" y="252679"/>
                  </a:lnTo>
                  <a:lnTo>
                    <a:pt x="3492106" y="151993"/>
                  </a:lnTo>
                  <a:lnTo>
                    <a:pt x="3522408" y="0"/>
                  </a:lnTo>
                  <a:close/>
                </a:path>
              </a:pathLst>
            </a:custGeom>
            <a:solidFill>
              <a:srgbClr val="FAA62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0203606" y="4354879"/>
            <a:ext cx="3910329" cy="1713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153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Arial"/>
                <a:cs typeface="Arial"/>
              </a:rPr>
              <a:t>Unleashing </a:t>
            </a:r>
            <a:r>
              <a:rPr dirty="0" sz="2400" spc="9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Power </a:t>
            </a:r>
            <a:r>
              <a:rPr dirty="0" sz="2400" spc="95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dirty="0" sz="2400" spc="65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Analytics: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Insights</a:t>
            </a:r>
            <a:r>
              <a:rPr dirty="0" sz="2400" spc="-3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That 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Keep </a:t>
            </a:r>
            <a:r>
              <a:rPr dirty="0" sz="2400" spc="-5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Ahead </a:t>
            </a:r>
            <a:r>
              <a:rPr dirty="0" sz="2400" spc="95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2400" spc="9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Curve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48689" y="6714190"/>
            <a:ext cx="8111490" cy="3141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400" spc="-730" b="1">
                <a:latin typeface="Arial"/>
                <a:cs typeface="Arial"/>
              </a:rPr>
              <a:t>P</a:t>
            </a:r>
            <a:r>
              <a:rPr dirty="0" sz="10400" spc="-35" b="1">
                <a:latin typeface="Arial"/>
                <a:cs typeface="Arial"/>
              </a:rPr>
              <a:t>r</a:t>
            </a:r>
            <a:r>
              <a:rPr dirty="0" sz="10400" spc="330" b="1">
                <a:latin typeface="Arial"/>
                <a:cs typeface="Arial"/>
              </a:rPr>
              <a:t>e</a:t>
            </a:r>
            <a:r>
              <a:rPr dirty="0" sz="10400" spc="-430" b="1">
                <a:latin typeface="Arial"/>
                <a:cs typeface="Arial"/>
              </a:rPr>
              <a:t>s</a:t>
            </a:r>
            <a:r>
              <a:rPr dirty="0" sz="10400" spc="330" b="1">
                <a:latin typeface="Arial"/>
                <a:cs typeface="Arial"/>
              </a:rPr>
              <a:t>e</a:t>
            </a:r>
            <a:r>
              <a:rPr dirty="0" sz="10400" spc="-135" b="1">
                <a:latin typeface="Arial"/>
                <a:cs typeface="Arial"/>
              </a:rPr>
              <a:t>n</a:t>
            </a:r>
            <a:r>
              <a:rPr dirty="0" sz="10400" spc="810" b="1">
                <a:latin typeface="Arial"/>
                <a:cs typeface="Arial"/>
              </a:rPr>
              <a:t>t</a:t>
            </a:r>
            <a:r>
              <a:rPr dirty="0" sz="10400" spc="110" b="1">
                <a:latin typeface="Arial"/>
                <a:cs typeface="Arial"/>
              </a:rPr>
              <a:t>a</a:t>
            </a:r>
            <a:r>
              <a:rPr dirty="0" sz="10400" spc="810" b="1">
                <a:latin typeface="Arial"/>
                <a:cs typeface="Arial"/>
              </a:rPr>
              <a:t>t</a:t>
            </a:r>
            <a:r>
              <a:rPr dirty="0" sz="10400" spc="-220" b="1">
                <a:latin typeface="Arial"/>
                <a:cs typeface="Arial"/>
              </a:rPr>
              <a:t>i</a:t>
            </a:r>
            <a:r>
              <a:rPr dirty="0" sz="10400" spc="-160" b="1">
                <a:latin typeface="Arial"/>
                <a:cs typeface="Arial"/>
              </a:rPr>
              <a:t>o</a:t>
            </a:r>
            <a:r>
              <a:rPr dirty="0" sz="10400" spc="-30" b="1">
                <a:latin typeface="Arial"/>
                <a:cs typeface="Arial"/>
              </a:rPr>
              <a:t>n</a:t>
            </a:r>
            <a:endParaRPr sz="10400">
              <a:latin typeface="Arial"/>
              <a:cs typeface="Arial"/>
            </a:endParaRPr>
          </a:p>
          <a:p>
            <a:pPr marL="4450080">
              <a:lnSpc>
                <a:spcPct val="100000"/>
              </a:lnSpc>
              <a:spcBef>
                <a:spcPts val="5875"/>
              </a:spcBef>
            </a:pPr>
            <a:r>
              <a:rPr dirty="0" sz="2400" spc="-105">
                <a:latin typeface="Arial"/>
                <a:cs typeface="Arial"/>
              </a:rPr>
              <a:t>ORINAME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85">
                <a:latin typeface="Arial"/>
                <a:cs typeface="Arial"/>
              </a:rPr>
              <a:t>AGBI</a:t>
            </a:r>
            <a:endParaRPr sz="2400">
              <a:latin typeface="Arial"/>
              <a:cs typeface="Arial"/>
            </a:endParaRPr>
          </a:p>
          <a:p>
            <a:pPr marL="5168900">
              <a:lnSpc>
                <a:spcPct val="100000"/>
              </a:lnSpc>
              <a:spcBef>
                <a:spcPts val="420"/>
              </a:spcBef>
            </a:pPr>
            <a:r>
              <a:rPr dirty="0" sz="2400" spc="25">
                <a:latin typeface="Arial"/>
                <a:cs typeface="Arial"/>
              </a:rPr>
              <a:t>22139986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67327" y="2340376"/>
            <a:ext cx="3952875" cy="6829425"/>
          </a:xfrm>
          <a:custGeom>
            <a:avLst/>
            <a:gdLst/>
            <a:ahLst/>
            <a:cxnLst/>
            <a:rect l="l" t="t" r="r" b="b"/>
            <a:pathLst>
              <a:path w="3952875" h="6829425">
                <a:moveTo>
                  <a:pt x="3806662" y="6829409"/>
                </a:moveTo>
                <a:lnTo>
                  <a:pt x="146136" y="6829409"/>
                </a:lnTo>
                <a:lnTo>
                  <a:pt x="99999" y="6821940"/>
                </a:lnTo>
                <a:lnTo>
                  <a:pt x="59879" y="6801156"/>
                </a:lnTo>
                <a:lnTo>
                  <a:pt x="28209" y="6769491"/>
                </a:lnTo>
                <a:lnTo>
                  <a:pt x="7423" y="6729380"/>
                </a:lnTo>
                <a:lnTo>
                  <a:pt x="0" y="6683538"/>
                </a:lnTo>
                <a:lnTo>
                  <a:pt x="0" y="145898"/>
                </a:lnTo>
                <a:lnTo>
                  <a:pt x="7423" y="100046"/>
                </a:lnTo>
                <a:lnTo>
                  <a:pt x="28209" y="59927"/>
                </a:lnTo>
                <a:lnTo>
                  <a:pt x="59879" y="28257"/>
                </a:lnTo>
                <a:lnTo>
                  <a:pt x="99999" y="7470"/>
                </a:lnTo>
                <a:lnTo>
                  <a:pt x="146136" y="0"/>
                </a:lnTo>
                <a:lnTo>
                  <a:pt x="3806662" y="0"/>
                </a:lnTo>
                <a:lnTo>
                  <a:pt x="3852788" y="7470"/>
                </a:lnTo>
                <a:lnTo>
                  <a:pt x="3892907" y="28257"/>
                </a:lnTo>
                <a:lnTo>
                  <a:pt x="3924580" y="59927"/>
                </a:lnTo>
                <a:lnTo>
                  <a:pt x="3945372" y="100046"/>
                </a:lnTo>
                <a:lnTo>
                  <a:pt x="3952799" y="145898"/>
                </a:lnTo>
                <a:lnTo>
                  <a:pt x="3952799" y="6683538"/>
                </a:lnTo>
                <a:lnTo>
                  <a:pt x="3945372" y="6729380"/>
                </a:lnTo>
                <a:lnTo>
                  <a:pt x="3924580" y="6769491"/>
                </a:lnTo>
                <a:lnTo>
                  <a:pt x="3892907" y="6801156"/>
                </a:lnTo>
                <a:lnTo>
                  <a:pt x="3852788" y="6821940"/>
                </a:lnTo>
                <a:lnTo>
                  <a:pt x="3806662" y="6829409"/>
                </a:lnTo>
                <a:close/>
              </a:path>
            </a:pathLst>
          </a:custGeom>
          <a:solidFill>
            <a:srgbClr val="FCF4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894386" y="2385182"/>
            <a:ext cx="3938270" cy="6830059"/>
          </a:xfrm>
          <a:custGeom>
            <a:avLst/>
            <a:gdLst/>
            <a:ahLst/>
            <a:cxnLst/>
            <a:rect l="l" t="t" r="r" b="b"/>
            <a:pathLst>
              <a:path w="3938269" h="6830059">
                <a:moveTo>
                  <a:pt x="3797167" y="6829440"/>
                </a:moveTo>
                <a:lnTo>
                  <a:pt x="146181" y="6829440"/>
                </a:lnTo>
                <a:lnTo>
                  <a:pt x="100044" y="6821967"/>
                </a:lnTo>
                <a:lnTo>
                  <a:pt x="59924" y="6801176"/>
                </a:lnTo>
                <a:lnTo>
                  <a:pt x="28254" y="6769502"/>
                </a:lnTo>
                <a:lnTo>
                  <a:pt x="7468" y="6729383"/>
                </a:lnTo>
                <a:lnTo>
                  <a:pt x="0" y="6683260"/>
                </a:lnTo>
                <a:lnTo>
                  <a:pt x="0" y="146180"/>
                </a:lnTo>
                <a:lnTo>
                  <a:pt x="7468" y="100048"/>
                </a:lnTo>
                <a:lnTo>
                  <a:pt x="28254" y="59928"/>
                </a:lnTo>
                <a:lnTo>
                  <a:pt x="59924" y="28257"/>
                </a:lnTo>
                <a:lnTo>
                  <a:pt x="100044" y="7470"/>
                </a:lnTo>
                <a:lnTo>
                  <a:pt x="146181" y="0"/>
                </a:lnTo>
                <a:lnTo>
                  <a:pt x="3797167" y="0"/>
                </a:lnTo>
                <a:lnTo>
                  <a:pt x="3843304" y="7470"/>
                </a:lnTo>
                <a:lnTo>
                  <a:pt x="3883424" y="28257"/>
                </a:lnTo>
                <a:lnTo>
                  <a:pt x="3915094" y="59928"/>
                </a:lnTo>
                <a:lnTo>
                  <a:pt x="3935880" y="100048"/>
                </a:lnTo>
                <a:lnTo>
                  <a:pt x="3937927" y="112695"/>
                </a:lnTo>
                <a:lnTo>
                  <a:pt x="3937927" y="6716738"/>
                </a:lnTo>
                <a:lnTo>
                  <a:pt x="3915094" y="6769502"/>
                </a:lnTo>
                <a:lnTo>
                  <a:pt x="3883424" y="6801176"/>
                </a:lnTo>
                <a:lnTo>
                  <a:pt x="3843304" y="6821967"/>
                </a:lnTo>
                <a:lnTo>
                  <a:pt x="3797167" y="6829440"/>
                </a:lnTo>
                <a:close/>
              </a:path>
            </a:pathLst>
          </a:custGeom>
          <a:solidFill>
            <a:srgbClr val="FDE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070513" y="1545671"/>
            <a:ext cx="3952875" cy="790575"/>
          </a:xfrm>
          <a:custGeom>
            <a:avLst/>
            <a:gdLst/>
            <a:ahLst/>
            <a:cxnLst/>
            <a:rect l="l" t="t" r="r" b="b"/>
            <a:pathLst>
              <a:path w="3952875" h="790575">
                <a:moveTo>
                  <a:pt x="3833182" y="790568"/>
                </a:moveTo>
                <a:lnTo>
                  <a:pt x="120656" y="790568"/>
                </a:lnTo>
                <a:lnTo>
                  <a:pt x="100055" y="787232"/>
                </a:lnTo>
                <a:lnTo>
                  <a:pt x="59936" y="766445"/>
                </a:lnTo>
                <a:lnTo>
                  <a:pt x="28263" y="734775"/>
                </a:lnTo>
                <a:lnTo>
                  <a:pt x="7471" y="694656"/>
                </a:lnTo>
                <a:lnTo>
                  <a:pt x="0" y="648528"/>
                </a:lnTo>
                <a:lnTo>
                  <a:pt x="0" y="146176"/>
                </a:lnTo>
                <a:lnTo>
                  <a:pt x="7471" y="100048"/>
                </a:lnTo>
                <a:lnTo>
                  <a:pt x="28263" y="59928"/>
                </a:lnTo>
                <a:lnTo>
                  <a:pt x="59936" y="28257"/>
                </a:lnTo>
                <a:lnTo>
                  <a:pt x="100055" y="7470"/>
                </a:lnTo>
                <a:lnTo>
                  <a:pt x="146181" y="0"/>
                </a:lnTo>
                <a:lnTo>
                  <a:pt x="3807652" y="0"/>
                </a:lnTo>
                <a:lnTo>
                  <a:pt x="3853789" y="7470"/>
                </a:lnTo>
                <a:lnTo>
                  <a:pt x="3893909" y="28257"/>
                </a:lnTo>
                <a:lnTo>
                  <a:pt x="3925579" y="59928"/>
                </a:lnTo>
                <a:lnTo>
                  <a:pt x="3946364" y="100048"/>
                </a:lnTo>
                <a:lnTo>
                  <a:pt x="3952844" y="140067"/>
                </a:lnTo>
                <a:lnTo>
                  <a:pt x="3952844" y="654637"/>
                </a:lnTo>
                <a:lnTo>
                  <a:pt x="3946364" y="694656"/>
                </a:lnTo>
                <a:lnTo>
                  <a:pt x="3925579" y="734775"/>
                </a:lnTo>
                <a:lnTo>
                  <a:pt x="3893909" y="766445"/>
                </a:lnTo>
                <a:lnTo>
                  <a:pt x="3853789" y="787232"/>
                </a:lnTo>
                <a:lnTo>
                  <a:pt x="3833182" y="790568"/>
                </a:lnTo>
                <a:close/>
              </a:path>
            </a:pathLst>
          </a:custGeom>
          <a:solidFill>
            <a:srgbClr val="FCB2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390466" y="1708101"/>
            <a:ext cx="1314450" cy="406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25" b="1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894386" y="1590562"/>
            <a:ext cx="3952875" cy="790575"/>
          </a:xfrm>
          <a:custGeom>
            <a:avLst/>
            <a:gdLst/>
            <a:ahLst/>
            <a:cxnLst/>
            <a:rect l="l" t="t" r="r" b="b"/>
            <a:pathLst>
              <a:path w="3952875" h="790575">
                <a:moveTo>
                  <a:pt x="3833174" y="790568"/>
                </a:moveTo>
                <a:lnTo>
                  <a:pt x="120653" y="790568"/>
                </a:lnTo>
                <a:lnTo>
                  <a:pt x="100044" y="787231"/>
                </a:lnTo>
                <a:lnTo>
                  <a:pt x="59924" y="766444"/>
                </a:lnTo>
                <a:lnTo>
                  <a:pt x="28254" y="734773"/>
                </a:lnTo>
                <a:lnTo>
                  <a:pt x="7468" y="694653"/>
                </a:lnTo>
                <a:lnTo>
                  <a:pt x="0" y="648521"/>
                </a:lnTo>
                <a:lnTo>
                  <a:pt x="0" y="146177"/>
                </a:lnTo>
                <a:lnTo>
                  <a:pt x="7468" y="100046"/>
                </a:lnTo>
                <a:lnTo>
                  <a:pt x="28254" y="59927"/>
                </a:lnTo>
                <a:lnTo>
                  <a:pt x="59924" y="28257"/>
                </a:lnTo>
                <a:lnTo>
                  <a:pt x="100044" y="7470"/>
                </a:lnTo>
                <a:lnTo>
                  <a:pt x="146181" y="0"/>
                </a:lnTo>
                <a:lnTo>
                  <a:pt x="3807652" y="0"/>
                </a:lnTo>
                <a:lnTo>
                  <a:pt x="3853778" y="7470"/>
                </a:lnTo>
                <a:lnTo>
                  <a:pt x="3893896" y="28257"/>
                </a:lnTo>
                <a:lnTo>
                  <a:pt x="3925570" y="59927"/>
                </a:lnTo>
                <a:lnTo>
                  <a:pt x="3946362" y="100046"/>
                </a:lnTo>
                <a:lnTo>
                  <a:pt x="3952844" y="140064"/>
                </a:lnTo>
                <a:lnTo>
                  <a:pt x="3952844" y="654634"/>
                </a:lnTo>
                <a:lnTo>
                  <a:pt x="3946362" y="694653"/>
                </a:lnTo>
                <a:lnTo>
                  <a:pt x="3925570" y="734773"/>
                </a:lnTo>
                <a:lnTo>
                  <a:pt x="3893896" y="766444"/>
                </a:lnTo>
                <a:lnTo>
                  <a:pt x="3853778" y="787231"/>
                </a:lnTo>
                <a:lnTo>
                  <a:pt x="3833174" y="790568"/>
                </a:lnTo>
                <a:close/>
              </a:path>
            </a:pathLst>
          </a:custGeom>
          <a:solidFill>
            <a:srgbClr val="F26A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880803" y="1752989"/>
            <a:ext cx="198120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5" b="1">
                <a:solidFill>
                  <a:srgbClr val="FFFFFF"/>
                </a:solidFill>
                <a:latin typeface="Arial"/>
                <a:cs typeface="Arial"/>
              </a:rPr>
              <a:t>Visualization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34476" y="1590562"/>
            <a:ext cx="3952875" cy="7624445"/>
            <a:chOff x="5734476" y="1590562"/>
            <a:chExt cx="3952875" cy="7624445"/>
          </a:xfrm>
        </p:grpSpPr>
        <p:sp>
          <p:nvSpPr>
            <p:cNvPr id="9" name="object 9"/>
            <p:cNvSpPr/>
            <p:nvPr/>
          </p:nvSpPr>
          <p:spPr>
            <a:xfrm>
              <a:off x="5734476" y="2385261"/>
              <a:ext cx="3938270" cy="6829425"/>
            </a:xfrm>
            <a:custGeom>
              <a:avLst/>
              <a:gdLst/>
              <a:ahLst/>
              <a:cxnLst/>
              <a:rect l="l" t="t" r="r" b="b"/>
              <a:pathLst>
                <a:path w="3938270" h="6829425">
                  <a:moveTo>
                    <a:pt x="3797167" y="6829360"/>
                  </a:moveTo>
                  <a:lnTo>
                    <a:pt x="146181" y="6829360"/>
                  </a:lnTo>
                  <a:lnTo>
                    <a:pt x="100044" y="6821888"/>
                  </a:lnTo>
                  <a:lnTo>
                    <a:pt x="59924" y="6801096"/>
                  </a:lnTo>
                  <a:lnTo>
                    <a:pt x="28254" y="6769423"/>
                  </a:lnTo>
                  <a:lnTo>
                    <a:pt x="7468" y="6729304"/>
                  </a:lnTo>
                  <a:lnTo>
                    <a:pt x="0" y="6683182"/>
                  </a:lnTo>
                  <a:lnTo>
                    <a:pt x="0" y="146178"/>
                  </a:lnTo>
                  <a:lnTo>
                    <a:pt x="7468" y="100048"/>
                  </a:lnTo>
                  <a:lnTo>
                    <a:pt x="28254" y="59928"/>
                  </a:lnTo>
                  <a:lnTo>
                    <a:pt x="59924" y="28257"/>
                  </a:lnTo>
                  <a:lnTo>
                    <a:pt x="100044" y="7470"/>
                  </a:lnTo>
                  <a:lnTo>
                    <a:pt x="146181" y="0"/>
                  </a:lnTo>
                  <a:lnTo>
                    <a:pt x="3797167" y="0"/>
                  </a:lnTo>
                  <a:lnTo>
                    <a:pt x="3843304" y="7470"/>
                  </a:lnTo>
                  <a:lnTo>
                    <a:pt x="3883424" y="28257"/>
                  </a:lnTo>
                  <a:lnTo>
                    <a:pt x="3915094" y="59928"/>
                  </a:lnTo>
                  <a:lnTo>
                    <a:pt x="3935880" y="100048"/>
                  </a:lnTo>
                  <a:lnTo>
                    <a:pt x="3937927" y="112696"/>
                  </a:lnTo>
                  <a:lnTo>
                    <a:pt x="3937927" y="6716658"/>
                  </a:lnTo>
                  <a:lnTo>
                    <a:pt x="3915094" y="6769423"/>
                  </a:lnTo>
                  <a:lnTo>
                    <a:pt x="3883424" y="6801096"/>
                  </a:lnTo>
                  <a:lnTo>
                    <a:pt x="3843304" y="6821888"/>
                  </a:lnTo>
                  <a:lnTo>
                    <a:pt x="3797167" y="6829360"/>
                  </a:lnTo>
                  <a:close/>
                </a:path>
              </a:pathLst>
            </a:custGeom>
            <a:solidFill>
              <a:srgbClr val="E2F1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734476" y="1590562"/>
              <a:ext cx="3952875" cy="790575"/>
            </a:xfrm>
            <a:custGeom>
              <a:avLst/>
              <a:gdLst/>
              <a:ahLst/>
              <a:cxnLst/>
              <a:rect l="l" t="t" r="r" b="b"/>
              <a:pathLst>
                <a:path w="3952875" h="790575">
                  <a:moveTo>
                    <a:pt x="3833516" y="790568"/>
                  </a:moveTo>
                  <a:lnTo>
                    <a:pt x="120652" y="790568"/>
                  </a:lnTo>
                  <a:lnTo>
                    <a:pt x="100044" y="787231"/>
                  </a:lnTo>
                  <a:lnTo>
                    <a:pt x="59924" y="766444"/>
                  </a:lnTo>
                  <a:lnTo>
                    <a:pt x="28254" y="734773"/>
                  </a:lnTo>
                  <a:lnTo>
                    <a:pt x="7468" y="694653"/>
                  </a:lnTo>
                  <a:lnTo>
                    <a:pt x="0" y="648523"/>
                  </a:lnTo>
                  <a:lnTo>
                    <a:pt x="0" y="146175"/>
                  </a:lnTo>
                  <a:lnTo>
                    <a:pt x="7468" y="100046"/>
                  </a:lnTo>
                  <a:lnTo>
                    <a:pt x="28254" y="59927"/>
                  </a:lnTo>
                  <a:lnTo>
                    <a:pt x="59924" y="28257"/>
                  </a:lnTo>
                  <a:lnTo>
                    <a:pt x="100044" y="7470"/>
                  </a:lnTo>
                  <a:lnTo>
                    <a:pt x="146181" y="0"/>
                  </a:lnTo>
                  <a:lnTo>
                    <a:pt x="3807987" y="0"/>
                  </a:lnTo>
                  <a:lnTo>
                    <a:pt x="3854125" y="7470"/>
                  </a:lnTo>
                  <a:lnTo>
                    <a:pt x="3894245" y="28257"/>
                  </a:lnTo>
                  <a:lnTo>
                    <a:pt x="3925914" y="59927"/>
                  </a:lnTo>
                  <a:lnTo>
                    <a:pt x="3946700" y="100046"/>
                  </a:lnTo>
                  <a:lnTo>
                    <a:pt x="3952844" y="137992"/>
                  </a:lnTo>
                  <a:lnTo>
                    <a:pt x="3952844" y="656706"/>
                  </a:lnTo>
                  <a:lnTo>
                    <a:pt x="3946700" y="694653"/>
                  </a:lnTo>
                  <a:lnTo>
                    <a:pt x="3925914" y="734773"/>
                  </a:lnTo>
                  <a:lnTo>
                    <a:pt x="3894245" y="766444"/>
                  </a:lnTo>
                  <a:lnTo>
                    <a:pt x="3854125" y="787231"/>
                  </a:lnTo>
                  <a:lnTo>
                    <a:pt x="3833516" y="790568"/>
                  </a:lnTo>
                  <a:close/>
                </a:path>
              </a:pathLst>
            </a:custGeom>
            <a:solidFill>
              <a:srgbClr val="00AF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513893" y="1752989"/>
            <a:ext cx="239585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25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25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15">
                <a:solidFill>
                  <a:srgbClr val="FFFFFF"/>
                </a:solidFill>
                <a:latin typeface="Arial"/>
                <a:cs typeface="Arial"/>
              </a:rPr>
              <a:t>Processing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5386" y="2138227"/>
            <a:ext cx="3902710" cy="3931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5500" spc="15" b="1">
                <a:latin typeface="Arial"/>
                <a:cs typeface="Arial"/>
              </a:rPr>
              <a:t>Graph  </a:t>
            </a:r>
            <a:r>
              <a:rPr dirty="0" sz="5500" spc="-90" b="1">
                <a:latin typeface="Arial"/>
                <a:cs typeface="Arial"/>
              </a:rPr>
              <a:t>Analysis  </a:t>
            </a:r>
            <a:r>
              <a:rPr dirty="0" sz="5500" spc="-80" b="1">
                <a:latin typeface="Arial"/>
                <a:cs typeface="Arial"/>
              </a:rPr>
              <a:t>Process </a:t>
            </a:r>
            <a:r>
              <a:rPr dirty="0" sz="5500" spc="25" b="1">
                <a:latin typeface="Arial"/>
                <a:cs typeface="Arial"/>
              </a:rPr>
              <a:t>of  </a:t>
            </a:r>
            <a:r>
              <a:rPr dirty="0" sz="5500" spc="-150" b="1">
                <a:latin typeface="Arial"/>
                <a:cs typeface="Arial"/>
              </a:rPr>
              <a:t>Enron</a:t>
            </a:r>
            <a:r>
              <a:rPr dirty="0" sz="5500" spc="-420" b="1">
                <a:latin typeface="Arial"/>
                <a:cs typeface="Arial"/>
              </a:rPr>
              <a:t> </a:t>
            </a:r>
            <a:r>
              <a:rPr dirty="0" sz="5500" spc="-105" b="1">
                <a:latin typeface="Arial"/>
                <a:cs typeface="Arial"/>
              </a:rPr>
              <a:t>Email</a:t>
            </a:r>
            <a:endParaRPr sz="55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10865" y="2686353"/>
            <a:ext cx="95039" cy="95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143459" y="2487030"/>
            <a:ext cx="3463290" cy="2306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95"/>
              </a:spcBef>
            </a:pPr>
            <a:r>
              <a:rPr dirty="0" sz="2150" spc="40">
                <a:latin typeface="Arial"/>
                <a:cs typeface="Arial"/>
              </a:rPr>
              <a:t>Data </a:t>
            </a:r>
            <a:r>
              <a:rPr dirty="0" sz="2150" spc="65">
                <a:latin typeface="Arial"/>
                <a:cs typeface="Arial"/>
              </a:rPr>
              <a:t>collection: </a:t>
            </a:r>
            <a:r>
              <a:rPr dirty="0" sz="2150" spc="-5">
                <a:latin typeface="Arial"/>
                <a:cs typeface="Arial"/>
              </a:rPr>
              <a:t>The </a:t>
            </a:r>
            <a:r>
              <a:rPr dirty="0" sz="2150" spc="100">
                <a:latin typeface="Arial"/>
                <a:cs typeface="Arial"/>
              </a:rPr>
              <a:t>first  </a:t>
            </a:r>
            <a:r>
              <a:rPr dirty="0" sz="2150" spc="114">
                <a:latin typeface="Arial"/>
                <a:cs typeface="Arial"/>
              </a:rPr>
              <a:t>step</a:t>
            </a:r>
            <a:r>
              <a:rPr dirty="0" sz="2150" spc="-35">
                <a:latin typeface="Arial"/>
                <a:cs typeface="Arial"/>
              </a:rPr>
              <a:t> </a:t>
            </a:r>
            <a:r>
              <a:rPr dirty="0" sz="2150" spc="25">
                <a:latin typeface="Arial"/>
                <a:cs typeface="Arial"/>
              </a:rPr>
              <a:t>is</a:t>
            </a:r>
            <a:r>
              <a:rPr dirty="0" sz="2150" spc="-30">
                <a:latin typeface="Arial"/>
                <a:cs typeface="Arial"/>
              </a:rPr>
              <a:t> </a:t>
            </a:r>
            <a:r>
              <a:rPr dirty="0" sz="2150" spc="165">
                <a:latin typeface="Arial"/>
                <a:cs typeface="Arial"/>
              </a:rPr>
              <a:t>to</a:t>
            </a:r>
            <a:r>
              <a:rPr dirty="0" sz="2150" spc="-35">
                <a:latin typeface="Arial"/>
                <a:cs typeface="Arial"/>
              </a:rPr>
              <a:t> </a:t>
            </a:r>
            <a:r>
              <a:rPr dirty="0" sz="2150" spc="95">
                <a:latin typeface="Arial"/>
                <a:cs typeface="Arial"/>
              </a:rPr>
              <a:t>obtain</a:t>
            </a:r>
            <a:r>
              <a:rPr dirty="0" sz="2150" spc="-30">
                <a:latin typeface="Arial"/>
                <a:cs typeface="Arial"/>
              </a:rPr>
              <a:t> </a:t>
            </a:r>
            <a:r>
              <a:rPr dirty="0" sz="2150" spc="110">
                <a:latin typeface="Arial"/>
                <a:cs typeface="Arial"/>
              </a:rPr>
              <a:t>the</a:t>
            </a:r>
            <a:r>
              <a:rPr dirty="0" sz="2150" spc="-35">
                <a:latin typeface="Arial"/>
                <a:cs typeface="Arial"/>
              </a:rPr>
              <a:t> </a:t>
            </a:r>
            <a:r>
              <a:rPr dirty="0" sz="2150" spc="10">
                <a:latin typeface="Arial"/>
                <a:cs typeface="Arial"/>
              </a:rPr>
              <a:t>Enron  </a:t>
            </a:r>
            <a:r>
              <a:rPr dirty="0" sz="2150" spc="45">
                <a:latin typeface="Arial"/>
                <a:cs typeface="Arial"/>
              </a:rPr>
              <a:t>email </a:t>
            </a:r>
            <a:r>
              <a:rPr dirty="0" sz="2150" spc="60">
                <a:latin typeface="Arial"/>
                <a:cs typeface="Arial"/>
              </a:rPr>
              <a:t>dataset. </a:t>
            </a:r>
            <a:r>
              <a:rPr dirty="0" sz="2150">
                <a:latin typeface="Arial"/>
                <a:cs typeface="Arial"/>
              </a:rPr>
              <a:t>This</a:t>
            </a:r>
            <a:r>
              <a:rPr dirty="0" sz="2150" spc="-220">
                <a:latin typeface="Arial"/>
                <a:cs typeface="Arial"/>
              </a:rPr>
              <a:t> </a:t>
            </a:r>
            <a:r>
              <a:rPr dirty="0" sz="2150" spc="95">
                <a:latin typeface="Arial"/>
                <a:cs typeface="Arial"/>
              </a:rPr>
              <a:t>dataset  </a:t>
            </a:r>
            <a:r>
              <a:rPr dirty="0" sz="2150" spc="25">
                <a:latin typeface="Arial"/>
                <a:cs typeface="Arial"/>
              </a:rPr>
              <a:t>is </a:t>
            </a:r>
            <a:r>
              <a:rPr dirty="0" sz="2150" spc="30">
                <a:latin typeface="Arial"/>
                <a:cs typeface="Arial"/>
              </a:rPr>
              <a:t>available </a:t>
            </a:r>
            <a:r>
              <a:rPr dirty="0" sz="2150" spc="110">
                <a:latin typeface="Arial"/>
                <a:cs typeface="Arial"/>
              </a:rPr>
              <a:t>from </a:t>
            </a:r>
            <a:r>
              <a:rPr dirty="0" sz="2150" spc="90">
                <a:latin typeface="Arial"/>
                <a:cs typeface="Arial"/>
              </a:rPr>
              <a:t>multiple  </a:t>
            </a:r>
            <a:r>
              <a:rPr dirty="0" sz="2150" spc="30">
                <a:latin typeface="Arial"/>
                <a:cs typeface="Arial"/>
              </a:rPr>
              <a:t>sources, </a:t>
            </a:r>
            <a:r>
              <a:rPr dirty="0" sz="2150" spc="65">
                <a:latin typeface="Arial"/>
                <a:cs typeface="Arial"/>
              </a:rPr>
              <a:t>such </a:t>
            </a:r>
            <a:r>
              <a:rPr dirty="0" sz="2150" spc="-5">
                <a:latin typeface="Arial"/>
                <a:cs typeface="Arial"/>
              </a:rPr>
              <a:t>as </a:t>
            </a:r>
            <a:r>
              <a:rPr dirty="0" sz="2150" spc="70">
                <a:latin typeface="Arial"/>
                <a:cs typeface="Arial"/>
              </a:rPr>
              <a:t>Network  </a:t>
            </a:r>
            <a:r>
              <a:rPr dirty="0" sz="2150" spc="40">
                <a:latin typeface="Arial"/>
                <a:cs typeface="Arial"/>
              </a:rPr>
              <a:t>Repository.</a:t>
            </a:r>
            <a:endParaRPr sz="21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078975" y="2686353"/>
            <a:ext cx="95039" cy="95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311568" y="2487030"/>
            <a:ext cx="3363595" cy="3067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95"/>
              </a:spcBef>
            </a:pPr>
            <a:r>
              <a:rPr dirty="0" sz="2150" spc="50">
                <a:latin typeface="Arial"/>
                <a:cs typeface="Arial"/>
              </a:rPr>
              <a:t>Graph </a:t>
            </a:r>
            <a:r>
              <a:rPr dirty="0" sz="2150" spc="85">
                <a:latin typeface="Arial"/>
                <a:cs typeface="Arial"/>
              </a:rPr>
              <a:t>construction: </a:t>
            </a:r>
            <a:r>
              <a:rPr dirty="0" sz="2150" spc="100">
                <a:latin typeface="Arial"/>
                <a:cs typeface="Arial"/>
              </a:rPr>
              <a:t>After  </a:t>
            </a:r>
            <a:r>
              <a:rPr dirty="0" sz="2150" spc="70">
                <a:latin typeface="Arial"/>
                <a:cs typeface="Arial"/>
              </a:rPr>
              <a:t>preprocessing </a:t>
            </a:r>
            <a:r>
              <a:rPr dirty="0" sz="2150" spc="110">
                <a:latin typeface="Arial"/>
                <a:cs typeface="Arial"/>
              </a:rPr>
              <a:t>the </a:t>
            </a:r>
            <a:r>
              <a:rPr dirty="0" sz="2150" spc="30">
                <a:latin typeface="Arial"/>
                <a:cs typeface="Arial"/>
              </a:rPr>
              <a:t>data,  </a:t>
            </a:r>
            <a:r>
              <a:rPr dirty="0" sz="2150" spc="110">
                <a:latin typeface="Arial"/>
                <a:cs typeface="Arial"/>
              </a:rPr>
              <a:t>the </a:t>
            </a:r>
            <a:r>
              <a:rPr dirty="0" sz="2150" spc="85">
                <a:latin typeface="Arial"/>
                <a:cs typeface="Arial"/>
              </a:rPr>
              <a:t>next </a:t>
            </a:r>
            <a:r>
              <a:rPr dirty="0" sz="2150" spc="114">
                <a:latin typeface="Arial"/>
                <a:cs typeface="Arial"/>
              </a:rPr>
              <a:t>step </a:t>
            </a:r>
            <a:r>
              <a:rPr dirty="0" sz="2150" spc="25">
                <a:latin typeface="Arial"/>
                <a:cs typeface="Arial"/>
              </a:rPr>
              <a:t>is </a:t>
            </a:r>
            <a:r>
              <a:rPr dirty="0" sz="2150" spc="165">
                <a:latin typeface="Arial"/>
                <a:cs typeface="Arial"/>
              </a:rPr>
              <a:t>to  </a:t>
            </a:r>
            <a:r>
              <a:rPr dirty="0" sz="2150" spc="120">
                <a:latin typeface="Arial"/>
                <a:cs typeface="Arial"/>
              </a:rPr>
              <a:t>construct </a:t>
            </a:r>
            <a:r>
              <a:rPr dirty="0" sz="2150" spc="-20">
                <a:latin typeface="Arial"/>
                <a:cs typeface="Arial"/>
              </a:rPr>
              <a:t>a </a:t>
            </a:r>
            <a:r>
              <a:rPr dirty="0" sz="2150" spc="55">
                <a:latin typeface="Arial"/>
                <a:cs typeface="Arial"/>
              </a:rPr>
              <a:t>graph </a:t>
            </a:r>
            <a:r>
              <a:rPr dirty="0" sz="2150" spc="30">
                <a:latin typeface="Arial"/>
                <a:cs typeface="Arial"/>
              </a:rPr>
              <a:t>using  </a:t>
            </a:r>
            <a:r>
              <a:rPr dirty="0" sz="2150" spc="110">
                <a:latin typeface="Arial"/>
                <a:cs typeface="Arial"/>
              </a:rPr>
              <a:t>the </a:t>
            </a:r>
            <a:r>
              <a:rPr dirty="0" sz="2150" spc="45">
                <a:latin typeface="Arial"/>
                <a:cs typeface="Arial"/>
              </a:rPr>
              <a:t>email </a:t>
            </a:r>
            <a:r>
              <a:rPr dirty="0" sz="2150" spc="55">
                <a:latin typeface="Arial"/>
                <a:cs typeface="Arial"/>
              </a:rPr>
              <a:t>addresses </a:t>
            </a:r>
            <a:r>
              <a:rPr dirty="0" sz="2150" spc="-5">
                <a:latin typeface="Arial"/>
                <a:cs typeface="Arial"/>
              </a:rPr>
              <a:t>as  </a:t>
            </a:r>
            <a:r>
              <a:rPr dirty="0" sz="2150" spc="70">
                <a:latin typeface="Arial"/>
                <a:cs typeface="Arial"/>
              </a:rPr>
              <a:t>nodes </a:t>
            </a:r>
            <a:r>
              <a:rPr dirty="0" sz="2150" spc="65">
                <a:latin typeface="Arial"/>
                <a:cs typeface="Arial"/>
              </a:rPr>
              <a:t>and </a:t>
            </a:r>
            <a:r>
              <a:rPr dirty="0" sz="2150" spc="110">
                <a:latin typeface="Arial"/>
                <a:cs typeface="Arial"/>
              </a:rPr>
              <a:t>the </a:t>
            </a:r>
            <a:r>
              <a:rPr dirty="0" sz="2150" spc="40">
                <a:latin typeface="Arial"/>
                <a:cs typeface="Arial"/>
              </a:rPr>
              <a:t>emails  </a:t>
            </a:r>
            <a:r>
              <a:rPr dirty="0" sz="2150" spc="55">
                <a:latin typeface="Arial"/>
                <a:cs typeface="Arial"/>
              </a:rPr>
              <a:t>exchanged </a:t>
            </a:r>
            <a:r>
              <a:rPr dirty="0" sz="2150" spc="95">
                <a:latin typeface="Arial"/>
                <a:cs typeface="Arial"/>
              </a:rPr>
              <a:t>between</a:t>
            </a:r>
            <a:r>
              <a:rPr dirty="0" sz="2150" spc="-150">
                <a:latin typeface="Arial"/>
                <a:cs typeface="Arial"/>
              </a:rPr>
              <a:t> </a:t>
            </a:r>
            <a:r>
              <a:rPr dirty="0" sz="2150" spc="120">
                <a:latin typeface="Arial"/>
                <a:cs typeface="Arial"/>
              </a:rPr>
              <a:t>them  </a:t>
            </a:r>
            <a:r>
              <a:rPr dirty="0" sz="2150" spc="-5">
                <a:latin typeface="Arial"/>
                <a:cs typeface="Arial"/>
              </a:rPr>
              <a:t>as</a:t>
            </a:r>
            <a:r>
              <a:rPr dirty="0" sz="2150" spc="-30">
                <a:latin typeface="Arial"/>
                <a:cs typeface="Arial"/>
              </a:rPr>
              <a:t> </a:t>
            </a:r>
            <a:r>
              <a:rPr dirty="0" sz="2150" spc="15">
                <a:latin typeface="Arial"/>
                <a:cs typeface="Arial"/>
              </a:rPr>
              <a:t>edges.</a:t>
            </a:r>
            <a:endParaRPr sz="21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078975" y="6107774"/>
            <a:ext cx="95039" cy="95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0311568" y="5908452"/>
            <a:ext cx="3425825" cy="34474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95"/>
              </a:spcBef>
            </a:pPr>
            <a:r>
              <a:rPr dirty="0" sz="2150" spc="40">
                <a:latin typeface="Arial"/>
                <a:cs typeface="Arial"/>
              </a:rPr>
              <a:t>Feature </a:t>
            </a:r>
            <a:r>
              <a:rPr dirty="0" sz="2150" spc="70">
                <a:latin typeface="Arial"/>
                <a:cs typeface="Arial"/>
              </a:rPr>
              <a:t>extraction:</a:t>
            </a:r>
            <a:r>
              <a:rPr dirty="0" sz="2150" spc="-140">
                <a:latin typeface="Arial"/>
                <a:cs typeface="Arial"/>
              </a:rPr>
              <a:t> </a:t>
            </a:r>
            <a:r>
              <a:rPr dirty="0" sz="2150" spc="105">
                <a:latin typeface="Arial"/>
                <a:cs typeface="Arial"/>
              </a:rPr>
              <a:t>extract  </a:t>
            </a:r>
            <a:r>
              <a:rPr dirty="0" sz="2150" spc="60">
                <a:latin typeface="Arial"/>
                <a:cs typeface="Arial"/>
              </a:rPr>
              <a:t>relevant </a:t>
            </a:r>
            <a:r>
              <a:rPr dirty="0" sz="2150" spc="70">
                <a:latin typeface="Arial"/>
                <a:cs typeface="Arial"/>
              </a:rPr>
              <a:t>features </a:t>
            </a:r>
            <a:r>
              <a:rPr dirty="0" sz="2150" spc="110">
                <a:latin typeface="Arial"/>
                <a:cs typeface="Arial"/>
              </a:rPr>
              <a:t>from the  </a:t>
            </a:r>
            <a:r>
              <a:rPr dirty="0" sz="2150" spc="15">
                <a:latin typeface="Arial"/>
                <a:cs typeface="Arial"/>
              </a:rPr>
              <a:t>graph. </a:t>
            </a:r>
            <a:r>
              <a:rPr dirty="0" sz="2150" spc="10">
                <a:latin typeface="Arial"/>
                <a:cs typeface="Arial"/>
              </a:rPr>
              <a:t>These </a:t>
            </a:r>
            <a:r>
              <a:rPr dirty="0" sz="2150" spc="70">
                <a:latin typeface="Arial"/>
                <a:cs typeface="Arial"/>
              </a:rPr>
              <a:t>features </a:t>
            </a:r>
            <a:r>
              <a:rPr dirty="0" sz="2150" spc="30">
                <a:latin typeface="Arial"/>
                <a:cs typeface="Arial"/>
              </a:rPr>
              <a:t>are  </a:t>
            </a:r>
            <a:r>
              <a:rPr dirty="0" sz="2150" spc="95">
                <a:latin typeface="Arial"/>
                <a:cs typeface="Arial"/>
              </a:rPr>
              <a:t>centrality </a:t>
            </a:r>
            <a:r>
              <a:rPr dirty="0" sz="2150" spc="15">
                <a:latin typeface="Arial"/>
                <a:cs typeface="Arial"/>
              </a:rPr>
              <a:t>measures, </a:t>
            </a:r>
            <a:r>
              <a:rPr dirty="0" sz="2150" spc="65">
                <a:latin typeface="Arial"/>
                <a:cs typeface="Arial"/>
              </a:rPr>
              <a:t>such  </a:t>
            </a:r>
            <a:r>
              <a:rPr dirty="0" sz="2150" spc="-5">
                <a:latin typeface="Arial"/>
                <a:cs typeface="Arial"/>
              </a:rPr>
              <a:t>as </a:t>
            </a:r>
            <a:r>
              <a:rPr dirty="0" sz="2150" spc="70">
                <a:latin typeface="Arial"/>
                <a:cs typeface="Arial"/>
              </a:rPr>
              <a:t>betweenness </a:t>
            </a:r>
            <a:r>
              <a:rPr dirty="0" sz="2150" spc="80">
                <a:latin typeface="Arial"/>
                <a:cs typeface="Arial"/>
              </a:rPr>
              <a:t>or  </a:t>
            </a:r>
            <a:r>
              <a:rPr dirty="0" sz="2150" spc="75">
                <a:latin typeface="Arial"/>
                <a:cs typeface="Arial"/>
              </a:rPr>
              <a:t>eigenvector </a:t>
            </a:r>
            <a:r>
              <a:rPr dirty="0" sz="2150" spc="70">
                <a:latin typeface="Arial"/>
                <a:cs typeface="Arial"/>
              </a:rPr>
              <a:t>centrality,  </a:t>
            </a:r>
            <a:r>
              <a:rPr dirty="0" sz="2150" spc="65">
                <a:latin typeface="Arial"/>
                <a:cs typeface="Arial"/>
              </a:rPr>
              <a:t>clustering </a:t>
            </a:r>
            <a:r>
              <a:rPr dirty="0" sz="2150" spc="70">
                <a:latin typeface="Arial"/>
                <a:cs typeface="Arial"/>
              </a:rPr>
              <a:t>coefficients,  </a:t>
            </a:r>
            <a:r>
              <a:rPr dirty="0" sz="2150" spc="60">
                <a:latin typeface="Arial"/>
                <a:cs typeface="Arial"/>
              </a:rPr>
              <a:t>degree </a:t>
            </a:r>
            <a:r>
              <a:rPr dirty="0" sz="2150" spc="95">
                <a:latin typeface="Arial"/>
                <a:cs typeface="Arial"/>
              </a:rPr>
              <a:t>distributions </a:t>
            </a:r>
            <a:r>
              <a:rPr dirty="0" sz="2150" spc="65">
                <a:latin typeface="Arial"/>
                <a:cs typeface="Arial"/>
              </a:rPr>
              <a:t>and  </a:t>
            </a:r>
            <a:r>
              <a:rPr dirty="0" sz="2150" spc="120">
                <a:latin typeface="Arial"/>
                <a:cs typeface="Arial"/>
              </a:rPr>
              <a:t>community</a:t>
            </a:r>
            <a:r>
              <a:rPr dirty="0" sz="2150" spc="-35">
                <a:latin typeface="Arial"/>
                <a:cs typeface="Arial"/>
              </a:rPr>
              <a:t> </a:t>
            </a:r>
            <a:r>
              <a:rPr dirty="0" sz="2150" spc="70">
                <a:latin typeface="Arial"/>
                <a:cs typeface="Arial"/>
              </a:rPr>
              <a:t>structures.</a:t>
            </a:r>
            <a:endParaRPr sz="21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072860" y="2621531"/>
            <a:ext cx="95039" cy="95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4305453" y="2422208"/>
            <a:ext cx="3405504" cy="4967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73025">
              <a:lnSpc>
                <a:spcPct val="115999"/>
              </a:lnSpc>
              <a:spcBef>
                <a:spcPts val="95"/>
              </a:spcBef>
            </a:pPr>
            <a:r>
              <a:rPr dirty="0" sz="2150" spc="100">
                <a:latin typeface="Arial"/>
                <a:cs typeface="Arial"/>
              </a:rPr>
              <a:t>After </a:t>
            </a:r>
            <a:r>
              <a:rPr dirty="0" sz="2150" spc="80">
                <a:latin typeface="Arial"/>
                <a:cs typeface="Arial"/>
              </a:rPr>
              <a:t>feature </a:t>
            </a:r>
            <a:r>
              <a:rPr dirty="0" sz="2150" spc="65">
                <a:latin typeface="Arial"/>
                <a:cs typeface="Arial"/>
              </a:rPr>
              <a:t>extraction,  </a:t>
            </a:r>
            <a:r>
              <a:rPr dirty="0" sz="2150" spc="110">
                <a:latin typeface="Arial"/>
                <a:cs typeface="Arial"/>
              </a:rPr>
              <a:t>the </a:t>
            </a:r>
            <a:r>
              <a:rPr dirty="0" sz="2150" spc="55">
                <a:latin typeface="Arial"/>
                <a:cs typeface="Arial"/>
              </a:rPr>
              <a:t>graph </a:t>
            </a:r>
            <a:r>
              <a:rPr dirty="0" sz="2150" spc="65">
                <a:latin typeface="Arial"/>
                <a:cs typeface="Arial"/>
              </a:rPr>
              <a:t>can </a:t>
            </a:r>
            <a:r>
              <a:rPr dirty="0" sz="2150" spc="105">
                <a:latin typeface="Arial"/>
                <a:cs typeface="Arial"/>
              </a:rPr>
              <a:t>be</a:t>
            </a:r>
            <a:r>
              <a:rPr dirty="0" sz="2150" spc="-370">
                <a:latin typeface="Arial"/>
                <a:cs typeface="Arial"/>
              </a:rPr>
              <a:t> </a:t>
            </a:r>
            <a:r>
              <a:rPr dirty="0" sz="2150" spc="30">
                <a:latin typeface="Arial"/>
                <a:cs typeface="Arial"/>
              </a:rPr>
              <a:t>analyzed  </a:t>
            </a:r>
            <a:r>
              <a:rPr dirty="0" sz="2150" spc="165">
                <a:latin typeface="Arial"/>
                <a:cs typeface="Arial"/>
              </a:rPr>
              <a:t>to </a:t>
            </a:r>
            <a:r>
              <a:rPr dirty="0" sz="2150" spc="40">
                <a:latin typeface="Arial"/>
                <a:cs typeface="Arial"/>
              </a:rPr>
              <a:t>answer </a:t>
            </a:r>
            <a:r>
              <a:rPr dirty="0" sz="2150" spc="95">
                <a:latin typeface="Arial"/>
                <a:cs typeface="Arial"/>
              </a:rPr>
              <a:t>specific  </a:t>
            </a:r>
            <a:r>
              <a:rPr dirty="0" sz="2150" spc="55">
                <a:latin typeface="Arial"/>
                <a:cs typeface="Arial"/>
              </a:rPr>
              <a:t>research </a:t>
            </a:r>
            <a:r>
              <a:rPr dirty="0" sz="2150" spc="50">
                <a:latin typeface="Arial"/>
                <a:cs typeface="Arial"/>
              </a:rPr>
              <a:t>questions. </a:t>
            </a:r>
            <a:r>
              <a:rPr dirty="0" sz="2150" spc="5">
                <a:latin typeface="Arial"/>
                <a:cs typeface="Arial"/>
              </a:rPr>
              <a:t>For  </a:t>
            </a:r>
            <a:r>
              <a:rPr dirty="0" sz="2150" spc="25">
                <a:latin typeface="Arial"/>
                <a:cs typeface="Arial"/>
              </a:rPr>
              <a:t>example, </a:t>
            </a:r>
            <a:r>
              <a:rPr dirty="0" sz="2150" spc="110">
                <a:latin typeface="Arial"/>
                <a:cs typeface="Arial"/>
              </a:rPr>
              <a:t>the </a:t>
            </a:r>
            <a:r>
              <a:rPr dirty="0" sz="2150" spc="55">
                <a:latin typeface="Arial"/>
                <a:cs typeface="Arial"/>
              </a:rPr>
              <a:t>graph </a:t>
            </a:r>
            <a:r>
              <a:rPr dirty="0" sz="2150" spc="65">
                <a:latin typeface="Arial"/>
                <a:cs typeface="Arial"/>
              </a:rPr>
              <a:t>can</a:t>
            </a:r>
            <a:r>
              <a:rPr dirty="0" sz="2150" spc="-365">
                <a:latin typeface="Arial"/>
                <a:cs typeface="Arial"/>
              </a:rPr>
              <a:t> </a:t>
            </a:r>
            <a:r>
              <a:rPr dirty="0" sz="2150" spc="105">
                <a:latin typeface="Arial"/>
                <a:cs typeface="Arial"/>
              </a:rPr>
              <a:t>be  </a:t>
            </a:r>
            <a:r>
              <a:rPr dirty="0" sz="2150" spc="30">
                <a:latin typeface="Arial"/>
                <a:cs typeface="Arial"/>
              </a:rPr>
              <a:t>analyzed </a:t>
            </a:r>
            <a:r>
              <a:rPr dirty="0" sz="2150" spc="165">
                <a:latin typeface="Arial"/>
                <a:cs typeface="Arial"/>
              </a:rPr>
              <a:t>to </a:t>
            </a:r>
            <a:r>
              <a:rPr dirty="0" sz="2150" spc="105">
                <a:latin typeface="Arial"/>
                <a:cs typeface="Arial"/>
              </a:rPr>
              <a:t>identify </a:t>
            </a:r>
            <a:r>
              <a:rPr dirty="0" sz="2150" spc="110">
                <a:latin typeface="Arial"/>
                <a:cs typeface="Arial"/>
              </a:rPr>
              <a:t>the  </a:t>
            </a:r>
            <a:r>
              <a:rPr dirty="0" sz="2150" spc="65">
                <a:latin typeface="Arial"/>
                <a:cs typeface="Arial"/>
              </a:rPr>
              <a:t>key </a:t>
            </a:r>
            <a:r>
              <a:rPr dirty="0" sz="2150" spc="60">
                <a:latin typeface="Arial"/>
                <a:cs typeface="Arial"/>
              </a:rPr>
              <a:t>players </a:t>
            </a:r>
            <a:r>
              <a:rPr dirty="0" sz="2150" spc="80">
                <a:latin typeface="Arial"/>
                <a:cs typeface="Arial"/>
              </a:rPr>
              <a:t>or  </a:t>
            </a:r>
            <a:r>
              <a:rPr dirty="0" sz="2150" spc="95">
                <a:latin typeface="Arial"/>
                <a:cs typeface="Arial"/>
              </a:rPr>
              <a:t>communities </a:t>
            </a:r>
            <a:r>
              <a:rPr dirty="0" sz="2150" spc="85">
                <a:latin typeface="Arial"/>
                <a:cs typeface="Arial"/>
              </a:rPr>
              <a:t>within</a:t>
            </a:r>
            <a:r>
              <a:rPr dirty="0" sz="2150" spc="-215">
                <a:latin typeface="Arial"/>
                <a:cs typeface="Arial"/>
              </a:rPr>
              <a:t> </a:t>
            </a:r>
            <a:r>
              <a:rPr dirty="0" sz="2150" spc="-25">
                <a:latin typeface="Arial"/>
                <a:cs typeface="Arial"/>
              </a:rPr>
              <a:t>Enron,  </a:t>
            </a:r>
            <a:r>
              <a:rPr dirty="0" sz="2150" spc="150">
                <a:latin typeface="Arial"/>
                <a:cs typeface="Arial"/>
              </a:rPr>
              <a:t>detect </a:t>
            </a:r>
            <a:r>
              <a:rPr dirty="0" sz="2150" spc="40">
                <a:latin typeface="Arial"/>
                <a:cs typeface="Arial"/>
              </a:rPr>
              <a:t>anomalies </a:t>
            </a:r>
            <a:r>
              <a:rPr dirty="0" sz="2150" spc="80">
                <a:latin typeface="Arial"/>
                <a:cs typeface="Arial"/>
              </a:rPr>
              <a:t>or  </a:t>
            </a:r>
            <a:r>
              <a:rPr dirty="0" sz="2150" spc="65">
                <a:latin typeface="Arial"/>
                <a:cs typeface="Arial"/>
              </a:rPr>
              <a:t>suspicious </a:t>
            </a:r>
            <a:r>
              <a:rPr dirty="0" sz="2150" spc="30">
                <a:latin typeface="Arial"/>
                <a:cs typeface="Arial"/>
              </a:rPr>
              <a:t>behavior, </a:t>
            </a:r>
            <a:r>
              <a:rPr dirty="0" sz="2150" spc="80">
                <a:latin typeface="Arial"/>
                <a:cs typeface="Arial"/>
              </a:rPr>
              <a:t>or  </a:t>
            </a:r>
            <a:r>
              <a:rPr dirty="0" sz="2150" spc="120">
                <a:latin typeface="Arial"/>
                <a:cs typeface="Arial"/>
              </a:rPr>
              <a:t>study </a:t>
            </a:r>
            <a:r>
              <a:rPr dirty="0" sz="2150" spc="110">
                <a:latin typeface="Arial"/>
                <a:cs typeface="Arial"/>
              </a:rPr>
              <a:t>the </a:t>
            </a:r>
            <a:r>
              <a:rPr dirty="0" sz="2150" spc="75">
                <a:latin typeface="Arial"/>
                <a:cs typeface="Arial"/>
              </a:rPr>
              <a:t>spread </a:t>
            </a:r>
            <a:r>
              <a:rPr dirty="0" sz="2150" spc="110">
                <a:latin typeface="Arial"/>
                <a:cs typeface="Arial"/>
              </a:rPr>
              <a:t>of  </a:t>
            </a:r>
            <a:r>
              <a:rPr dirty="0" sz="2150" spc="85">
                <a:latin typeface="Arial"/>
                <a:cs typeface="Arial"/>
              </a:rPr>
              <a:t>information </a:t>
            </a:r>
            <a:r>
              <a:rPr dirty="0" sz="2150" spc="80">
                <a:latin typeface="Arial"/>
                <a:cs typeface="Arial"/>
              </a:rPr>
              <a:t>through </a:t>
            </a:r>
            <a:r>
              <a:rPr dirty="0" sz="2150" spc="110">
                <a:latin typeface="Arial"/>
                <a:cs typeface="Arial"/>
              </a:rPr>
              <a:t>the  </a:t>
            </a:r>
            <a:r>
              <a:rPr dirty="0" sz="2150" spc="45">
                <a:latin typeface="Arial"/>
                <a:cs typeface="Arial"/>
              </a:rPr>
              <a:t>email</a:t>
            </a:r>
            <a:r>
              <a:rPr dirty="0" sz="2150" spc="-30">
                <a:latin typeface="Arial"/>
                <a:cs typeface="Arial"/>
              </a:rPr>
              <a:t> </a:t>
            </a:r>
            <a:r>
              <a:rPr dirty="0" sz="2150" spc="55">
                <a:latin typeface="Arial"/>
                <a:cs typeface="Arial"/>
              </a:rPr>
              <a:t>network.</a:t>
            </a:r>
            <a:endParaRPr sz="21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056332" y="995044"/>
            <a:ext cx="2216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5">
                <a:latin typeface="Arial"/>
                <a:cs typeface="Arial"/>
              </a:rPr>
              <a:t>March </a:t>
            </a:r>
            <a:r>
              <a:rPr dirty="0" sz="2400" spc="-45">
                <a:latin typeface="Arial"/>
                <a:cs typeface="Arial"/>
              </a:rPr>
              <a:t>23,</a:t>
            </a:r>
            <a:r>
              <a:rPr dirty="0" sz="2400" spc="-210">
                <a:latin typeface="Arial"/>
                <a:cs typeface="Arial"/>
              </a:rPr>
              <a:t> </a:t>
            </a:r>
            <a:r>
              <a:rPr dirty="0" sz="2400" spc="120">
                <a:latin typeface="Arial"/>
                <a:cs typeface="Arial"/>
              </a:rPr>
              <a:t>2023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5370" y="4755885"/>
            <a:ext cx="4756785" cy="667385"/>
          </a:xfrm>
          <a:custGeom>
            <a:avLst/>
            <a:gdLst/>
            <a:ahLst/>
            <a:cxnLst/>
            <a:rect l="l" t="t" r="r" b="b"/>
            <a:pathLst>
              <a:path w="4756785" h="667385">
                <a:moveTo>
                  <a:pt x="4756251" y="667131"/>
                </a:moveTo>
                <a:lnTo>
                  <a:pt x="0" y="667131"/>
                </a:lnTo>
                <a:lnTo>
                  <a:pt x="0" y="0"/>
                </a:lnTo>
                <a:lnTo>
                  <a:pt x="4756251" y="0"/>
                </a:lnTo>
                <a:lnTo>
                  <a:pt x="4756251" y="667131"/>
                </a:lnTo>
                <a:close/>
              </a:path>
            </a:pathLst>
          </a:custGeom>
          <a:solidFill>
            <a:srgbClr val="00AF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692121" y="4755885"/>
            <a:ext cx="2667000" cy="667385"/>
          </a:xfrm>
          <a:custGeom>
            <a:avLst/>
            <a:gdLst/>
            <a:ahLst/>
            <a:cxnLst/>
            <a:rect l="l" t="t" r="r" b="b"/>
            <a:pathLst>
              <a:path w="2667000" h="667385">
                <a:moveTo>
                  <a:pt x="2666628" y="667131"/>
                </a:moveTo>
                <a:lnTo>
                  <a:pt x="0" y="667131"/>
                </a:lnTo>
                <a:lnTo>
                  <a:pt x="0" y="0"/>
                </a:lnTo>
                <a:lnTo>
                  <a:pt x="2666628" y="0"/>
                </a:lnTo>
                <a:lnTo>
                  <a:pt x="2666628" y="667131"/>
                </a:lnTo>
                <a:close/>
              </a:path>
            </a:pathLst>
          </a:custGeom>
          <a:solidFill>
            <a:srgbClr val="00AF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92121" y="5613516"/>
            <a:ext cx="2667000" cy="1137920"/>
          </a:xfrm>
          <a:custGeom>
            <a:avLst/>
            <a:gdLst/>
            <a:ahLst/>
            <a:cxnLst/>
            <a:rect l="l" t="t" r="r" b="b"/>
            <a:pathLst>
              <a:path w="2667000" h="1137920">
                <a:moveTo>
                  <a:pt x="2666628" y="1137666"/>
                </a:moveTo>
                <a:lnTo>
                  <a:pt x="0" y="1137666"/>
                </a:lnTo>
                <a:lnTo>
                  <a:pt x="0" y="0"/>
                </a:lnTo>
                <a:lnTo>
                  <a:pt x="2666628" y="0"/>
                </a:lnTo>
                <a:lnTo>
                  <a:pt x="2666628" y="1137666"/>
                </a:lnTo>
                <a:close/>
              </a:path>
            </a:pathLst>
          </a:custGeom>
          <a:solidFill>
            <a:srgbClr val="00AF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92121" y="6941682"/>
            <a:ext cx="2667000" cy="1137920"/>
          </a:xfrm>
          <a:custGeom>
            <a:avLst/>
            <a:gdLst/>
            <a:ahLst/>
            <a:cxnLst/>
            <a:rect l="l" t="t" r="r" b="b"/>
            <a:pathLst>
              <a:path w="2667000" h="1137920">
                <a:moveTo>
                  <a:pt x="2666628" y="1137666"/>
                </a:moveTo>
                <a:lnTo>
                  <a:pt x="0" y="1137666"/>
                </a:lnTo>
                <a:lnTo>
                  <a:pt x="0" y="0"/>
                </a:lnTo>
                <a:lnTo>
                  <a:pt x="2666628" y="0"/>
                </a:lnTo>
                <a:lnTo>
                  <a:pt x="2666628" y="1137666"/>
                </a:lnTo>
                <a:close/>
              </a:path>
            </a:pathLst>
          </a:custGeom>
          <a:solidFill>
            <a:srgbClr val="00AF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92121" y="8269848"/>
            <a:ext cx="2667000" cy="1137920"/>
          </a:xfrm>
          <a:custGeom>
            <a:avLst/>
            <a:gdLst/>
            <a:ahLst/>
            <a:cxnLst/>
            <a:rect l="l" t="t" r="r" b="b"/>
            <a:pathLst>
              <a:path w="2667000" h="1137920">
                <a:moveTo>
                  <a:pt x="2666628" y="1137666"/>
                </a:moveTo>
                <a:lnTo>
                  <a:pt x="0" y="1137666"/>
                </a:lnTo>
                <a:lnTo>
                  <a:pt x="0" y="0"/>
                </a:lnTo>
                <a:lnTo>
                  <a:pt x="2666628" y="0"/>
                </a:lnTo>
                <a:lnTo>
                  <a:pt x="2666628" y="1137666"/>
                </a:lnTo>
                <a:close/>
              </a:path>
            </a:pathLst>
          </a:custGeom>
          <a:solidFill>
            <a:srgbClr val="00AF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45370" y="5613516"/>
            <a:ext cx="4756785" cy="1137920"/>
          </a:xfrm>
          <a:prstGeom prst="rect">
            <a:avLst/>
          </a:prstGeom>
          <a:solidFill>
            <a:srgbClr val="00AF58"/>
          </a:solidFill>
        </p:spPr>
        <p:txBody>
          <a:bodyPr wrap="square" lIns="0" tIns="2349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50"/>
              </a:spcBef>
            </a:pPr>
            <a:r>
              <a:rPr dirty="0" sz="4000" spc="30" b="1">
                <a:latin typeface="Arial"/>
                <a:cs typeface="Arial"/>
              </a:rPr>
              <a:t>Nodes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92121" y="5613516"/>
            <a:ext cx="2667000" cy="1137920"/>
          </a:xfrm>
          <a:prstGeom prst="rect">
            <a:avLst/>
          </a:prstGeom>
        </p:spPr>
        <p:txBody>
          <a:bodyPr wrap="square" lIns="0" tIns="2349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50"/>
              </a:spcBef>
            </a:pPr>
            <a:r>
              <a:rPr dirty="0" sz="4000" spc="-120" b="1">
                <a:latin typeface="Arial"/>
                <a:cs typeface="Arial"/>
              </a:rPr>
              <a:t>143</a:t>
            </a:r>
            <a:endParaRPr sz="4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5370" y="6941682"/>
            <a:ext cx="4756785" cy="1137920"/>
          </a:xfrm>
          <a:prstGeom prst="rect">
            <a:avLst/>
          </a:prstGeom>
          <a:solidFill>
            <a:srgbClr val="00AF58"/>
          </a:solidFill>
        </p:spPr>
        <p:txBody>
          <a:bodyPr wrap="square" lIns="0" tIns="2349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50"/>
              </a:spcBef>
            </a:pPr>
            <a:r>
              <a:rPr dirty="0" sz="4000" spc="-70" b="1">
                <a:latin typeface="Arial"/>
                <a:cs typeface="Arial"/>
              </a:rPr>
              <a:t>Edges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92121" y="6941682"/>
            <a:ext cx="2667000" cy="1137920"/>
          </a:xfrm>
          <a:prstGeom prst="rect">
            <a:avLst/>
          </a:prstGeom>
        </p:spPr>
        <p:txBody>
          <a:bodyPr wrap="square" lIns="0" tIns="234950" rIns="0" bIns="0" rtlCol="0" vert="horz">
            <a:spAutoFit/>
          </a:bodyPr>
          <a:lstStyle/>
          <a:p>
            <a:pPr marL="875665">
              <a:lnSpc>
                <a:spcPct val="100000"/>
              </a:lnSpc>
              <a:spcBef>
                <a:spcPts val="1850"/>
              </a:spcBef>
            </a:pPr>
            <a:r>
              <a:rPr dirty="0" sz="4000" spc="170" b="1">
                <a:latin typeface="Arial"/>
                <a:cs typeface="Arial"/>
              </a:rPr>
              <a:t>623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5370" y="8269848"/>
            <a:ext cx="4756785" cy="1137920"/>
          </a:xfrm>
          <a:prstGeom prst="rect">
            <a:avLst/>
          </a:prstGeom>
          <a:solidFill>
            <a:srgbClr val="00AF58"/>
          </a:solidFill>
        </p:spPr>
        <p:txBody>
          <a:bodyPr wrap="square" lIns="0" tIns="234950" rIns="0" bIns="0" rtlCol="0" vert="horz">
            <a:spAutoFit/>
          </a:bodyPr>
          <a:lstStyle/>
          <a:p>
            <a:pPr marL="422275">
              <a:lnSpc>
                <a:spcPct val="100000"/>
              </a:lnSpc>
              <a:spcBef>
                <a:spcPts val="1850"/>
              </a:spcBef>
            </a:pPr>
            <a:r>
              <a:rPr dirty="0" sz="4000" spc="20" b="1">
                <a:latin typeface="Arial"/>
                <a:cs typeface="Arial"/>
              </a:rPr>
              <a:t>Average</a:t>
            </a:r>
            <a:r>
              <a:rPr dirty="0" sz="4000" spc="-175" b="1">
                <a:latin typeface="Arial"/>
                <a:cs typeface="Arial"/>
              </a:rPr>
              <a:t> </a:t>
            </a:r>
            <a:r>
              <a:rPr dirty="0" sz="4000" spc="45" b="1">
                <a:latin typeface="Arial"/>
                <a:cs typeface="Arial"/>
              </a:rPr>
              <a:t>Degree</a:t>
            </a:r>
            <a:endParaRPr sz="4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92121" y="8269848"/>
            <a:ext cx="2667000" cy="1137920"/>
          </a:xfrm>
          <a:prstGeom prst="rect">
            <a:avLst/>
          </a:prstGeom>
        </p:spPr>
        <p:txBody>
          <a:bodyPr wrap="square" lIns="0" tIns="2349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50"/>
              </a:spcBef>
            </a:pPr>
            <a:r>
              <a:rPr dirty="0" sz="4000" spc="290" b="1">
                <a:latin typeface="Arial"/>
                <a:cs typeface="Arial"/>
              </a:rPr>
              <a:t>8</a:t>
            </a:r>
            <a:endParaRPr sz="4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98155" y="3631051"/>
            <a:ext cx="10489844" cy="6276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17653" y="962955"/>
            <a:ext cx="5374005" cy="1663064"/>
          </a:xfrm>
          <a:prstGeom prst="rect"/>
        </p:spPr>
        <p:txBody>
          <a:bodyPr wrap="square" lIns="0" tIns="71755" rIns="0" bIns="0" rtlCol="0" vert="horz">
            <a:spAutoFit/>
          </a:bodyPr>
          <a:lstStyle/>
          <a:p>
            <a:pPr marL="12700" marR="5080">
              <a:lnSpc>
                <a:spcPts val="6290"/>
              </a:lnSpc>
              <a:spcBef>
                <a:spcPts val="565"/>
              </a:spcBef>
            </a:pPr>
            <a:r>
              <a:rPr dirty="0" sz="5500" spc="-150" b="1">
                <a:latin typeface="Arial"/>
                <a:cs typeface="Arial"/>
              </a:rPr>
              <a:t>Enron </a:t>
            </a:r>
            <a:r>
              <a:rPr dirty="0" sz="5500" spc="-105" b="1">
                <a:latin typeface="Arial"/>
                <a:cs typeface="Arial"/>
              </a:rPr>
              <a:t>Email </a:t>
            </a:r>
            <a:r>
              <a:rPr dirty="0" sz="5500" spc="1065" b="1">
                <a:latin typeface="Arial"/>
                <a:cs typeface="Arial"/>
              </a:rPr>
              <a:t>-  </a:t>
            </a:r>
            <a:r>
              <a:rPr dirty="0" sz="5500" spc="15" b="1">
                <a:latin typeface="Arial"/>
                <a:cs typeface="Arial"/>
              </a:rPr>
              <a:t>Graph</a:t>
            </a:r>
            <a:r>
              <a:rPr dirty="0" sz="5500" spc="-385" b="1">
                <a:latin typeface="Arial"/>
                <a:cs typeface="Arial"/>
              </a:rPr>
              <a:t> </a:t>
            </a:r>
            <a:r>
              <a:rPr dirty="0" sz="5500" spc="10" b="1">
                <a:latin typeface="Arial"/>
                <a:cs typeface="Arial"/>
              </a:rPr>
              <a:t>Analytics</a:t>
            </a:r>
            <a:endParaRPr sz="5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056332" y="995044"/>
            <a:ext cx="2216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5">
                <a:latin typeface="Arial"/>
                <a:cs typeface="Arial"/>
              </a:rPr>
              <a:t>March </a:t>
            </a:r>
            <a:r>
              <a:rPr dirty="0" sz="2400" spc="-45">
                <a:latin typeface="Arial"/>
                <a:cs typeface="Arial"/>
              </a:rPr>
              <a:t>23,</a:t>
            </a:r>
            <a:r>
              <a:rPr dirty="0" sz="2400" spc="-210">
                <a:latin typeface="Arial"/>
                <a:cs typeface="Arial"/>
              </a:rPr>
              <a:t> </a:t>
            </a:r>
            <a:r>
              <a:rPr dirty="0" sz="2400" spc="120">
                <a:latin typeface="Arial"/>
                <a:cs typeface="Arial"/>
              </a:rPr>
              <a:t>2023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94889" y="1028730"/>
            <a:ext cx="7248509" cy="7057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42312" y="1711175"/>
            <a:ext cx="8245710" cy="8245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7653" y="962955"/>
            <a:ext cx="6764020" cy="2461895"/>
          </a:xfrm>
          <a:prstGeom prst="rect"/>
        </p:spPr>
        <p:txBody>
          <a:bodyPr wrap="square" lIns="0" tIns="71755" rIns="0" bIns="0" rtlCol="0" vert="horz">
            <a:spAutoFit/>
          </a:bodyPr>
          <a:lstStyle/>
          <a:p>
            <a:pPr marL="12700" marR="121920">
              <a:lnSpc>
                <a:spcPts val="6290"/>
              </a:lnSpc>
              <a:spcBef>
                <a:spcPts val="565"/>
              </a:spcBef>
            </a:pPr>
            <a:r>
              <a:rPr dirty="0" sz="5500" spc="-150" b="1">
                <a:latin typeface="Arial"/>
                <a:cs typeface="Arial"/>
              </a:rPr>
              <a:t>Enron </a:t>
            </a:r>
            <a:r>
              <a:rPr dirty="0" sz="5500" spc="-105" b="1">
                <a:latin typeface="Arial"/>
                <a:cs typeface="Arial"/>
              </a:rPr>
              <a:t>Email </a:t>
            </a:r>
            <a:r>
              <a:rPr dirty="0" sz="5500" spc="1065" b="1">
                <a:latin typeface="Arial"/>
                <a:cs typeface="Arial"/>
              </a:rPr>
              <a:t>-</a:t>
            </a:r>
            <a:r>
              <a:rPr dirty="0" sz="5500" spc="-810" b="1">
                <a:latin typeface="Arial"/>
                <a:cs typeface="Arial"/>
              </a:rPr>
              <a:t> </a:t>
            </a:r>
            <a:r>
              <a:rPr dirty="0" sz="5500" spc="15" b="1">
                <a:latin typeface="Arial"/>
                <a:cs typeface="Arial"/>
              </a:rPr>
              <a:t>Graph  </a:t>
            </a:r>
            <a:r>
              <a:rPr dirty="0" sz="5500" spc="10" b="1">
                <a:latin typeface="Arial"/>
                <a:cs typeface="Arial"/>
              </a:rPr>
              <a:t>Analytics</a:t>
            </a:r>
            <a:endParaRPr sz="5500">
              <a:latin typeface="Arial"/>
              <a:cs typeface="Arial"/>
            </a:endParaRPr>
          </a:p>
          <a:p>
            <a:pPr marL="12700">
              <a:lnSpc>
                <a:spcPts val="6135"/>
              </a:lnSpc>
            </a:pPr>
            <a:r>
              <a:rPr dirty="0" sz="5500" spc="90" b="1">
                <a:latin typeface="Arial"/>
                <a:cs typeface="Arial"/>
              </a:rPr>
              <a:t>Centrality</a:t>
            </a:r>
            <a:r>
              <a:rPr dirty="0" sz="5500" spc="-365" b="1">
                <a:latin typeface="Arial"/>
                <a:cs typeface="Arial"/>
              </a:rPr>
              <a:t> </a:t>
            </a:r>
            <a:r>
              <a:rPr dirty="0" sz="5500" spc="10" b="1">
                <a:latin typeface="Arial"/>
                <a:cs typeface="Arial"/>
              </a:rPr>
              <a:t>Measures</a:t>
            </a:r>
            <a:endParaRPr sz="5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00321" y="7605893"/>
            <a:ext cx="8134350" cy="1712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5300"/>
              </a:lnSpc>
              <a:spcBef>
                <a:spcPts val="95"/>
              </a:spcBef>
            </a:pPr>
            <a:r>
              <a:rPr dirty="0" sz="3200">
                <a:latin typeface="Arimo"/>
                <a:cs typeface="Arimo"/>
              </a:rPr>
              <a:t>105 has the highest degree centrality value  of 0.2958, followed by node 17 with a</a:t>
            </a:r>
            <a:r>
              <a:rPr dirty="0" sz="3200" spc="-65">
                <a:latin typeface="Arimo"/>
                <a:cs typeface="Arimo"/>
              </a:rPr>
              <a:t> </a:t>
            </a:r>
            <a:r>
              <a:rPr dirty="0" sz="3200">
                <a:latin typeface="Arimo"/>
                <a:cs typeface="Arimo"/>
              </a:rPr>
              <a:t>degree  centrality value of</a:t>
            </a:r>
            <a:r>
              <a:rPr dirty="0" sz="3200" spc="-15">
                <a:latin typeface="Arimo"/>
                <a:cs typeface="Arimo"/>
              </a:rPr>
              <a:t> </a:t>
            </a:r>
            <a:r>
              <a:rPr dirty="0" sz="3200">
                <a:latin typeface="Arimo"/>
                <a:cs typeface="Arimo"/>
              </a:rPr>
              <a:t>0.2112.</a:t>
            </a:r>
            <a:endParaRPr sz="3200">
              <a:latin typeface="Arimo"/>
              <a:cs typeface="Arim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56332" y="995044"/>
            <a:ext cx="2216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5">
                <a:latin typeface="Arial"/>
                <a:cs typeface="Arial"/>
              </a:rPr>
              <a:t>March </a:t>
            </a:r>
            <a:r>
              <a:rPr dirty="0" sz="2400" spc="-45">
                <a:latin typeface="Arial"/>
                <a:cs typeface="Arial"/>
              </a:rPr>
              <a:t>23,</a:t>
            </a:r>
            <a:r>
              <a:rPr dirty="0" sz="2400" spc="-210">
                <a:latin typeface="Arial"/>
                <a:cs typeface="Arial"/>
              </a:rPr>
              <a:t> </a:t>
            </a:r>
            <a:r>
              <a:rPr dirty="0" sz="2400" spc="120">
                <a:latin typeface="Arial"/>
                <a:cs typeface="Arial"/>
              </a:rPr>
              <a:t>2023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35017" y="3281071"/>
            <a:ext cx="5975834" cy="5975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653" y="962955"/>
            <a:ext cx="7432040" cy="2461895"/>
          </a:xfrm>
          <a:prstGeom prst="rect"/>
        </p:spPr>
        <p:txBody>
          <a:bodyPr wrap="square" lIns="0" tIns="71755" rIns="0" bIns="0" rtlCol="0" vert="horz">
            <a:spAutoFit/>
          </a:bodyPr>
          <a:lstStyle/>
          <a:p>
            <a:pPr marL="12700" marR="790575">
              <a:lnSpc>
                <a:spcPts val="6290"/>
              </a:lnSpc>
              <a:spcBef>
                <a:spcPts val="565"/>
              </a:spcBef>
            </a:pPr>
            <a:r>
              <a:rPr dirty="0" sz="5500" spc="-150" b="1">
                <a:latin typeface="Arial"/>
                <a:cs typeface="Arial"/>
              </a:rPr>
              <a:t>Enron </a:t>
            </a:r>
            <a:r>
              <a:rPr dirty="0" sz="5500" spc="-105" b="1">
                <a:latin typeface="Arial"/>
                <a:cs typeface="Arial"/>
              </a:rPr>
              <a:t>Email </a:t>
            </a:r>
            <a:r>
              <a:rPr dirty="0" sz="5500" spc="1065" b="1">
                <a:latin typeface="Arial"/>
                <a:cs typeface="Arial"/>
              </a:rPr>
              <a:t>-</a:t>
            </a:r>
            <a:r>
              <a:rPr dirty="0" sz="5500" spc="-810" b="1">
                <a:latin typeface="Arial"/>
                <a:cs typeface="Arial"/>
              </a:rPr>
              <a:t> </a:t>
            </a:r>
            <a:r>
              <a:rPr dirty="0" sz="5500" spc="15" b="1">
                <a:latin typeface="Arial"/>
                <a:cs typeface="Arial"/>
              </a:rPr>
              <a:t>Graph  </a:t>
            </a:r>
            <a:r>
              <a:rPr dirty="0" sz="5500" spc="10" b="1">
                <a:latin typeface="Arial"/>
                <a:cs typeface="Arial"/>
              </a:rPr>
              <a:t>Analytics</a:t>
            </a:r>
            <a:endParaRPr sz="5500">
              <a:latin typeface="Arial"/>
              <a:cs typeface="Arial"/>
            </a:endParaRPr>
          </a:p>
          <a:p>
            <a:pPr marL="12700">
              <a:lnSpc>
                <a:spcPts val="6135"/>
              </a:lnSpc>
            </a:pPr>
            <a:r>
              <a:rPr dirty="0" sz="5500" spc="75" b="1">
                <a:latin typeface="Arial"/>
                <a:cs typeface="Arial"/>
              </a:rPr>
              <a:t>Community</a:t>
            </a:r>
            <a:r>
              <a:rPr dirty="0" sz="5500" spc="-355" b="1">
                <a:latin typeface="Arial"/>
                <a:cs typeface="Arial"/>
              </a:rPr>
              <a:t> </a:t>
            </a:r>
            <a:r>
              <a:rPr dirty="0" sz="5500" spc="110" b="1">
                <a:latin typeface="Arial"/>
                <a:cs typeface="Arial"/>
              </a:rPr>
              <a:t>Detection</a:t>
            </a:r>
            <a:endParaRPr sz="5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56332" y="995044"/>
            <a:ext cx="2216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5">
                <a:latin typeface="Arial"/>
                <a:cs typeface="Arial"/>
              </a:rPr>
              <a:t>March </a:t>
            </a:r>
            <a:r>
              <a:rPr dirty="0" sz="2400" spc="-45">
                <a:latin typeface="Arial"/>
                <a:cs typeface="Arial"/>
              </a:rPr>
              <a:t>23,</a:t>
            </a:r>
            <a:r>
              <a:rPr dirty="0" sz="2400" spc="-210">
                <a:latin typeface="Arial"/>
                <a:cs typeface="Arial"/>
              </a:rPr>
              <a:t> </a:t>
            </a:r>
            <a:r>
              <a:rPr dirty="0" sz="2400" spc="120">
                <a:latin typeface="Arial"/>
                <a:cs typeface="Arial"/>
              </a:rPr>
              <a:t>2023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469" y="7494706"/>
            <a:ext cx="6935470" cy="1130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06730">
              <a:lnSpc>
                <a:spcPct val="115100"/>
              </a:lnSpc>
              <a:spcBef>
                <a:spcPts val="100"/>
              </a:spcBef>
            </a:pPr>
            <a:r>
              <a:rPr dirty="0" sz="3150" spc="75">
                <a:latin typeface="Arial"/>
                <a:cs typeface="Arial"/>
              </a:rPr>
              <a:t>Discovered </a:t>
            </a:r>
            <a:r>
              <a:rPr dirty="0" sz="3150" spc="155">
                <a:latin typeface="Arial"/>
                <a:cs typeface="Arial"/>
              </a:rPr>
              <a:t>community </a:t>
            </a:r>
            <a:r>
              <a:rPr dirty="0" sz="3150" spc="90">
                <a:latin typeface="Arial"/>
                <a:cs typeface="Arial"/>
              </a:rPr>
              <a:t>clusters  </a:t>
            </a:r>
            <a:r>
              <a:rPr dirty="0" sz="3150" spc="85">
                <a:latin typeface="Arial"/>
                <a:cs typeface="Arial"/>
              </a:rPr>
              <a:t>representing </a:t>
            </a:r>
            <a:r>
              <a:rPr dirty="0" sz="3150" spc="45">
                <a:latin typeface="Arial"/>
                <a:cs typeface="Arial"/>
              </a:rPr>
              <a:t>2 </a:t>
            </a:r>
            <a:r>
              <a:rPr dirty="0" sz="3150" spc="130">
                <a:latin typeface="Arial"/>
                <a:cs typeface="Arial"/>
              </a:rPr>
              <a:t>different</a:t>
            </a:r>
            <a:r>
              <a:rPr dirty="0" sz="3150" spc="-285">
                <a:latin typeface="Arial"/>
                <a:cs typeface="Arial"/>
              </a:rPr>
              <a:t> </a:t>
            </a:r>
            <a:r>
              <a:rPr dirty="0" sz="3150" spc="114">
                <a:latin typeface="Arial"/>
                <a:cs typeface="Arial"/>
              </a:rPr>
              <a:t>communities</a:t>
            </a:r>
            <a:endParaRPr sz="3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07801" y="1717845"/>
            <a:ext cx="6559103" cy="3260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52594" y="5174491"/>
            <a:ext cx="6045497" cy="46796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4231" y="5220154"/>
            <a:ext cx="5132668" cy="46567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17653" y="962955"/>
            <a:ext cx="5273675" cy="1663064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 marR="5080">
              <a:lnSpc>
                <a:spcPts val="6290"/>
              </a:lnSpc>
              <a:spcBef>
                <a:spcPts val="565"/>
              </a:spcBef>
            </a:pPr>
            <a:r>
              <a:rPr dirty="0" sz="5500" spc="5" b="1">
                <a:latin typeface="Arial"/>
                <a:cs typeface="Arial"/>
              </a:rPr>
              <a:t>Topic</a:t>
            </a:r>
            <a:r>
              <a:rPr dirty="0" sz="5500" spc="-400" b="1">
                <a:latin typeface="Arial"/>
                <a:cs typeface="Arial"/>
              </a:rPr>
              <a:t> </a:t>
            </a:r>
            <a:r>
              <a:rPr dirty="0" sz="5500" spc="-35" b="1">
                <a:latin typeface="Arial"/>
                <a:cs typeface="Arial"/>
              </a:rPr>
              <a:t>Modelling  </a:t>
            </a:r>
            <a:r>
              <a:rPr dirty="0" sz="5500" spc="-15" b="1">
                <a:latin typeface="Arial"/>
                <a:cs typeface="Arial"/>
              </a:rPr>
              <a:t>(INEC)</a:t>
            </a:r>
            <a:endParaRPr sz="55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053185">
              <a:lnSpc>
                <a:spcPct val="100000"/>
              </a:lnSpc>
              <a:spcBef>
                <a:spcPts val="100"/>
              </a:spcBef>
            </a:pPr>
            <a:r>
              <a:rPr dirty="0" spc="55"/>
              <a:t>March </a:t>
            </a:r>
            <a:r>
              <a:rPr dirty="0" spc="-45"/>
              <a:t>23,</a:t>
            </a:r>
            <a:r>
              <a:rPr dirty="0" spc="-210"/>
              <a:t> </a:t>
            </a:r>
            <a:r>
              <a:rPr dirty="0" spc="120"/>
              <a:t>2023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3049" y="2119034"/>
            <a:ext cx="5083810" cy="2707005"/>
          </a:xfrm>
          <a:prstGeom prst="rect"/>
        </p:spPr>
        <p:txBody>
          <a:bodyPr wrap="square" lIns="0" tIns="256540" rIns="0" bIns="0" rtlCol="0" vert="horz">
            <a:spAutoFit/>
          </a:bodyPr>
          <a:lstStyle/>
          <a:p>
            <a:pPr marL="12700" marR="5080">
              <a:lnSpc>
                <a:spcPts val="9600"/>
              </a:lnSpc>
              <a:spcBef>
                <a:spcPts val="2020"/>
              </a:spcBef>
            </a:pPr>
            <a:r>
              <a:rPr dirty="0" sz="9600" spc="-675" b="1">
                <a:latin typeface="Arial"/>
                <a:cs typeface="Arial"/>
              </a:rPr>
              <a:t>L</a:t>
            </a:r>
            <a:r>
              <a:rPr dirty="0" sz="9600" spc="-204" b="1">
                <a:latin typeface="Arial"/>
                <a:cs typeface="Arial"/>
              </a:rPr>
              <a:t>i</a:t>
            </a:r>
            <a:r>
              <a:rPr dirty="0" sz="9600" spc="295" b="1">
                <a:latin typeface="Arial"/>
                <a:cs typeface="Arial"/>
              </a:rPr>
              <a:t>b</a:t>
            </a:r>
            <a:r>
              <a:rPr dirty="0" sz="9600" spc="-35" b="1">
                <a:latin typeface="Arial"/>
                <a:cs typeface="Arial"/>
              </a:rPr>
              <a:t>r</a:t>
            </a:r>
            <a:r>
              <a:rPr dirty="0" sz="9600" spc="100" b="1">
                <a:latin typeface="Arial"/>
                <a:cs typeface="Arial"/>
              </a:rPr>
              <a:t>a</a:t>
            </a:r>
            <a:r>
              <a:rPr dirty="0" sz="9600" spc="-35" b="1">
                <a:latin typeface="Arial"/>
                <a:cs typeface="Arial"/>
              </a:rPr>
              <a:t>r</a:t>
            </a:r>
            <a:r>
              <a:rPr dirty="0" sz="9600" spc="-204" b="1">
                <a:latin typeface="Arial"/>
                <a:cs typeface="Arial"/>
              </a:rPr>
              <a:t>i</a:t>
            </a:r>
            <a:r>
              <a:rPr dirty="0" sz="9600" spc="300" b="1">
                <a:latin typeface="Arial"/>
                <a:cs typeface="Arial"/>
              </a:rPr>
              <a:t>e</a:t>
            </a:r>
            <a:r>
              <a:rPr dirty="0" sz="9600" spc="-200" b="1">
                <a:latin typeface="Arial"/>
                <a:cs typeface="Arial"/>
              </a:rPr>
              <a:t>s  </a:t>
            </a:r>
            <a:r>
              <a:rPr dirty="0" sz="9600" spc="-50" b="1">
                <a:latin typeface="Arial"/>
                <a:cs typeface="Arial"/>
              </a:rPr>
              <a:t>Used</a:t>
            </a:r>
            <a:endParaRPr sz="9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38472" y="2613996"/>
            <a:ext cx="26543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5">
                <a:latin typeface="Arial"/>
                <a:cs typeface="Arial"/>
              </a:rPr>
              <a:t>Snscrape </a:t>
            </a:r>
            <a:r>
              <a:rPr dirty="0" sz="2400" spc="430">
                <a:latin typeface="Arial"/>
                <a:cs typeface="Arial"/>
              </a:rPr>
              <a:t>-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85">
                <a:latin typeface="Arial"/>
                <a:cs typeface="Arial"/>
              </a:rPr>
              <a:t>Twitter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38472" y="3612667"/>
            <a:ext cx="14560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95">
                <a:latin typeface="Arial"/>
                <a:cs typeface="Arial"/>
              </a:rPr>
              <a:t>Matplotlib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36541" y="2497729"/>
            <a:ext cx="658495" cy="658495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9001" y="657985"/>
                </a:moveTo>
                <a:lnTo>
                  <a:pt x="280368" y="654419"/>
                </a:lnTo>
                <a:lnTo>
                  <a:pt x="233967" y="644057"/>
                </a:lnTo>
                <a:lnTo>
                  <a:pt x="190289" y="627408"/>
                </a:lnTo>
                <a:lnTo>
                  <a:pt x="149844" y="604983"/>
                </a:lnTo>
                <a:lnTo>
                  <a:pt x="113139" y="577289"/>
                </a:lnTo>
                <a:lnTo>
                  <a:pt x="80684" y="544836"/>
                </a:lnTo>
                <a:lnTo>
                  <a:pt x="52989" y="508132"/>
                </a:lnTo>
                <a:lnTo>
                  <a:pt x="30562" y="467687"/>
                </a:lnTo>
                <a:lnTo>
                  <a:pt x="13913" y="424009"/>
                </a:lnTo>
                <a:lnTo>
                  <a:pt x="3550" y="377607"/>
                </a:lnTo>
                <a:lnTo>
                  <a:pt x="0" y="329228"/>
                </a:lnTo>
                <a:lnTo>
                  <a:pt x="0" y="328755"/>
                </a:lnTo>
                <a:lnTo>
                  <a:pt x="3550" y="280375"/>
                </a:lnTo>
                <a:lnTo>
                  <a:pt x="13913" y="233974"/>
                </a:lnTo>
                <a:lnTo>
                  <a:pt x="30562" y="190296"/>
                </a:lnTo>
                <a:lnTo>
                  <a:pt x="52989" y="149852"/>
                </a:lnTo>
                <a:lnTo>
                  <a:pt x="80684" y="113148"/>
                </a:lnTo>
                <a:lnTo>
                  <a:pt x="113139" y="80695"/>
                </a:lnTo>
                <a:lnTo>
                  <a:pt x="149844" y="53002"/>
                </a:lnTo>
                <a:lnTo>
                  <a:pt x="190289" y="30577"/>
                </a:lnTo>
                <a:lnTo>
                  <a:pt x="233967" y="13928"/>
                </a:lnTo>
                <a:lnTo>
                  <a:pt x="280368" y="3566"/>
                </a:lnTo>
                <a:lnTo>
                  <a:pt x="328980" y="0"/>
                </a:lnTo>
                <a:lnTo>
                  <a:pt x="377598" y="3566"/>
                </a:lnTo>
                <a:lnTo>
                  <a:pt x="423999" y="13928"/>
                </a:lnTo>
                <a:lnTo>
                  <a:pt x="467677" y="30577"/>
                </a:lnTo>
                <a:lnTo>
                  <a:pt x="508123" y="53002"/>
                </a:lnTo>
                <a:lnTo>
                  <a:pt x="544828" y="80695"/>
                </a:lnTo>
                <a:lnTo>
                  <a:pt x="577282" y="113148"/>
                </a:lnTo>
                <a:lnTo>
                  <a:pt x="604978" y="149852"/>
                </a:lnTo>
                <a:lnTo>
                  <a:pt x="627404" y="190296"/>
                </a:lnTo>
                <a:lnTo>
                  <a:pt x="644054" y="233974"/>
                </a:lnTo>
                <a:lnTo>
                  <a:pt x="654417" y="280375"/>
                </a:lnTo>
                <a:lnTo>
                  <a:pt x="657967" y="328755"/>
                </a:lnTo>
                <a:lnTo>
                  <a:pt x="657967" y="329228"/>
                </a:lnTo>
                <a:lnTo>
                  <a:pt x="654417" y="377607"/>
                </a:lnTo>
                <a:lnTo>
                  <a:pt x="644054" y="424009"/>
                </a:lnTo>
                <a:lnTo>
                  <a:pt x="627404" y="467687"/>
                </a:lnTo>
                <a:lnTo>
                  <a:pt x="604978" y="508132"/>
                </a:lnTo>
                <a:lnTo>
                  <a:pt x="577282" y="544836"/>
                </a:lnTo>
                <a:lnTo>
                  <a:pt x="544828" y="577289"/>
                </a:lnTo>
                <a:lnTo>
                  <a:pt x="508123" y="604983"/>
                </a:lnTo>
                <a:lnTo>
                  <a:pt x="467677" y="627408"/>
                </a:lnTo>
                <a:lnTo>
                  <a:pt x="423999" y="644057"/>
                </a:lnTo>
                <a:lnTo>
                  <a:pt x="377598" y="654419"/>
                </a:lnTo>
                <a:lnTo>
                  <a:pt x="329001" y="657985"/>
                </a:lnTo>
                <a:close/>
              </a:path>
            </a:pathLst>
          </a:custGeom>
          <a:solidFill>
            <a:srgbClr val="FAA6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101282" y="2590970"/>
            <a:ext cx="142875" cy="4337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50" spc="-555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6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836541" y="3496391"/>
            <a:ext cx="658495" cy="658495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9206" y="657985"/>
                </a:moveTo>
                <a:lnTo>
                  <a:pt x="328761" y="657985"/>
                </a:lnTo>
                <a:lnTo>
                  <a:pt x="280368" y="654434"/>
                </a:lnTo>
                <a:lnTo>
                  <a:pt x="233967" y="644071"/>
                </a:lnTo>
                <a:lnTo>
                  <a:pt x="190289" y="627421"/>
                </a:lnTo>
                <a:lnTo>
                  <a:pt x="149844" y="604994"/>
                </a:lnTo>
                <a:lnTo>
                  <a:pt x="113139" y="577299"/>
                </a:lnTo>
                <a:lnTo>
                  <a:pt x="80684" y="544845"/>
                </a:lnTo>
                <a:lnTo>
                  <a:pt x="52989" y="508140"/>
                </a:lnTo>
                <a:lnTo>
                  <a:pt x="30562" y="467694"/>
                </a:lnTo>
                <a:lnTo>
                  <a:pt x="13913" y="424016"/>
                </a:lnTo>
                <a:lnTo>
                  <a:pt x="3550" y="377615"/>
                </a:lnTo>
                <a:lnTo>
                  <a:pt x="0" y="329237"/>
                </a:lnTo>
                <a:lnTo>
                  <a:pt x="0" y="328764"/>
                </a:lnTo>
                <a:lnTo>
                  <a:pt x="3550" y="280385"/>
                </a:lnTo>
                <a:lnTo>
                  <a:pt x="13913" y="233984"/>
                </a:lnTo>
                <a:lnTo>
                  <a:pt x="30562" y="190306"/>
                </a:lnTo>
                <a:lnTo>
                  <a:pt x="52989" y="149860"/>
                </a:lnTo>
                <a:lnTo>
                  <a:pt x="80684" y="113156"/>
                </a:lnTo>
                <a:lnTo>
                  <a:pt x="113139" y="80701"/>
                </a:lnTo>
                <a:lnTo>
                  <a:pt x="149844" y="53006"/>
                </a:lnTo>
                <a:lnTo>
                  <a:pt x="190289" y="30579"/>
                </a:lnTo>
                <a:lnTo>
                  <a:pt x="233967" y="13930"/>
                </a:lnTo>
                <a:lnTo>
                  <a:pt x="280368" y="3567"/>
                </a:lnTo>
                <a:lnTo>
                  <a:pt x="328977" y="0"/>
                </a:lnTo>
                <a:lnTo>
                  <a:pt x="377598" y="3567"/>
                </a:lnTo>
                <a:lnTo>
                  <a:pt x="423999" y="13930"/>
                </a:lnTo>
                <a:lnTo>
                  <a:pt x="467677" y="30579"/>
                </a:lnTo>
                <a:lnTo>
                  <a:pt x="508123" y="53006"/>
                </a:lnTo>
                <a:lnTo>
                  <a:pt x="544828" y="80701"/>
                </a:lnTo>
                <a:lnTo>
                  <a:pt x="577282" y="113156"/>
                </a:lnTo>
                <a:lnTo>
                  <a:pt x="604978" y="149860"/>
                </a:lnTo>
                <a:lnTo>
                  <a:pt x="627404" y="190306"/>
                </a:lnTo>
                <a:lnTo>
                  <a:pt x="644054" y="233984"/>
                </a:lnTo>
                <a:lnTo>
                  <a:pt x="654417" y="280385"/>
                </a:lnTo>
                <a:lnTo>
                  <a:pt x="657967" y="328764"/>
                </a:lnTo>
                <a:lnTo>
                  <a:pt x="657967" y="329237"/>
                </a:lnTo>
                <a:lnTo>
                  <a:pt x="654417" y="377615"/>
                </a:lnTo>
                <a:lnTo>
                  <a:pt x="644054" y="424016"/>
                </a:lnTo>
                <a:lnTo>
                  <a:pt x="627404" y="467694"/>
                </a:lnTo>
                <a:lnTo>
                  <a:pt x="604978" y="508140"/>
                </a:lnTo>
                <a:lnTo>
                  <a:pt x="577282" y="544845"/>
                </a:lnTo>
                <a:lnTo>
                  <a:pt x="544828" y="577299"/>
                </a:lnTo>
                <a:lnTo>
                  <a:pt x="508123" y="604994"/>
                </a:lnTo>
                <a:lnTo>
                  <a:pt x="467677" y="627421"/>
                </a:lnTo>
                <a:lnTo>
                  <a:pt x="423999" y="644071"/>
                </a:lnTo>
                <a:lnTo>
                  <a:pt x="377598" y="654434"/>
                </a:lnTo>
                <a:lnTo>
                  <a:pt x="329206" y="657985"/>
                </a:lnTo>
                <a:close/>
              </a:path>
            </a:pathLst>
          </a:custGeom>
          <a:solidFill>
            <a:srgbClr val="FAA6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063020" y="3594034"/>
            <a:ext cx="219710" cy="4337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50" spc="5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38472" y="4613569"/>
            <a:ext cx="13531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0">
                <a:latin typeface="Arial"/>
                <a:cs typeface="Arial"/>
              </a:rPr>
              <a:t>N</a:t>
            </a:r>
            <a:r>
              <a:rPr dirty="0" sz="2400" spc="30">
                <a:latin typeface="Arial"/>
                <a:cs typeface="Arial"/>
              </a:rPr>
              <a:t>e</a:t>
            </a:r>
            <a:r>
              <a:rPr dirty="0" sz="2400" spc="260">
                <a:latin typeface="Arial"/>
                <a:cs typeface="Arial"/>
              </a:rPr>
              <a:t>t</a:t>
            </a:r>
            <a:r>
              <a:rPr dirty="0" sz="2400" spc="75">
                <a:latin typeface="Arial"/>
                <a:cs typeface="Arial"/>
              </a:rPr>
              <a:t>w</a:t>
            </a:r>
            <a:r>
              <a:rPr dirty="0" sz="2400" spc="85">
                <a:latin typeface="Arial"/>
                <a:cs typeface="Arial"/>
              </a:rPr>
              <a:t>o</a:t>
            </a:r>
            <a:r>
              <a:rPr dirty="0" sz="2400" spc="70">
                <a:latin typeface="Arial"/>
                <a:cs typeface="Arial"/>
              </a:rPr>
              <a:t>r</a:t>
            </a:r>
            <a:r>
              <a:rPr dirty="0" sz="2400" spc="5">
                <a:latin typeface="Arial"/>
                <a:cs typeface="Arial"/>
              </a:rPr>
              <a:t>k</a:t>
            </a:r>
            <a:r>
              <a:rPr dirty="0" sz="2400" spc="-5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36541" y="4497293"/>
            <a:ext cx="658495" cy="658495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83" y="657971"/>
                </a:moveTo>
                <a:lnTo>
                  <a:pt x="280368" y="654404"/>
                </a:lnTo>
                <a:lnTo>
                  <a:pt x="233967" y="644043"/>
                </a:lnTo>
                <a:lnTo>
                  <a:pt x="190289" y="627397"/>
                </a:lnTo>
                <a:lnTo>
                  <a:pt x="149844" y="604973"/>
                </a:lnTo>
                <a:lnTo>
                  <a:pt x="113139" y="577282"/>
                </a:lnTo>
                <a:lnTo>
                  <a:pt x="80684" y="544832"/>
                </a:lnTo>
                <a:lnTo>
                  <a:pt x="52989" y="508131"/>
                </a:lnTo>
                <a:lnTo>
                  <a:pt x="30562" y="467689"/>
                </a:lnTo>
                <a:lnTo>
                  <a:pt x="13913" y="424013"/>
                </a:lnTo>
                <a:lnTo>
                  <a:pt x="3550" y="377614"/>
                </a:lnTo>
                <a:lnTo>
                  <a:pt x="0" y="329237"/>
                </a:lnTo>
                <a:lnTo>
                  <a:pt x="0" y="328764"/>
                </a:lnTo>
                <a:lnTo>
                  <a:pt x="3550" y="280379"/>
                </a:lnTo>
                <a:lnTo>
                  <a:pt x="13913" y="233973"/>
                </a:lnTo>
                <a:lnTo>
                  <a:pt x="30562" y="190293"/>
                </a:lnTo>
                <a:lnTo>
                  <a:pt x="52989" y="149847"/>
                </a:lnTo>
                <a:lnTo>
                  <a:pt x="80684" y="113143"/>
                </a:lnTo>
                <a:lnTo>
                  <a:pt x="113139" y="80691"/>
                </a:lnTo>
                <a:lnTo>
                  <a:pt x="149844" y="52998"/>
                </a:lnTo>
                <a:lnTo>
                  <a:pt x="190289" y="30574"/>
                </a:lnTo>
                <a:lnTo>
                  <a:pt x="233967" y="13927"/>
                </a:lnTo>
                <a:lnTo>
                  <a:pt x="280368" y="3566"/>
                </a:lnTo>
                <a:lnTo>
                  <a:pt x="328978" y="0"/>
                </a:lnTo>
                <a:lnTo>
                  <a:pt x="377598" y="3566"/>
                </a:lnTo>
                <a:lnTo>
                  <a:pt x="423999" y="13927"/>
                </a:lnTo>
                <a:lnTo>
                  <a:pt x="467677" y="30574"/>
                </a:lnTo>
                <a:lnTo>
                  <a:pt x="508123" y="52998"/>
                </a:lnTo>
                <a:lnTo>
                  <a:pt x="544828" y="80691"/>
                </a:lnTo>
                <a:lnTo>
                  <a:pt x="577282" y="113143"/>
                </a:lnTo>
                <a:lnTo>
                  <a:pt x="604978" y="149847"/>
                </a:lnTo>
                <a:lnTo>
                  <a:pt x="627404" y="190293"/>
                </a:lnTo>
                <a:lnTo>
                  <a:pt x="644054" y="233973"/>
                </a:lnTo>
                <a:lnTo>
                  <a:pt x="654417" y="280379"/>
                </a:lnTo>
                <a:lnTo>
                  <a:pt x="657967" y="328764"/>
                </a:lnTo>
                <a:lnTo>
                  <a:pt x="657967" y="329237"/>
                </a:lnTo>
                <a:lnTo>
                  <a:pt x="654417" y="377614"/>
                </a:lnTo>
                <a:lnTo>
                  <a:pt x="644054" y="424013"/>
                </a:lnTo>
                <a:lnTo>
                  <a:pt x="627404" y="467689"/>
                </a:lnTo>
                <a:lnTo>
                  <a:pt x="604978" y="508131"/>
                </a:lnTo>
                <a:lnTo>
                  <a:pt x="577282" y="544832"/>
                </a:lnTo>
                <a:lnTo>
                  <a:pt x="544828" y="577282"/>
                </a:lnTo>
                <a:lnTo>
                  <a:pt x="508123" y="604973"/>
                </a:lnTo>
                <a:lnTo>
                  <a:pt x="467677" y="627397"/>
                </a:lnTo>
                <a:lnTo>
                  <a:pt x="423999" y="644043"/>
                </a:lnTo>
                <a:lnTo>
                  <a:pt x="377598" y="654404"/>
                </a:lnTo>
                <a:lnTo>
                  <a:pt x="328983" y="657971"/>
                </a:lnTo>
                <a:close/>
              </a:path>
            </a:pathLst>
          </a:custGeom>
          <a:solidFill>
            <a:srgbClr val="FAA6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1058642" y="4594905"/>
            <a:ext cx="227965" cy="4337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50" spc="120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38472" y="5614441"/>
            <a:ext cx="8096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15">
                <a:latin typeface="Arial"/>
                <a:cs typeface="Arial"/>
              </a:rPr>
              <a:t>S</a:t>
            </a:r>
            <a:r>
              <a:rPr dirty="0" sz="2400" spc="165">
                <a:latin typeface="Arial"/>
                <a:cs typeface="Arial"/>
              </a:rPr>
              <a:t>c</a:t>
            </a:r>
            <a:r>
              <a:rPr dirty="0" sz="2400" spc="40">
                <a:latin typeface="Arial"/>
                <a:cs typeface="Arial"/>
              </a:rPr>
              <a:t>i</a:t>
            </a:r>
            <a:r>
              <a:rPr dirty="0" sz="2400" spc="170">
                <a:latin typeface="Arial"/>
                <a:cs typeface="Arial"/>
              </a:rPr>
              <a:t>p</a:t>
            </a:r>
            <a:r>
              <a:rPr dirty="0" sz="2400" spc="13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836541" y="5498165"/>
            <a:ext cx="658495" cy="658495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9207" y="657985"/>
                </a:moveTo>
                <a:lnTo>
                  <a:pt x="328760" y="657985"/>
                </a:lnTo>
                <a:lnTo>
                  <a:pt x="280368" y="654434"/>
                </a:lnTo>
                <a:lnTo>
                  <a:pt x="233967" y="644071"/>
                </a:lnTo>
                <a:lnTo>
                  <a:pt x="190289" y="627421"/>
                </a:lnTo>
                <a:lnTo>
                  <a:pt x="149844" y="604995"/>
                </a:lnTo>
                <a:lnTo>
                  <a:pt x="113139" y="577299"/>
                </a:lnTo>
                <a:lnTo>
                  <a:pt x="80684" y="544845"/>
                </a:lnTo>
                <a:lnTo>
                  <a:pt x="52989" y="508140"/>
                </a:lnTo>
                <a:lnTo>
                  <a:pt x="30562" y="467694"/>
                </a:lnTo>
                <a:lnTo>
                  <a:pt x="13913" y="424016"/>
                </a:lnTo>
                <a:lnTo>
                  <a:pt x="3550" y="377615"/>
                </a:lnTo>
                <a:lnTo>
                  <a:pt x="0" y="329237"/>
                </a:lnTo>
                <a:lnTo>
                  <a:pt x="0" y="328764"/>
                </a:lnTo>
                <a:lnTo>
                  <a:pt x="3550" y="280385"/>
                </a:lnTo>
                <a:lnTo>
                  <a:pt x="13913" y="233984"/>
                </a:lnTo>
                <a:lnTo>
                  <a:pt x="30562" y="190306"/>
                </a:lnTo>
                <a:lnTo>
                  <a:pt x="52989" y="149861"/>
                </a:lnTo>
                <a:lnTo>
                  <a:pt x="80684" y="113156"/>
                </a:lnTo>
                <a:lnTo>
                  <a:pt x="113139" y="80701"/>
                </a:lnTo>
                <a:lnTo>
                  <a:pt x="149844" y="53006"/>
                </a:lnTo>
                <a:lnTo>
                  <a:pt x="190289" y="30579"/>
                </a:lnTo>
                <a:lnTo>
                  <a:pt x="233967" y="13930"/>
                </a:lnTo>
                <a:lnTo>
                  <a:pt x="280368" y="3567"/>
                </a:lnTo>
                <a:lnTo>
                  <a:pt x="328978" y="0"/>
                </a:lnTo>
                <a:lnTo>
                  <a:pt x="377598" y="3567"/>
                </a:lnTo>
                <a:lnTo>
                  <a:pt x="423999" y="13930"/>
                </a:lnTo>
                <a:lnTo>
                  <a:pt x="467677" y="30579"/>
                </a:lnTo>
                <a:lnTo>
                  <a:pt x="508123" y="53006"/>
                </a:lnTo>
                <a:lnTo>
                  <a:pt x="544828" y="80701"/>
                </a:lnTo>
                <a:lnTo>
                  <a:pt x="577282" y="113156"/>
                </a:lnTo>
                <a:lnTo>
                  <a:pt x="604978" y="149861"/>
                </a:lnTo>
                <a:lnTo>
                  <a:pt x="627404" y="190306"/>
                </a:lnTo>
                <a:lnTo>
                  <a:pt x="644054" y="233984"/>
                </a:lnTo>
                <a:lnTo>
                  <a:pt x="654417" y="280385"/>
                </a:lnTo>
                <a:lnTo>
                  <a:pt x="657967" y="328764"/>
                </a:lnTo>
                <a:lnTo>
                  <a:pt x="657967" y="329237"/>
                </a:lnTo>
                <a:lnTo>
                  <a:pt x="654417" y="377615"/>
                </a:lnTo>
                <a:lnTo>
                  <a:pt x="644054" y="424016"/>
                </a:lnTo>
                <a:lnTo>
                  <a:pt x="627404" y="467694"/>
                </a:lnTo>
                <a:lnTo>
                  <a:pt x="604978" y="508140"/>
                </a:lnTo>
                <a:lnTo>
                  <a:pt x="577282" y="544845"/>
                </a:lnTo>
                <a:lnTo>
                  <a:pt x="544828" y="577299"/>
                </a:lnTo>
                <a:lnTo>
                  <a:pt x="508123" y="604995"/>
                </a:lnTo>
                <a:lnTo>
                  <a:pt x="467677" y="627421"/>
                </a:lnTo>
                <a:lnTo>
                  <a:pt x="423999" y="644071"/>
                </a:lnTo>
                <a:lnTo>
                  <a:pt x="377598" y="654434"/>
                </a:lnTo>
                <a:lnTo>
                  <a:pt x="329207" y="657985"/>
                </a:lnTo>
                <a:close/>
              </a:path>
            </a:pathLst>
          </a:custGeom>
          <a:solidFill>
            <a:srgbClr val="FAA6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057119" y="5595808"/>
            <a:ext cx="231140" cy="4337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50" spc="14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838472" y="6615343"/>
            <a:ext cx="5746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0">
                <a:latin typeface="Arial"/>
                <a:cs typeface="Arial"/>
              </a:rPr>
              <a:t>N</a:t>
            </a:r>
            <a:r>
              <a:rPr dirty="0" sz="2400" spc="-5">
                <a:latin typeface="Arial"/>
                <a:cs typeface="Arial"/>
              </a:rPr>
              <a:t>l</a:t>
            </a:r>
            <a:r>
              <a:rPr dirty="0" sz="2400" spc="260">
                <a:latin typeface="Arial"/>
                <a:cs typeface="Arial"/>
              </a:rPr>
              <a:t>t</a:t>
            </a:r>
            <a:r>
              <a:rPr dirty="0" sz="2400" spc="5">
                <a:latin typeface="Arial"/>
                <a:cs typeface="Arial"/>
              </a:rPr>
              <a:t>k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836541" y="6499067"/>
            <a:ext cx="658495" cy="658495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83" y="657971"/>
                </a:moveTo>
                <a:lnTo>
                  <a:pt x="280368" y="654404"/>
                </a:lnTo>
                <a:lnTo>
                  <a:pt x="233967" y="644043"/>
                </a:lnTo>
                <a:lnTo>
                  <a:pt x="190289" y="627397"/>
                </a:lnTo>
                <a:lnTo>
                  <a:pt x="149844" y="604973"/>
                </a:lnTo>
                <a:lnTo>
                  <a:pt x="113139" y="577282"/>
                </a:lnTo>
                <a:lnTo>
                  <a:pt x="80684" y="544832"/>
                </a:lnTo>
                <a:lnTo>
                  <a:pt x="52989" y="508131"/>
                </a:lnTo>
                <a:lnTo>
                  <a:pt x="30562" y="467689"/>
                </a:lnTo>
                <a:lnTo>
                  <a:pt x="13913" y="424014"/>
                </a:lnTo>
                <a:lnTo>
                  <a:pt x="3550" y="377615"/>
                </a:lnTo>
                <a:lnTo>
                  <a:pt x="0" y="329237"/>
                </a:lnTo>
                <a:lnTo>
                  <a:pt x="0" y="328764"/>
                </a:lnTo>
                <a:lnTo>
                  <a:pt x="3550" y="280379"/>
                </a:lnTo>
                <a:lnTo>
                  <a:pt x="13913" y="233973"/>
                </a:lnTo>
                <a:lnTo>
                  <a:pt x="30562" y="190293"/>
                </a:lnTo>
                <a:lnTo>
                  <a:pt x="52989" y="149847"/>
                </a:lnTo>
                <a:lnTo>
                  <a:pt x="80684" y="113144"/>
                </a:lnTo>
                <a:lnTo>
                  <a:pt x="113139" y="80691"/>
                </a:lnTo>
                <a:lnTo>
                  <a:pt x="149844" y="52998"/>
                </a:lnTo>
                <a:lnTo>
                  <a:pt x="190289" y="30574"/>
                </a:lnTo>
                <a:lnTo>
                  <a:pt x="233967" y="13927"/>
                </a:lnTo>
                <a:lnTo>
                  <a:pt x="280368" y="3566"/>
                </a:lnTo>
                <a:lnTo>
                  <a:pt x="328980" y="0"/>
                </a:lnTo>
                <a:lnTo>
                  <a:pt x="377598" y="3566"/>
                </a:lnTo>
                <a:lnTo>
                  <a:pt x="423999" y="13927"/>
                </a:lnTo>
                <a:lnTo>
                  <a:pt x="467677" y="30574"/>
                </a:lnTo>
                <a:lnTo>
                  <a:pt x="508123" y="52998"/>
                </a:lnTo>
                <a:lnTo>
                  <a:pt x="544828" y="80691"/>
                </a:lnTo>
                <a:lnTo>
                  <a:pt x="577282" y="113144"/>
                </a:lnTo>
                <a:lnTo>
                  <a:pt x="604978" y="149847"/>
                </a:lnTo>
                <a:lnTo>
                  <a:pt x="627404" y="190293"/>
                </a:lnTo>
                <a:lnTo>
                  <a:pt x="644054" y="233973"/>
                </a:lnTo>
                <a:lnTo>
                  <a:pt x="654417" y="280379"/>
                </a:lnTo>
                <a:lnTo>
                  <a:pt x="657967" y="328764"/>
                </a:lnTo>
                <a:lnTo>
                  <a:pt x="657967" y="329237"/>
                </a:lnTo>
                <a:lnTo>
                  <a:pt x="654417" y="377615"/>
                </a:lnTo>
                <a:lnTo>
                  <a:pt x="644054" y="424014"/>
                </a:lnTo>
                <a:lnTo>
                  <a:pt x="627404" y="467689"/>
                </a:lnTo>
                <a:lnTo>
                  <a:pt x="604978" y="508131"/>
                </a:lnTo>
                <a:lnTo>
                  <a:pt x="577282" y="544832"/>
                </a:lnTo>
                <a:lnTo>
                  <a:pt x="544828" y="577282"/>
                </a:lnTo>
                <a:lnTo>
                  <a:pt x="508123" y="604973"/>
                </a:lnTo>
                <a:lnTo>
                  <a:pt x="467677" y="627397"/>
                </a:lnTo>
                <a:lnTo>
                  <a:pt x="423999" y="644043"/>
                </a:lnTo>
                <a:lnTo>
                  <a:pt x="377598" y="654404"/>
                </a:lnTo>
                <a:lnTo>
                  <a:pt x="328983" y="657971"/>
                </a:lnTo>
                <a:close/>
              </a:path>
            </a:pathLst>
          </a:custGeom>
          <a:solidFill>
            <a:srgbClr val="FAA6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1055977" y="6596680"/>
            <a:ext cx="233679" cy="4337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50" spc="16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6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056332" y="995044"/>
            <a:ext cx="2216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5">
                <a:latin typeface="Arial"/>
                <a:cs typeface="Arial"/>
              </a:rPr>
              <a:t>March </a:t>
            </a:r>
            <a:r>
              <a:rPr dirty="0" sz="2400" spc="-45">
                <a:latin typeface="Arial"/>
                <a:cs typeface="Arial"/>
              </a:rPr>
              <a:t>23,</a:t>
            </a:r>
            <a:r>
              <a:rPr dirty="0" sz="2400" spc="-210">
                <a:latin typeface="Arial"/>
                <a:cs typeface="Arial"/>
              </a:rPr>
              <a:t> </a:t>
            </a:r>
            <a:r>
              <a:rPr dirty="0" sz="2400" spc="120">
                <a:latin typeface="Arial"/>
                <a:cs typeface="Arial"/>
              </a:rPr>
              <a:t>2023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0717" y="4402631"/>
            <a:ext cx="5149850" cy="1275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200" spc="-60" b="1">
                <a:solidFill>
                  <a:srgbClr val="FFFFFF"/>
                </a:solidFill>
                <a:latin typeface="Arial"/>
                <a:cs typeface="Arial"/>
              </a:rPr>
              <a:t>Thank</a:t>
            </a:r>
            <a:r>
              <a:rPr dirty="0" sz="8200" spc="-5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200" spc="30" b="1">
                <a:solidFill>
                  <a:srgbClr val="FFFFFF"/>
                </a:solidFill>
                <a:latin typeface="Arial"/>
                <a:cs typeface="Arial"/>
              </a:rPr>
              <a:t>you</a:t>
            </a:r>
            <a:endParaRPr sz="8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053185">
              <a:lnSpc>
                <a:spcPct val="100000"/>
              </a:lnSpc>
              <a:spcBef>
                <a:spcPts val="100"/>
              </a:spcBef>
            </a:pPr>
            <a:r>
              <a:rPr dirty="0" spc="55"/>
              <a:t>March </a:t>
            </a:r>
            <a:r>
              <a:rPr dirty="0" spc="-45"/>
              <a:t>23,</a:t>
            </a:r>
            <a:r>
              <a:rPr dirty="0" spc="-210"/>
              <a:t> </a:t>
            </a:r>
            <a:r>
              <a:rPr dirty="0" spc="120"/>
              <a:t>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5296" y="3610914"/>
            <a:ext cx="3256915" cy="203708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12700" marR="5080">
              <a:lnSpc>
                <a:spcPts val="7200"/>
              </a:lnSpc>
              <a:spcBef>
                <a:spcPts val="1540"/>
              </a:spcBef>
            </a:pPr>
            <a:r>
              <a:rPr dirty="0" sz="7200" spc="-37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7200" spc="254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7200" spc="51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7200" spc="-1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7200" spc="40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7200" spc="-245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dirty="0" sz="7200" spc="-245">
                <a:solidFill>
                  <a:srgbClr val="FFFFFF"/>
                </a:solidFill>
                <a:latin typeface="Arial"/>
                <a:cs typeface="Arial"/>
              </a:rPr>
              <a:t>s  </a:t>
            </a:r>
            <a:r>
              <a:rPr dirty="0" sz="7200" spc="-2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7200" spc="-3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7200" spc="9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7200" spc="1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7200" spc="51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7200" spc="-11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7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4003" y="4039422"/>
            <a:ext cx="7280275" cy="885825"/>
            <a:chOff x="9144003" y="4039422"/>
            <a:chExt cx="7280275" cy="885825"/>
          </a:xfrm>
        </p:grpSpPr>
        <p:sp>
          <p:nvSpPr>
            <p:cNvPr id="4" name="object 4"/>
            <p:cNvSpPr/>
            <p:nvPr/>
          </p:nvSpPr>
          <p:spPr>
            <a:xfrm>
              <a:off x="9596133" y="4039425"/>
              <a:ext cx="6828155" cy="885825"/>
            </a:xfrm>
            <a:custGeom>
              <a:avLst/>
              <a:gdLst/>
              <a:ahLst/>
              <a:cxnLst/>
              <a:rect l="l" t="t" r="r" b="b"/>
              <a:pathLst>
                <a:path w="6828155" h="885825">
                  <a:moveTo>
                    <a:pt x="6827698" y="442607"/>
                  </a:moveTo>
                  <a:lnTo>
                    <a:pt x="6825107" y="394373"/>
                  </a:lnTo>
                  <a:lnTo>
                    <a:pt x="6817500" y="347649"/>
                  </a:lnTo>
                  <a:lnTo>
                    <a:pt x="6805142" y="302704"/>
                  </a:lnTo>
                  <a:lnTo>
                    <a:pt x="6788302" y="259803"/>
                  </a:lnTo>
                  <a:lnTo>
                    <a:pt x="6767271" y="219214"/>
                  </a:lnTo>
                  <a:lnTo>
                    <a:pt x="6742303" y="181203"/>
                  </a:lnTo>
                  <a:lnTo>
                    <a:pt x="6713664" y="146050"/>
                  </a:lnTo>
                  <a:lnTo>
                    <a:pt x="6681635" y="114033"/>
                  </a:lnTo>
                  <a:lnTo>
                    <a:pt x="6646481" y="85394"/>
                  </a:lnTo>
                  <a:lnTo>
                    <a:pt x="6608470" y="60426"/>
                  </a:lnTo>
                  <a:lnTo>
                    <a:pt x="6567881" y="39395"/>
                  </a:lnTo>
                  <a:lnTo>
                    <a:pt x="6524980" y="22567"/>
                  </a:lnTo>
                  <a:lnTo>
                    <a:pt x="6480022" y="10210"/>
                  </a:lnTo>
                  <a:lnTo>
                    <a:pt x="6433299" y="2603"/>
                  </a:lnTo>
                  <a:lnTo>
                    <a:pt x="6385077" y="0"/>
                  </a:lnTo>
                  <a:lnTo>
                    <a:pt x="6382436" y="152"/>
                  </a:lnTo>
                  <a:lnTo>
                    <a:pt x="6382436" y="0"/>
                  </a:lnTo>
                  <a:lnTo>
                    <a:pt x="0" y="0"/>
                  </a:lnTo>
                  <a:lnTo>
                    <a:pt x="0" y="885228"/>
                  </a:lnTo>
                  <a:lnTo>
                    <a:pt x="6382436" y="885228"/>
                  </a:lnTo>
                  <a:lnTo>
                    <a:pt x="6382436" y="885088"/>
                  </a:lnTo>
                  <a:lnTo>
                    <a:pt x="6385128" y="885228"/>
                  </a:lnTo>
                  <a:lnTo>
                    <a:pt x="6433299" y="882637"/>
                  </a:lnTo>
                  <a:lnTo>
                    <a:pt x="6480022" y="875030"/>
                  </a:lnTo>
                  <a:lnTo>
                    <a:pt x="6524980" y="862672"/>
                  </a:lnTo>
                  <a:lnTo>
                    <a:pt x="6567881" y="845832"/>
                  </a:lnTo>
                  <a:lnTo>
                    <a:pt x="6608470" y="824801"/>
                  </a:lnTo>
                  <a:lnTo>
                    <a:pt x="6646481" y="799833"/>
                  </a:lnTo>
                  <a:lnTo>
                    <a:pt x="6681635" y="771194"/>
                  </a:lnTo>
                  <a:lnTo>
                    <a:pt x="6713664" y="739165"/>
                  </a:lnTo>
                  <a:lnTo>
                    <a:pt x="6742303" y="704011"/>
                  </a:lnTo>
                  <a:lnTo>
                    <a:pt x="6767271" y="666000"/>
                  </a:lnTo>
                  <a:lnTo>
                    <a:pt x="6788302" y="625411"/>
                  </a:lnTo>
                  <a:lnTo>
                    <a:pt x="6805142" y="582510"/>
                  </a:lnTo>
                  <a:lnTo>
                    <a:pt x="6817500" y="537552"/>
                  </a:lnTo>
                  <a:lnTo>
                    <a:pt x="6825107" y="490829"/>
                  </a:lnTo>
                  <a:lnTo>
                    <a:pt x="6827698" y="442607"/>
                  </a:lnTo>
                  <a:close/>
                </a:path>
              </a:pathLst>
            </a:custGeom>
            <a:solidFill>
              <a:srgbClr val="F9F4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44003" y="4039423"/>
              <a:ext cx="885825" cy="885825"/>
            </a:xfrm>
            <a:custGeom>
              <a:avLst/>
              <a:gdLst/>
              <a:ahLst/>
              <a:cxnLst/>
              <a:rect l="l" t="t" r="r" b="b"/>
              <a:pathLst>
                <a:path w="885825" h="885825">
                  <a:moveTo>
                    <a:pt x="442657" y="885227"/>
                  </a:moveTo>
                  <a:lnTo>
                    <a:pt x="394369" y="882633"/>
                  </a:lnTo>
                  <a:lnTo>
                    <a:pt x="347646" y="875021"/>
                  </a:lnTo>
                  <a:lnTo>
                    <a:pt x="302697" y="862664"/>
                  </a:lnTo>
                  <a:lnTo>
                    <a:pt x="259794" y="845832"/>
                  </a:lnTo>
                  <a:lnTo>
                    <a:pt x="219204" y="824796"/>
                  </a:lnTo>
                  <a:lnTo>
                    <a:pt x="181199" y="799826"/>
                  </a:lnTo>
                  <a:lnTo>
                    <a:pt x="146048" y="771191"/>
                  </a:lnTo>
                  <a:lnTo>
                    <a:pt x="114022" y="739161"/>
                  </a:lnTo>
                  <a:lnTo>
                    <a:pt x="85390" y="704008"/>
                  </a:lnTo>
                  <a:lnTo>
                    <a:pt x="60422" y="666000"/>
                  </a:lnTo>
                  <a:lnTo>
                    <a:pt x="39389" y="625408"/>
                  </a:lnTo>
                  <a:lnTo>
                    <a:pt x="22560" y="582502"/>
                  </a:lnTo>
                  <a:lnTo>
                    <a:pt x="10205" y="537552"/>
                  </a:lnTo>
                  <a:lnTo>
                    <a:pt x="2593" y="490828"/>
                  </a:lnTo>
                  <a:lnTo>
                    <a:pt x="0" y="442543"/>
                  </a:lnTo>
                  <a:lnTo>
                    <a:pt x="2593" y="394372"/>
                  </a:lnTo>
                  <a:lnTo>
                    <a:pt x="10205" y="347649"/>
                  </a:lnTo>
                  <a:lnTo>
                    <a:pt x="22560" y="302701"/>
                  </a:lnTo>
                  <a:lnTo>
                    <a:pt x="39389" y="259797"/>
                  </a:lnTo>
                  <a:lnTo>
                    <a:pt x="60422" y="219207"/>
                  </a:lnTo>
                  <a:lnTo>
                    <a:pt x="85390" y="181202"/>
                  </a:lnTo>
                  <a:lnTo>
                    <a:pt x="114022" y="146051"/>
                  </a:lnTo>
                  <a:lnTo>
                    <a:pt x="146048" y="114025"/>
                  </a:lnTo>
                  <a:lnTo>
                    <a:pt x="181199" y="85393"/>
                  </a:lnTo>
                  <a:lnTo>
                    <a:pt x="219204" y="60426"/>
                  </a:lnTo>
                  <a:lnTo>
                    <a:pt x="259794" y="39392"/>
                  </a:lnTo>
                  <a:lnTo>
                    <a:pt x="302697" y="22563"/>
                  </a:lnTo>
                  <a:lnTo>
                    <a:pt x="347646" y="10208"/>
                  </a:lnTo>
                  <a:lnTo>
                    <a:pt x="394369" y="2597"/>
                  </a:lnTo>
                  <a:lnTo>
                    <a:pt x="442597" y="0"/>
                  </a:lnTo>
                  <a:lnTo>
                    <a:pt x="490825" y="2597"/>
                  </a:lnTo>
                  <a:lnTo>
                    <a:pt x="537549" y="10208"/>
                  </a:lnTo>
                  <a:lnTo>
                    <a:pt x="582499" y="22563"/>
                  </a:lnTo>
                  <a:lnTo>
                    <a:pt x="625405" y="39392"/>
                  </a:lnTo>
                  <a:lnTo>
                    <a:pt x="665997" y="60426"/>
                  </a:lnTo>
                  <a:lnTo>
                    <a:pt x="704005" y="85393"/>
                  </a:lnTo>
                  <a:lnTo>
                    <a:pt x="739158" y="114025"/>
                  </a:lnTo>
                  <a:lnTo>
                    <a:pt x="771188" y="146051"/>
                  </a:lnTo>
                  <a:lnTo>
                    <a:pt x="799823" y="181202"/>
                  </a:lnTo>
                  <a:lnTo>
                    <a:pt x="824793" y="219207"/>
                  </a:lnTo>
                  <a:lnTo>
                    <a:pt x="845829" y="259797"/>
                  </a:lnTo>
                  <a:lnTo>
                    <a:pt x="862661" y="302701"/>
                  </a:lnTo>
                  <a:lnTo>
                    <a:pt x="875018" y="347649"/>
                  </a:lnTo>
                  <a:lnTo>
                    <a:pt x="882630" y="394372"/>
                  </a:lnTo>
                  <a:lnTo>
                    <a:pt x="885221" y="442602"/>
                  </a:lnTo>
                  <a:lnTo>
                    <a:pt x="882630" y="490828"/>
                  </a:lnTo>
                  <a:lnTo>
                    <a:pt x="875018" y="537552"/>
                  </a:lnTo>
                  <a:lnTo>
                    <a:pt x="862661" y="582502"/>
                  </a:lnTo>
                  <a:lnTo>
                    <a:pt x="845829" y="625408"/>
                  </a:lnTo>
                  <a:lnTo>
                    <a:pt x="824793" y="666000"/>
                  </a:lnTo>
                  <a:lnTo>
                    <a:pt x="799823" y="704008"/>
                  </a:lnTo>
                  <a:lnTo>
                    <a:pt x="771188" y="739161"/>
                  </a:lnTo>
                  <a:lnTo>
                    <a:pt x="739158" y="771191"/>
                  </a:lnTo>
                  <a:lnTo>
                    <a:pt x="704005" y="799826"/>
                  </a:lnTo>
                  <a:lnTo>
                    <a:pt x="665997" y="824796"/>
                  </a:lnTo>
                  <a:lnTo>
                    <a:pt x="625405" y="845832"/>
                  </a:lnTo>
                  <a:lnTo>
                    <a:pt x="582499" y="862664"/>
                  </a:lnTo>
                  <a:lnTo>
                    <a:pt x="537549" y="875021"/>
                  </a:lnTo>
                  <a:lnTo>
                    <a:pt x="490825" y="882633"/>
                  </a:lnTo>
                  <a:lnTo>
                    <a:pt x="442657" y="885227"/>
                  </a:lnTo>
                  <a:close/>
                </a:path>
              </a:pathLst>
            </a:custGeom>
            <a:solidFill>
              <a:srgbClr val="FAA62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9144003" y="2629213"/>
            <a:ext cx="7270750" cy="885825"/>
            <a:chOff x="9144003" y="2629213"/>
            <a:chExt cx="7270750" cy="885825"/>
          </a:xfrm>
        </p:grpSpPr>
        <p:sp>
          <p:nvSpPr>
            <p:cNvPr id="7" name="object 7"/>
            <p:cNvSpPr/>
            <p:nvPr/>
          </p:nvSpPr>
          <p:spPr>
            <a:xfrm>
              <a:off x="9586595" y="2629216"/>
              <a:ext cx="6828155" cy="885825"/>
            </a:xfrm>
            <a:custGeom>
              <a:avLst/>
              <a:gdLst/>
              <a:ahLst/>
              <a:cxnLst/>
              <a:rect l="l" t="t" r="r" b="b"/>
              <a:pathLst>
                <a:path w="6828155" h="885825">
                  <a:moveTo>
                    <a:pt x="6827698" y="442633"/>
                  </a:moveTo>
                  <a:lnTo>
                    <a:pt x="6825107" y="394398"/>
                  </a:lnTo>
                  <a:lnTo>
                    <a:pt x="6817487" y="347675"/>
                  </a:lnTo>
                  <a:lnTo>
                    <a:pt x="6805142" y="302717"/>
                  </a:lnTo>
                  <a:lnTo>
                    <a:pt x="6788302" y="259816"/>
                  </a:lnTo>
                  <a:lnTo>
                    <a:pt x="6767271" y="219227"/>
                  </a:lnTo>
                  <a:lnTo>
                    <a:pt x="6742303" y="181216"/>
                  </a:lnTo>
                  <a:lnTo>
                    <a:pt x="6713677" y="146062"/>
                  </a:lnTo>
                  <a:lnTo>
                    <a:pt x="6681648" y="114033"/>
                  </a:lnTo>
                  <a:lnTo>
                    <a:pt x="6646494" y="85407"/>
                  </a:lnTo>
                  <a:lnTo>
                    <a:pt x="6608496" y="60426"/>
                  </a:lnTo>
                  <a:lnTo>
                    <a:pt x="6567906" y="39395"/>
                  </a:lnTo>
                  <a:lnTo>
                    <a:pt x="6525006" y="22567"/>
                  </a:lnTo>
                  <a:lnTo>
                    <a:pt x="6480048" y="10210"/>
                  </a:lnTo>
                  <a:lnTo>
                    <a:pt x="6433325" y="2603"/>
                  </a:lnTo>
                  <a:lnTo>
                    <a:pt x="6385090" y="0"/>
                  </a:lnTo>
                  <a:lnTo>
                    <a:pt x="6382436" y="152"/>
                  </a:lnTo>
                  <a:lnTo>
                    <a:pt x="6382436" y="0"/>
                  </a:lnTo>
                  <a:lnTo>
                    <a:pt x="0" y="0"/>
                  </a:lnTo>
                  <a:lnTo>
                    <a:pt x="0" y="885228"/>
                  </a:lnTo>
                  <a:lnTo>
                    <a:pt x="6382436" y="885228"/>
                  </a:lnTo>
                  <a:lnTo>
                    <a:pt x="6382436" y="885088"/>
                  </a:lnTo>
                  <a:lnTo>
                    <a:pt x="6385103" y="885228"/>
                  </a:lnTo>
                  <a:lnTo>
                    <a:pt x="6433325" y="882624"/>
                  </a:lnTo>
                  <a:lnTo>
                    <a:pt x="6480048" y="875017"/>
                  </a:lnTo>
                  <a:lnTo>
                    <a:pt x="6525006" y="862660"/>
                  </a:lnTo>
                  <a:lnTo>
                    <a:pt x="6567906" y="845832"/>
                  </a:lnTo>
                  <a:lnTo>
                    <a:pt x="6608496" y="824801"/>
                  </a:lnTo>
                  <a:lnTo>
                    <a:pt x="6646494" y="799833"/>
                  </a:lnTo>
                  <a:lnTo>
                    <a:pt x="6681648" y="771194"/>
                  </a:lnTo>
                  <a:lnTo>
                    <a:pt x="6713677" y="739178"/>
                  </a:lnTo>
                  <a:lnTo>
                    <a:pt x="6742303" y="704024"/>
                  </a:lnTo>
                  <a:lnTo>
                    <a:pt x="6767271" y="666013"/>
                  </a:lnTo>
                  <a:lnTo>
                    <a:pt x="6788302" y="625424"/>
                  </a:lnTo>
                  <a:lnTo>
                    <a:pt x="6805142" y="582523"/>
                  </a:lnTo>
                  <a:lnTo>
                    <a:pt x="6817487" y="537578"/>
                  </a:lnTo>
                  <a:lnTo>
                    <a:pt x="6825107" y="490855"/>
                  </a:lnTo>
                  <a:lnTo>
                    <a:pt x="6827698" y="442633"/>
                  </a:lnTo>
                  <a:close/>
                </a:path>
              </a:pathLst>
            </a:custGeom>
            <a:solidFill>
              <a:srgbClr val="F9F4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144003" y="2629213"/>
              <a:ext cx="885825" cy="885825"/>
            </a:xfrm>
            <a:custGeom>
              <a:avLst/>
              <a:gdLst/>
              <a:ahLst/>
              <a:cxnLst/>
              <a:rect l="l" t="t" r="r" b="b"/>
              <a:pathLst>
                <a:path w="885825" h="885825">
                  <a:moveTo>
                    <a:pt x="442597" y="885221"/>
                  </a:moveTo>
                  <a:lnTo>
                    <a:pt x="394369" y="882624"/>
                  </a:lnTo>
                  <a:lnTo>
                    <a:pt x="347646" y="875013"/>
                  </a:lnTo>
                  <a:lnTo>
                    <a:pt x="302697" y="862657"/>
                  </a:lnTo>
                  <a:lnTo>
                    <a:pt x="259794" y="845828"/>
                  </a:lnTo>
                  <a:lnTo>
                    <a:pt x="219204" y="824795"/>
                  </a:lnTo>
                  <a:lnTo>
                    <a:pt x="181199" y="799827"/>
                  </a:lnTo>
                  <a:lnTo>
                    <a:pt x="146048" y="771195"/>
                  </a:lnTo>
                  <a:lnTo>
                    <a:pt x="114022" y="739169"/>
                  </a:lnTo>
                  <a:lnTo>
                    <a:pt x="85390" y="704018"/>
                  </a:lnTo>
                  <a:lnTo>
                    <a:pt x="60422" y="666013"/>
                  </a:lnTo>
                  <a:lnTo>
                    <a:pt x="39389" y="625423"/>
                  </a:lnTo>
                  <a:lnTo>
                    <a:pt x="22560" y="582520"/>
                  </a:lnTo>
                  <a:lnTo>
                    <a:pt x="10205" y="537571"/>
                  </a:lnTo>
                  <a:lnTo>
                    <a:pt x="2593" y="490848"/>
                  </a:lnTo>
                  <a:lnTo>
                    <a:pt x="0" y="442564"/>
                  </a:lnTo>
                  <a:lnTo>
                    <a:pt x="2593" y="394392"/>
                  </a:lnTo>
                  <a:lnTo>
                    <a:pt x="10205" y="347667"/>
                  </a:lnTo>
                  <a:lnTo>
                    <a:pt x="22560" y="302717"/>
                  </a:lnTo>
                  <a:lnTo>
                    <a:pt x="39389" y="259811"/>
                  </a:lnTo>
                  <a:lnTo>
                    <a:pt x="60422" y="219220"/>
                  </a:lnTo>
                  <a:lnTo>
                    <a:pt x="85390" y="181213"/>
                  </a:lnTo>
                  <a:lnTo>
                    <a:pt x="114022" y="146060"/>
                  </a:lnTo>
                  <a:lnTo>
                    <a:pt x="146048" y="114032"/>
                  </a:lnTo>
                  <a:lnTo>
                    <a:pt x="181199" y="85399"/>
                  </a:lnTo>
                  <a:lnTo>
                    <a:pt x="219204" y="60429"/>
                  </a:lnTo>
                  <a:lnTo>
                    <a:pt x="259794" y="39394"/>
                  </a:lnTo>
                  <a:lnTo>
                    <a:pt x="302697" y="22564"/>
                  </a:lnTo>
                  <a:lnTo>
                    <a:pt x="347646" y="10208"/>
                  </a:lnTo>
                  <a:lnTo>
                    <a:pt x="394369" y="2596"/>
                  </a:lnTo>
                  <a:lnTo>
                    <a:pt x="442589" y="0"/>
                  </a:lnTo>
                  <a:lnTo>
                    <a:pt x="490825" y="2596"/>
                  </a:lnTo>
                  <a:lnTo>
                    <a:pt x="537549" y="10208"/>
                  </a:lnTo>
                  <a:lnTo>
                    <a:pt x="582499" y="22564"/>
                  </a:lnTo>
                  <a:lnTo>
                    <a:pt x="625405" y="39394"/>
                  </a:lnTo>
                  <a:lnTo>
                    <a:pt x="665997" y="60429"/>
                  </a:lnTo>
                  <a:lnTo>
                    <a:pt x="704005" y="85399"/>
                  </a:lnTo>
                  <a:lnTo>
                    <a:pt x="739158" y="114032"/>
                  </a:lnTo>
                  <a:lnTo>
                    <a:pt x="771188" y="146060"/>
                  </a:lnTo>
                  <a:lnTo>
                    <a:pt x="799823" y="181213"/>
                  </a:lnTo>
                  <a:lnTo>
                    <a:pt x="824793" y="219220"/>
                  </a:lnTo>
                  <a:lnTo>
                    <a:pt x="845829" y="259811"/>
                  </a:lnTo>
                  <a:lnTo>
                    <a:pt x="862661" y="302717"/>
                  </a:lnTo>
                  <a:lnTo>
                    <a:pt x="875018" y="347667"/>
                  </a:lnTo>
                  <a:lnTo>
                    <a:pt x="882630" y="394392"/>
                  </a:lnTo>
                  <a:lnTo>
                    <a:pt x="885221" y="442623"/>
                  </a:lnTo>
                  <a:lnTo>
                    <a:pt x="882630" y="490848"/>
                  </a:lnTo>
                  <a:lnTo>
                    <a:pt x="875018" y="537571"/>
                  </a:lnTo>
                  <a:lnTo>
                    <a:pt x="862661" y="582520"/>
                  </a:lnTo>
                  <a:lnTo>
                    <a:pt x="845829" y="625423"/>
                  </a:lnTo>
                  <a:lnTo>
                    <a:pt x="824793" y="666013"/>
                  </a:lnTo>
                  <a:lnTo>
                    <a:pt x="799823" y="704018"/>
                  </a:lnTo>
                  <a:lnTo>
                    <a:pt x="771188" y="739169"/>
                  </a:lnTo>
                  <a:lnTo>
                    <a:pt x="739158" y="771195"/>
                  </a:lnTo>
                  <a:lnTo>
                    <a:pt x="704005" y="799827"/>
                  </a:lnTo>
                  <a:lnTo>
                    <a:pt x="665997" y="824795"/>
                  </a:lnTo>
                  <a:lnTo>
                    <a:pt x="625405" y="845828"/>
                  </a:lnTo>
                  <a:lnTo>
                    <a:pt x="582499" y="862657"/>
                  </a:lnTo>
                  <a:lnTo>
                    <a:pt x="537549" y="875013"/>
                  </a:lnTo>
                  <a:lnTo>
                    <a:pt x="490825" y="882624"/>
                  </a:lnTo>
                  <a:lnTo>
                    <a:pt x="442597" y="885221"/>
                  </a:lnTo>
                  <a:close/>
                </a:path>
              </a:pathLst>
            </a:custGeom>
            <a:solidFill>
              <a:srgbClr val="FAA62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9153512" y="5406511"/>
            <a:ext cx="7270750" cy="885825"/>
            <a:chOff x="9153512" y="5406511"/>
            <a:chExt cx="7270750" cy="885825"/>
          </a:xfrm>
        </p:grpSpPr>
        <p:sp>
          <p:nvSpPr>
            <p:cNvPr id="10" name="object 10"/>
            <p:cNvSpPr/>
            <p:nvPr/>
          </p:nvSpPr>
          <p:spPr>
            <a:xfrm>
              <a:off x="9596132" y="5406707"/>
              <a:ext cx="6828155" cy="885825"/>
            </a:xfrm>
            <a:custGeom>
              <a:avLst/>
              <a:gdLst/>
              <a:ahLst/>
              <a:cxnLst/>
              <a:rect l="l" t="t" r="r" b="b"/>
              <a:pathLst>
                <a:path w="6828155" h="885825">
                  <a:moveTo>
                    <a:pt x="6827698" y="442633"/>
                  </a:moveTo>
                  <a:lnTo>
                    <a:pt x="6825107" y="394398"/>
                  </a:lnTo>
                  <a:lnTo>
                    <a:pt x="6817500" y="347675"/>
                  </a:lnTo>
                  <a:lnTo>
                    <a:pt x="6805142" y="302717"/>
                  </a:lnTo>
                  <a:lnTo>
                    <a:pt x="6788302" y="259816"/>
                  </a:lnTo>
                  <a:lnTo>
                    <a:pt x="6767271" y="219227"/>
                  </a:lnTo>
                  <a:lnTo>
                    <a:pt x="6742303" y="181216"/>
                  </a:lnTo>
                  <a:lnTo>
                    <a:pt x="6713664" y="146062"/>
                  </a:lnTo>
                  <a:lnTo>
                    <a:pt x="6681635" y="114033"/>
                  </a:lnTo>
                  <a:lnTo>
                    <a:pt x="6646481" y="85394"/>
                  </a:lnTo>
                  <a:lnTo>
                    <a:pt x="6608470" y="60426"/>
                  </a:lnTo>
                  <a:lnTo>
                    <a:pt x="6567881" y="39395"/>
                  </a:lnTo>
                  <a:lnTo>
                    <a:pt x="6524980" y="22555"/>
                  </a:lnTo>
                  <a:lnTo>
                    <a:pt x="6480022" y="10198"/>
                  </a:lnTo>
                  <a:lnTo>
                    <a:pt x="6433299" y="2590"/>
                  </a:lnTo>
                  <a:lnTo>
                    <a:pt x="6385077" y="0"/>
                  </a:lnTo>
                  <a:lnTo>
                    <a:pt x="6382436" y="152"/>
                  </a:lnTo>
                  <a:lnTo>
                    <a:pt x="6382436" y="0"/>
                  </a:lnTo>
                  <a:lnTo>
                    <a:pt x="0" y="0"/>
                  </a:lnTo>
                  <a:lnTo>
                    <a:pt x="0" y="885215"/>
                  </a:lnTo>
                  <a:lnTo>
                    <a:pt x="6382436" y="885215"/>
                  </a:lnTo>
                  <a:lnTo>
                    <a:pt x="6382436" y="885075"/>
                  </a:lnTo>
                  <a:lnTo>
                    <a:pt x="6385128" y="885215"/>
                  </a:lnTo>
                  <a:lnTo>
                    <a:pt x="6433299" y="882624"/>
                  </a:lnTo>
                  <a:lnTo>
                    <a:pt x="6480022" y="875017"/>
                  </a:lnTo>
                  <a:lnTo>
                    <a:pt x="6524980" y="862660"/>
                  </a:lnTo>
                  <a:lnTo>
                    <a:pt x="6567881" y="845832"/>
                  </a:lnTo>
                  <a:lnTo>
                    <a:pt x="6608470" y="824801"/>
                  </a:lnTo>
                  <a:lnTo>
                    <a:pt x="6646481" y="799833"/>
                  </a:lnTo>
                  <a:lnTo>
                    <a:pt x="6681635" y="771194"/>
                  </a:lnTo>
                  <a:lnTo>
                    <a:pt x="6713664" y="739178"/>
                  </a:lnTo>
                  <a:lnTo>
                    <a:pt x="6742303" y="704024"/>
                  </a:lnTo>
                  <a:lnTo>
                    <a:pt x="6767271" y="666013"/>
                  </a:lnTo>
                  <a:lnTo>
                    <a:pt x="6788302" y="625424"/>
                  </a:lnTo>
                  <a:lnTo>
                    <a:pt x="6805142" y="582523"/>
                  </a:lnTo>
                  <a:lnTo>
                    <a:pt x="6817500" y="537578"/>
                  </a:lnTo>
                  <a:lnTo>
                    <a:pt x="6825107" y="490855"/>
                  </a:lnTo>
                  <a:lnTo>
                    <a:pt x="6827698" y="442633"/>
                  </a:lnTo>
                  <a:close/>
                </a:path>
              </a:pathLst>
            </a:custGeom>
            <a:solidFill>
              <a:srgbClr val="F9F4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153512" y="5406511"/>
              <a:ext cx="885825" cy="885825"/>
            </a:xfrm>
            <a:custGeom>
              <a:avLst/>
              <a:gdLst/>
              <a:ahLst/>
              <a:cxnLst/>
              <a:rect l="l" t="t" r="r" b="b"/>
              <a:pathLst>
                <a:path w="885825" h="885825">
                  <a:moveTo>
                    <a:pt x="442627" y="885199"/>
                  </a:moveTo>
                  <a:lnTo>
                    <a:pt x="394399" y="882602"/>
                  </a:lnTo>
                  <a:lnTo>
                    <a:pt x="347675" y="874991"/>
                  </a:lnTo>
                  <a:lnTo>
                    <a:pt x="302725" y="862636"/>
                  </a:lnTo>
                  <a:lnTo>
                    <a:pt x="259819" y="845807"/>
                  </a:lnTo>
                  <a:lnTo>
                    <a:pt x="219227" y="824773"/>
                  </a:lnTo>
                  <a:lnTo>
                    <a:pt x="181219" y="799806"/>
                  </a:lnTo>
                  <a:lnTo>
                    <a:pt x="146065" y="771174"/>
                  </a:lnTo>
                  <a:lnTo>
                    <a:pt x="114036" y="739147"/>
                  </a:lnTo>
                  <a:lnTo>
                    <a:pt x="85401" y="703997"/>
                  </a:lnTo>
                  <a:lnTo>
                    <a:pt x="60430" y="665992"/>
                  </a:lnTo>
                  <a:lnTo>
                    <a:pt x="39394" y="625402"/>
                  </a:lnTo>
                  <a:lnTo>
                    <a:pt x="22563" y="582498"/>
                  </a:lnTo>
                  <a:lnTo>
                    <a:pt x="10206" y="537550"/>
                  </a:lnTo>
                  <a:lnTo>
                    <a:pt x="2594" y="490827"/>
                  </a:lnTo>
                  <a:lnTo>
                    <a:pt x="0" y="442656"/>
                  </a:lnTo>
                  <a:lnTo>
                    <a:pt x="2594" y="394372"/>
                  </a:lnTo>
                  <a:lnTo>
                    <a:pt x="10206" y="347649"/>
                  </a:lnTo>
                  <a:lnTo>
                    <a:pt x="22563" y="302700"/>
                  </a:lnTo>
                  <a:lnTo>
                    <a:pt x="39394" y="259796"/>
                  </a:lnTo>
                  <a:lnTo>
                    <a:pt x="60430" y="219207"/>
                  </a:lnTo>
                  <a:lnTo>
                    <a:pt x="85401" y="181202"/>
                  </a:lnTo>
                  <a:lnTo>
                    <a:pt x="114036" y="146051"/>
                  </a:lnTo>
                  <a:lnTo>
                    <a:pt x="146065" y="114025"/>
                  </a:lnTo>
                  <a:lnTo>
                    <a:pt x="181219" y="85393"/>
                  </a:lnTo>
                  <a:lnTo>
                    <a:pt x="219227" y="60425"/>
                  </a:lnTo>
                  <a:lnTo>
                    <a:pt x="259819" y="39392"/>
                  </a:lnTo>
                  <a:lnTo>
                    <a:pt x="302725" y="22562"/>
                  </a:lnTo>
                  <a:lnTo>
                    <a:pt x="347675" y="10207"/>
                  </a:lnTo>
                  <a:lnTo>
                    <a:pt x="394399" y="2596"/>
                  </a:lnTo>
                  <a:lnTo>
                    <a:pt x="442620" y="0"/>
                  </a:lnTo>
                  <a:lnTo>
                    <a:pt x="490855" y="2596"/>
                  </a:lnTo>
                  <a:lnTo>
                    <a:pt x="537578" y="10207"/>
                  </a:lnTo>
                  <a:lnTo>
                    <a:pt x="582526" y="22562"/>
                  </a:lnTo>
                  <a:lnTo>
                    <a:pt x="625430" y="39392"/>
                  </a:lnTo>
                  <a:lnTo>
                    <a:pt x="666019" y="60425"/>
                  </a:lnTo>
                  <a:lnTo>
                    <a:pt x="704024" y="85393"/>
                  </a:lnTo>
                  <a:lnTo>
                    <a:pt x="739175" y="114025"/>
                  </a:lnTo>
                  <a:lnTo>
                    <a:pt x="771201" y="146051"/>
                  </a:lnTo>
                  <a:lnTo>
                    <a:pt x="799833" y="181202"/>
                  </a:lnTo>
                  <a:lnTo>
                    <a:pt x="824801" y="219207"/>
                  </a:lnTo>
                  <a:lnTo>
                    <a:pt x="845835" y="259796"/>
                  </a:lnTo>
                  <a:lnTo>
                    <a:pt x="862664" y="302700"/>
                  </a:lnTo>
                  <a:lnTo>
                    <a:pt x="875019" y="347649"/>
                  </a:lnTo>
                  <a:lnTo>
                    <a:pt x="882630" y="394372"/>
                  </a:lnTo>
                  <a:lnTo>
                    <a:pt x="885224" y="442542"/>
                  </a:lnTo>
                  <a:lnTo>
                    <a:pt x="882630" y="490827"/>
                  </a:lnTo>
                  <a:lnTo>
                    <a:pt x="875019" y="537550"/>
                  </a:lnTo>
                  <a:lnTo>
                    <a:pt x="862664" y="582498"/>
                  </a:lnTo>
                  <a:lnTo>
                    <a:pt x="845835" y="625402"/>
                  </a:lnTo>
                  <a:lnTo>
                    <a:pt x="824801" y="665992"/>
                  </a:lnTo>
                  <a:lnTo>
                    <a:pt x="799833" y="703997"/>
                  </a:lnTo>
                  <a:lnTo>
                    <a:pt x="771201" y="739147"/>
                  </a:lnTo>
                  <a:lnTo>
                    <a:pt x="739175" y="771174"/>
                  </a:lnTo>
                  <a:lnTo>
                    <a:pt x="704024" y="799806"/>
                  </a:lnTo>
                  <a:lnTo>
                    <a:pt x="666019" y="824773"/>
                  </a:lnTo>
                  <a:lnTo>
                    <a:pt x="625430" y="845807"/>
                  </a:lnTo>
                  <a:lnTo>
                    <a:pt x="582526" y="862636"/>
                  </a:lnTo>
                  <a:lnTo>
                    <a:pt x="537578" y="874991"/>
                  </a:lnTo>
                  <a:lnTo>
                    <a:pt x="490855" y="882602"/>
                  </a:lnTo>
                  <a:lnTo>
                    <a:pt x="442627" y="885199"/>
                  </a:lnTo>
                  <a:close/>
                </a:path>
              </a:pathLst>
            </a:custGeom>
            <a:solidFill>
              <a:srgbClr val="FAA62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9144003" y="6772564"/>
            <a:ext cx="7280275" cy="885825"/>
            <a:chOff x="9144003" y="6772564"/>
            <a:chExt cx="7280275" cy="885825"/>
          </a:xfrm>
        </p:grpSpPr>
        <p:sp>
          <p:nvSpPr>
            <p:cNvPr id="13" name="object 13"/>
            <p:cNvSpPr/>
            <p:nvPr/>
          </p:nvSpPr>
          <p:spPr>
            <a:xfrm>
              <a:off x="9596133" y="6772566"/>
              <a:ext cx="6828155" cy="885825"/>
            </a:xfrm>
            <a:custGeom>
              <a:avLst/>
              <a:gdLst/>
              <a:ahLst/>
              <a:cxnLst/>
              <a:rect l="l" t="t" r="r" b="b"/>
              <a:pathLst>
                <a:path w="6828155" h="885825">
                  <a:moveTo>
                    <a:pt x="6827698" y="442607"/>
                  </a:moveTo>
                  <a:lnTo>
                    <a:pt x="6825107" y="394373"/>
                  </a:lnTo>
                  <a:lnTo>
                    <a:pt x="6817500" y="347649"/>
                  </a:lnTo>
                  <a:lnTo>
                    <a:pt x="6805142" y="302704"/>
                  </a:lnTo>
                  <a:lnTo>
                    <a:pt x="6788302" y="259803"/>
                  </a:lnTo>
                  <a:lnTo>
                    <a:pt x="6767271" y="219214"/>
                  </a:lnTo>
                  <a:lnTo>
                    <a:pt x="6742303" y="181203"/>
                  </a:lnTo>
                  <a:lnTo>
                    <a:pt x="6713664" y="146050"/>
                  </a:lnTo>
                  <a:lnTo>
                    <a:pt x="6681635" y="114033"/>
                  </a:lnTo>
                  <a:lnTo>
                    <a:pt x="6646481" y="85394"/>
                  </a:lnTo>
                  <a:lnTo>
                    <a:pt x="6608470" y="60426"/>
                  </a:lnTo>
                  <a:lnTo>
                    <a:pt x="6567881" y="39395"/>
                  </a:lnTo>
                  <a:lnTo>
                    <a:pt x="6524980" y="22567"/>
                  </a:lnTo>
                  <a:lnTo>
                    <a:pt x="6480022" y="10210"/>
                  </a:lnTo>
                  <a:lnTo>
                    <a:pt x="6433299" y="2603"/>
                  </a:lnTo>
                  <a:lnTo>
                    <a:pt x="6385065" y="0"/>
                  </a:lnTo>
                  <a:lnTo>
                    <a:pt x="6382436" y="152"/>
                  </a:lnTo>
                  <a:lnTo>
                    <a:pt x="6382436" y="0"/>
                  </a:lnTo>
                  <a:lnTo>
                    <a:pt x="0" y="0"/>
                  </a:lnTo>
                  <a:lnTo>
                    <a:pt x="0" y="885228"/>
                  </a:lnTo>
                  <a:lnTo>
                    <a:pt x="6382436" y="885228"/>
                  </a:lnTo>
                  <a:lnTo>
                    <a:pt x="6382436" y="885088"/>
                  </a:lnTo>
                  <a:lnTo>
                    <a:pt x="6385128" y="885228"/>
                  </a:lnTo>
                  <a:lnTo>
                    <a:pt x="6433299" y="882637"/>
                  </a:lnTo>
                  <a:lnTo>
                    <a:pt x="6480022" y="875030"/>
                  </a:lnTo>
                  <a:lnTo>
                    <a:pt x="6524980" y="862672"/>
                  </a:lnTo>
                  <a:lnTo>
                    <a:pt x="6567881" y="845832"/>
                  </a:lnTo>
                  <a:lnTo>
                    <a:pt x="6608470" y="824801"/>
                  </a:lnTo>
                  <a:lnTo>
                    <a:pt x="6646481" y="799833"/>
                  </a:lnTo>
                  <a:lnTo>
                    <a:pt x="6681635" y="771194"/>
                  </a:lnTo>
                  <a:lnTo>
                    <a:pt x="6713664" y="739165"/>
                  </a:lnTo>
                  <a:lnTo>
                    <a:pt x="6742303" y="704011"/>
                  </a:lnTo>
                  <a:lnTo>
                    <a:pt x="6767271" y="666000"/>
                  </a:lnTo>
                  <a:lnTo>
                    <a:pt x="6788302" y="625411"/>
                  </a:lnTo>
                  <a:lnTo>
                    <a:pt x="6805142" y="582510"/>
                  </a:lnTo>
                  <a:lnTo>
                    <a:pt x="6817500" y="537552"/>
                  </a:lnTo>
                  <a:lnTo>
                    <a:pt x="6825107" y="490829"/>
                  </a:lnTo>
                  <a:lnTo>
                    <a:pt x="6827698" y="442607"/>
                  </a:lnTo>
                  <a:close/>
                </a:path>
              </a:pathLst>
            </a:custGeom>
            <a:solidFill>
              <a:srgbClr val="F9F4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144003" y="6772564"/>
              <a:ext cx="885825" cy="885825"/>
            </a:xfrm>
            <a:custGeom>
              <a:avLst/>
              <a:gdLst/>
              <a:ahLst/>
              <a:cxnLst/>
              <a:rect l="l" t="t" r="r" b="b"/>
              <a:pathLst>
                <a:path w="885825" h="885825">
                  <a:moveTo>
                    <a:pt x="442653" y="885227"/>
                  </a:moveTo>
                  <a:lnTo>
                    <a:pt x="394369" y="882632"/>
                  </a:lnTo>
                  <a:lnTo>
                    <a:pt x="347646" y="875020"/>
                  </a:lnTo>
                  <a:lnTo>
                    <a:pt x="302697" y="862663"/>
                  </a:lnTo>
                  <a:lnTo>
                    <a:pt x="259794" y="845832"/>
                  </a:lnTo>
                  <a:lnTo>
                    <a:pt x="219204" y="824796"/>
                  </a:lnTo>
                  <a:lnTo>
                    <a:pt x="181199" y="799825"/>
                  </a:lnTo>
                  <a:lnTo>
                    <a:pt x="146048" y="771190"/>
                  </a:lnTo>
                  <a:lnTo>
                    <a:pt x="114022" y="739161"/>
                  </a:lnTo>
                  <a:lnTo>
                    <a:pt x="85390" y="704007"/>
                  </a:lnTo>
                  <a:lnTo>
                    <a:pt x="60422" y="666000"/>
                  </a:lnTo>
                  <a:lnTo>
                    <a:pt x="39389" y="625408"/>
                  </a:lnTo>
                  <a:lnTo>
                    <a:pt x="22560" y="582502"/>
                  </a:lnTo>
                  <a:lnTo>
                    <a:pt x="10205" y="537551"/>
                  </a:lnTo>
                  <a:lnTo>
                    <a:pt x="2593" y="490827"/>
                  </a:lnTo>
                  <a:lnTo>
                    <a:pt x="0" y="442543"/>
                  </a:lnTo>
                  <a:lnTo>
                    <a:pt x="2593" y="394372"/>
                  </a:lnTo>
                  <a:lnTo>
                    <a:pt x="10205" y="347649"/>
                  </a:lnTo>
                  <a:lnTo>
                    <a:pt x="22560" y="302700"/>
                  </a:lnTo>
                  <a:lnTo>
                    <a:pt x="39389" y="259796"/>
                  </a:lnTo>
                  <a:lnTo>
                    <a:pt x="60422" y="219207"/>
                  </a:lnTo>
                  <a:lnTo>
                    <a:pt x="85390" y="181202"/>
                  </a:lnTo>
                  <a:lnTo>
                    <a:pt x="114022" y="146051"/>
                  </a:lnTo>
                  <a:lnTo>
                    <a:pt x="146048" y="114025"/>
                  </a:lnTo>
                  <a:lnTo>
                    <a:pt x="181199" y="85393"/>
                  </a:lnTo>
                  <a:lnTo>
                    <a:pt x="219204" y="60425"/>
                  </a:lnTo>
                  <a:lnTo>
                    <a:pt x="259794" y="39392"/>
                  </a:lnTo>
                  <a:lnTo>
                    <a:pt x="302697" y="22562"/>
                  </a:lnTo>
                  <a:lnTo>
                    <a:pt x="347646" y="10207"/>
                  </a:lnTo>
                  <a:lnTo>
                    <a:pt x="394369" y="2596"/>
                  </a:lnTo>
                  <a:lnTo>
                    <a:pt x="442591" y="0"/>
                  </a:lnTo>
                  <a:lnTo>
                    <a:pt x="490825" y="2596"/>
                  </a:lnTo>
                  <a:lnTo>
                    <a:pt x="537549" y="10207"/>
                  </a:lnTo>
                  <a:lnTo>
                    <a:pt x="582499" y="22562"/>
                  </a:lnTo>
                  <a:lnTo>
                    <a:pt x="625405" y="39392"/>
                  </a:lnTo>
                  <a:lnTo>
                    <a:pt x="665997" y="60425"/>
                  </a:lnTo>
                  <a:lnTo>
                    <a:pt x="704005" y="85393"/>
                  </a:lnTo>
                  <a:lnTo>
                    <a:pt x="739158" y="114025"/>
                  </a:lnTo>
                  <a:lnTo>
                    <a:pt x="771188" y="146051"/>
                  </a:lnTo>
                  <a:lnTo>
                    <a:pt x="799823" y="181202"/>
                  </a:lnTo>
                  <a:lnTo>
                    <a:pt x="824793" y="219207"/>
                  </a:lnTo>
                  <a:lnTo>
                    <a:pt x="845829" y="259796"/>
                  </a:lnTo>
                  <a:lnTo>
                    <a:pt x="862661" y="302700"/>
                  </a:lnTo>
                  <a:lnTo>
                    <a:pt x="875018" y="347649"/>
                  </a:lnTo>
                  <a:lnTo>
                    <a:pt x="882630" y="394372"/>
                  </a:lnTo>
                  <a:lnTo>
                    <a:pt x="885221" y="442602"/>
                  </a:lnTo>
                  <a:lnTo>
                    <a:pt x="882630" y="490827"/>
                  </a:lnTo>
                  <a:lnTo>
                    <a:pt x="875018" y="537551"/>
                  </a:lnTo>
                  <a:lnTo>
                    <a:pt x="862661" y="582502"/>
                  </a:lnTo>
                  <a:lnTo>
                    <a:pt x="845829" y="625408"/>
                  </a:lnTo>
                  <a:lnTo>
                    <a:pt x="824793" y="666000"/>
                  </a:lnTo>
                  <a:lnTo>
                    <a:pt x="799823" y="704007"/>
                  </a:lnTo>
                  <a:lnTo>
                    <a:pt x="771188" y="739161"/>
                  </a:lnTo>
                  <a:lnTo>
                    <a:pt x="739158" y="771190"/>
                  </a:lnTo>
                  <a:lnTo>
                    <a:pt x="704005" y="799825"/>
                  </a:lnTo>
                  <a:lnTo>
                    <a:pt x="665997" y="824796"/>
                  </a:lnTo>
                  <a:lnTo>
                    <a:pt x="625405" y="845832"/>
                  </a:lnTo>
                  <a:lnTo>
                    <a:pt x="582499" y="862663"/>
                  </a:lnTo>
                  <a:lnTo>
                    <a:pt x="537549" y="875020"/>
                  </a:lnTo>
                  <a:lnTo>
                    <a:pt x="490825" y="882632"/>
                  </a:lnTo>
                  <a:lnTo>
                    <a:pt x="442653" y="885227"/>
                  </a:lnTo>
                  <a:close/>
                </a:path>
              </a:pathLst>
            </a:custGeom>
            <a:solidFill>
              <a:srgbClr val="FAA62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0262413" y="2762539"/>
            <a:ext cx="234378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20">
                <a:latin typeface="Arial"/>
                <a:cs typeface="Arial"/>
              </a:rPr>
              <a:t>Introduction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62413" y="4192115"/>
            <a:ext cx="299910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10">
                <a:latin typeface="Arial"/>
                <a:cs typeface="Arial"/>
              </a:rPr>
              <a:t>Twitter</a:t>
            </a:r>
            <a:r>
              <a:rPr dirty="0" sz="3200" spc="-80">
                <a:latin typeface="Arial"/>
                <a:cs typeface="Arial"/>
              </a:rPr>
              <a:t> </a:t>
            </a:r>
            <a:r>
              <a:rPr dirty="0" sz="3200" spc="20">
                <a:latin typeface="Arial"/>
                <a:cs typeface="Arial"/>
              </a:rPr>
              <a:t>Analysis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71922" y="5539818"/>
            <a:ext cx="283718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45">
                <a:latin typeface="Arial"/>
                <a:cs typeface="Arial"/>
              </a:rPr>
              <a:t>Graph</a:t>
            </a:r>
            <a:r>
              <a:rPr dirty="0" sz="3200" spc="-95">
                <a:latin typeface="Arial"/>
                <a:cs typeface="Arial"/>
              </a:rPr>
              <a:t> </a:t>
            </a:r>
            <a:r>
              <a:rPr dirty="0" sz="3200" spc="20">
                <a:latin typeface="Arial"/>
                <a:cs typeface="Arial"/>
              </a:rPr>
              <a:t>Analysis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262413" y="6905871"/>
            <a:ext cx="463994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85">
                <a:latin typeface="Arial"/>
                <a:cs typeface="Arial"/>
              </a:rPr>
              <a:t>Topic </a:t>
            </a:r>
            <a:r>
              <a:rPr dirty="0" sz="3200" spc="50">
                <a:latin typeface="Arial"/>
                <a:cs typeface="Arial"/>
              </a:rPr>
              <a:t>Modelling</a:t>
            </a:r>
            <a:r>
              <a:rPr dirty="0" sz="3200" spc="-200">
                <a:latin typeface="Arial"/>
                <a:cs typeface="Arial"/>
              </a:rPr>
              <a:t> </a:t>
            </a:r>
            <a:r>
              <a:rPr dirty="0" sz="3200" spc="20">
                <a:latin typeface="Arial"/>
                <a:cs typeface="Arial"/>
              </a:rPr>
              <a:t>Analysis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04568" y="2759041"/>
            <a:ext cx="1835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765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456712" y="5536342"/>
            <a:ext cx="2984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40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3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53092" y="4169253"/>
            <a:ext cx="2870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5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36958" y="6902394"/>
            <a:ext cx="3187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305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3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056332" y="995044"/>
            <a:ext cx="2216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5">
                <a:latin typeface="Arial"/>
                <a:cs typeface="Arial"/>
              </a:rPr>
              <a:t>March </a:t>
            </a:r>
            <a:r>
              <a:rPr dirty="0" sz="2400" spc="-45">
                <a:latin typeface="Arial"/>
                <a:cs typeface="Arial"/>
              </a:rPr>
              <a:t>23,</a:t>
            </a:r>
            <a:r>
              <a:rPr dirty="0" sz="2400" spc="-210">
                <a:latin typeface="Arial"/>
                <a:cs typeface="Arial"/>
              </a:rPr>
              <a:t> </a:t>
            </a:r>
            <a:r>
              <a:rPr dirty="0" sz="2400" spc="120">
                <a:latin typeface="Arial"/>
                <a:cs typeface="Arial"/>
              </a:rPr>
              <a:t>2023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153512" y="8134045"/>
            <a:ext cx="7280275" cy="885825"/>
            <a:chOff x="9153512" y="8134045"/>
            <a:chExt cx="7280275" cy="885825"/>
          </a:xfrm>
        </p:grpSpPr>
        <p:sp>
          <p:nvSpPr>
            <p:cNvPr id="25" name="object 25"/>
            <p:cNvSpPr/>
            <p:nvPr/>
          </p:nvSpPr>
          <p:spPr>
            <a:xfrm>
              <a:off x="9605645" y="8134057"/>
              <a:ext cx="6828155" cy="885825"/>
            </a:xfrm>
            <a:custGeom>
              <a:avLst/>
              <a:gdLst/>
              <a:ahLst/>
              <a:cxnLst/>
              <a:rect l="l" t="t" r="r" b="b"/>
              <a:pathLst>
                <a:path w="6828155" h="885825">
                  <a:moveTo>
                    <a:pt x="6827698" y="442595"/>
                  </a:moveTo>
                  <a:lnTo>
                    <a:pt x="6825107" y="394360"/>
                  </a:lnTo>
                  <a:lnTo>
                    <a:pt x="6817487" y="347637"/>
                  </a:lnTo>
                  <a:lnTo>
                    <a:pt x="6805142" y="302691"/>
                  </a:lnTo>
                  <a:lnTo>
                    <a:pt x="6788315" y="259791"/>
                  </a:lnTo>
                  <a:lnTo>
                    <a:pt x="6767271" y="219202"/>
                  </a:lnTo>
                  <a:lnTo>
                    <a:pt x="6742303" y="181190"/>
                  </a:lnTo>
                  <a:lnTo>
                    <a:pt x="6713677" y="146050"/>
                  </a:lnTo>
                  <a:lnTo>
                    <a:pt x="6681648" y="114020"/>
                  </a:lnTo>
                  <a:lnTo>
                    <a:pt x="6646494" y="85382"/>
                  </a:lnTo>
                  <a:lnTo>
                    <a:pt x="6608496" y="60413"/>
                  </a:lnTo>
                  <a:lnTo>
                    <a:pt x="6567906" y="39382"/>
                  </a:lnTo>
                  <a:lnTo>
                    <a:pt x="6525006" y="22555"/>
                  </a:lnTo>
                  <a:lnTo>
                    <a:pt x="6480048" y="10198"/>
                  </a:lnTo>
                  <a:lnTo>
                    <a:pt x="6433325" y="2590"/>
                  </a:lnTo>
                  <a:lnTo>
                    <a:pt x="6385103" y="0"/>
                  </a:lnTo>
                  <a:lnTo>
                    <a:pt x="6382436" y="152"/>
                  </a:lnTo>
                  <a:lnTo>
                    <a:pt x="6382436" y="0"/>
                  </a:lnTo>
                  <a:lnTo>
                    <a:pt x="0" y="0"/>
                  </a:lnTo>
                  <a:lnTo>
                    <a:pt x="0" y="885215"/>
                  </a:lnTo>
                  <a:lnTo>
                    <a:pt x="6382436" y="885215"/>
                  </a:lnTo>
                  <a:lnTo>
                    <a:pt x="6382436" y="885075"/>
                  </a:lnTo>
                  <a:lnTo>
                    <a:pt x="6385153" y="885215"/>
                  </a:lnTo>
                  <a:lnTo>
                    <a:pt x="6433325" y="882624"/>
                  </a:lnTo>
                  <a:lnTo>
                    <a:pt x="6480048" y="875017"/>
                  </a:lnTo>
                  <a:lnTo>
                    <a:pt x="6525006" y="862660"/>
                  </a:lnTo>
                  <a:lnTo>
                    <a:pt x="6567906" y="845820"/>
                  </a:lnTo>
                  <a:lnTo>
                    <a:pt x="6608496" y="824788"/>
                  </a:lnTo>
                  <a:lnTo>
                    <a:pt x="6646494" y="799820"/>
                  </a:lnTo>
                  <a:lnTo>
                    <a:pt x="6681648" y="771182"/>
                  </a:lnTo>
                  <a:lnTo>
                    <a:pt x="6713677" y="739152"/>
                  </a:lnTo>
                  <a:lnTo>
                    <a:pt x="6742303" y="703999"/>
                  </a:lnTo>
                  <a:lnTo>
                    <a:pt x="6767271" y="665988"/>
                  </a:lnTo>
                  <a:lnTo>
                    <a:pt x="6788315" y="625398"/>
                  </a:lnTo>
                  <a:lnTo>
                    <a:pt x="6805142" y="582498"/>
                  </a:lnTo>
                  <a:lnTo>
                    <a:pt x="6817487" y="537540"/>
                  </a:lnTo>
                  <a:lnTo>
                    <a:pt x="6825107" y="490816"/>
                  </a:lnTo>
                  <a:lnTo>
                    <a:pt x="6827698" y="442595"/>
                  </a:lnTo>
                  <a:close/>
                </a:path>
              </a:pathLst>
            </a:custGeom>
            <a:solidFill>
              <a:srgbClr val="F9F4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9153512" y="8134045"/>
              <a:ext cx="885825" cy="885825"/>
            </a:xfrm>
            <a:custGeom>
              <a:avLst/>
              <a:gdLst/>
              <a:ahLst/>
              <a:cxnLst/>
              <a:rect l="l" t="t" r="r" b="b"/>
              <a:pathLst>
                <a:path w="885825" h="885825">
                  <a:moveTo>
                    <a:pt x="442684" y="885227"/>
                  </a:moveTo>
                  <a:lnTo>
                    <a:pt x="394399" y="882633"/>
                  </a:lnTo>
                  <a:lnTo>
                    <a:pt x="347675" y="875020"/>
                  </a:lnTo>
                  <a:lnTo>
                    <a:pt x="302725" y="862664"/>
                  </a:lnTo>
                  <a:lnTo>
                    <a:pt x="259819" y="845832"/>
                  </a:lnTo>
                  <a:lnTo>
                    <a:pt x="219227" y="824796"/>
                  </a:lnTo>
                  <a:lnTo>
                    <a:pt x="181219" y="799825"/>
                  </a:lnTo>
                  <a:lnTo>
                    <a:pt x="146065" y="771191"/>
                  </a:lnTo>
                  <a:lnTo>
                    <a:pt x="114036" y="739161"/>
                  </a:lnTo>
                  <a:lnTo>
                    <a:pt x="85401" y="704008"/>
                  </a:lnTo>
                  <a:lnTo>
                    <a:pt x="60430" y="666000"/>
                  </a:lnTo>
                  <a:lnTo>
                    <a:pt x="39394" y="625408"/>
                  </a:lnTo>
                  <a:lnTo>
                    <a:pt x="22563" y="582502"/>
                  </a:lnTo>
                  <a:lnTo>
                    <a:pt x="10206" y="537551"/>
                  </a:lnTo>
                  <a:lnTo>
                    <a:pt x="2594" y="490827"/>
                  </a:lnTo>
                  <a:lnTo>
                    <a:pt x="0" y="442656"/>
                  </a:lnTo>
                  <a:lnTo>
                    <a:pt x="2594" y="394372"/>
                  </a:lnTo>
                  <a:lnTo>
                    <a:pt x="10206" y="347649"/>
                  </a:lnTo>
                  <a:lnTo>
                    <a:pt x="22563" y="302700"/>
                  </a:lnTo>
                  <a:lnTo>
                    <a:pt x="39394" y="259796"/>
                  </a:lnTo>
                  <a:lnTo>
                    <a:pt x="60430" y="219207"/>
                  </a:lnTo>
                  <a:lnTo>
                    <a:pt x="85401" y="181202"/>
                  </a:lnTo>
                  <a:lnTo>
                    <a:pt x="114036" y="146051"/>
                  </a:lnTo>
                  <a:lnTo>
                    <a:pt x="146065" y="114025"/>
                  </a:lnTo>
                  <a:lnTo>
                    <a:pt x="181219" y="85393"/>
                  </a:lnTo>
                  <a:lnTo>
                    <a:pt x="219227" y="60425"/>
                  </a:lnTo>
                  <a:lnTo>
                    <a:pt x="259819" y="39392"/>
                  </a:lnTo>
                  <a:lnTo>
                    <a:pt x="302725" y="22563"/>
                  </a:lnTo>
                  <a:lnTo>
                    <a:pt x="347675" y="10207"/>
                  </a:lnTo>
                  <a:lnTo>
                    <a:pt x="394399" y="2596"/>
                  </a:lnTo>
                  <a:lnTo>
                    <a:pt x="442624" y="0"/>
                  </a:lnTo>
                  <a:lnTo>
                    <a:pt x="490855" y="2596"/>
                  </a:lnTo>
                  <a:lnTo>
                    <a:pt x="537578" y="10207"/>
                  </a:lnTo>
                  <a:lnTo>
                    <a:pt x="582526" y="22563"/>
                  </a:lnTo>
                  <a:lnTo>
                    <a:pt x="625430" y="39392"/>
                  </a:lnTo>
                  <a:lnTo>
                    <a:pt x="666019" y="60425"/>
                  </a:lnTo>
                  <a:lnTo>
                    <a:pt x="704024" y="85393"/>
                  </a:lnTo>
                  <a:lnTo>
                    <a:pt x="739175" y="114025"/>
                  </a:lnTo>
                  <a:lnTo>
                    <a:pt x="771201" y="146051"/>
                  </a:lnTo>
                  <a:lnTo>
                    <a:pt x="799833" y="181202"/>
                  </a:lnTo>
                  <a:lnTo>
                    <a:pt x="824801" y="219207"/>
                  </a:lnTo>
                  <a:lnTo>
                    <a:pt x="845835" y="259796"/>
                  </a:lnTo>
                  <a:lnTo>
                    <a:pt x="862664" y="302700"/>
                  </a:lnTo>
                  <a:lnTo>
                    <a:pt x="875019" y="347649"/>
                  </a:lnTo>
                  <a:lnTo>
                    <a:pt x="882630" y="394372"/>
                  </a:lnTo>
                  <a:lnTo>
                    <a:pt x="885224" y="442543"/>
                  </a:lnTo>
                  <a:lnTo>
                    <a:pt x="882630" y="490827"/>
                  </a:lnTo>
                  <a:lnTo>
                    <a:pt x="875019" y="537551"/>
                  </a:lnTo>
                  <a:lnTo>
                    <a:pt x="862664" y="582502"/>
                  </a:lnTo>
                  <a:lnTo>
                    <a:pt x="845835" y="625408"/>
                  </a:lnTo>
                  <a:lnTo>
                    <a:pt x="824801" y="666000"/>
                  </a:lnTo>
                  <a:lnTo>
                    <a:pt x="799833" y="704008"/>
                  </a:lnTo>
                  <a:lnTo>
                    <a:pt x="771201" y="739161"/>
                  </a:lnTo>
                  <a:lnTo>
                    <a:pt x="739175" y="771191"/>
                  </a:lnTo>
                  <a:lnTo>
                    <a:pt x="704024" y="799825"/>
                  </a:lnTo>
                  <a:lnTo>
                    <a:pt x="666019" y="824796"/>
                  </a:lnTo>
                  <a:lnTo>
                    <a:pt x="625430" y="845832"/>
                  </a:lnTo>
                  <a:lnTo>
                    <a:pt x="582526" y="862664"/>
                  </a:lnTo>
                  <a:lnTo>
                    <a:pt x="537578" y="875020"/>
                  </a:lnTo>
                  <a:lnTo>
                    <a:pt x="490855" y="882633"/>
                  </a:lnTo>
                  <a:lnTo>
                    <a:pt x="442684" y="885227"/>
                  </a:lnTo>
                  <a:close/>
                </a:path>
              </a:pathLst>
            </a:custGeom>
            <a:solidFill>
              <a:srgbClr val="FAA62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0271922" y="8267351"/>
            <a:ext cx="270129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40">
                <a:latin typeface="Arial"/>
                <a:cs typeface="Arial"/>
              </a:rPr>
              <a:t>Libraries</a:t>
            </a:r>
            <a:r>
              <a:rPr dirty="0" sz="3200" spc="-110">
                <a:latin typeface="Arial"/>
                <a:cs typeface="Arial"/>
              </a:rPr>
              <a:t> </a:t>
            </a:r>
            <a:r>
              <a:rPr dirty="0" sz="3200" spc="10">
                <a:latin typeface="Arial"/>
                <a:cs typeface="Arial"/>
              </a:rPr>
              <a:t>Used</a:t>
            </a:r>
            <a:endParaRPr sz="3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446469" y="8263875"/>
            <a:ext cx="3187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305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73948" y="3022292"/>
            <a:ext cx="3631833" cy="1291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0325" rIns="0" bIns="0" rtlCol="0" vert="horz">
            <a:spAutoFit/>
          </a:bodyPr>
          <a:lstStyle/>
          <a:p>
            <a:pPr algn="r" marL="678815" marR="5080">
              <a:lnSpc>
                <a:spcPct val="100000"/>
              </a:lnSpc>
              <a:spcBef>
                <a:spcPts val="475"/>
              </a:spcBef>
            </a:pPr>
            <a:r>
              <a:rPr dirty="0" spc="5"/>
              <a:t>Are you</a:t>
            </a:r>
            <a:r>
              <a:rPr dirty="0" spc="-375"/>
              <a:t> </a:t>
            </a:r>
            <a:r>
              <a:rPr dirty="0" spc="5"/>
              <a:t>ready?</a:t>
            </a:r>
          </a:p>
          <a:p>
            <a:pPr marL="691515">
              <a:lnSpc>
                <a:spcPct val="100000"/>
              </a:lnSpc>
              <a:spcBef>
                <a:spcPts val="2055"/>
              </a:spcBef>
            </a:pPr>
            <a:r>
              <a:rPr dirty="0" sz="13000" spc="-135">
                <a:solidFill>
                  <a:srgbClr val="000000"/>
                </a:solidFill>
              </a:rPr>
              <a:t>Let's</a:t>
            </a:r>
            <a:r>
              <a:rPr dirty="0" sz="13000" spc="-810">
                <a:solidFill>
                  <a:srgbClr val="000000"/>
                </a:solidFill>
              </a:rPr>
              <a:t> </a:t>
            </a:r>
            <a:r>
              <a:rPr dirty="0" sz="13000" spc="-420">
                <a:solidFill>
                  <a:srgbClr val="000000"/>
                </a:solidFill>
              </a:rPr>
              <a:t>Begin!</a:t>
            </a:r>
            <a:endParaRPr sz="1300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053185">
              <a:lnSpc>
                <a:spcPct val="100000"/>
              </a:lnSpc>
              <a:spcBef>
                <a:spcPts val="100"/>
              </a:spcBef>
            </a:pPr>
            <a:r>
              <a:rPr dirty="0" spc="55"/>
              <a:t>March </a:t>
            </a:r>
            <a:r>
              <a:rPr dirty="0" spc="-45"/>
              <a:t>23,</a:t>
            </a:r>
            <a:r>
              <a:rPr dirty="0" spc="-210"/>
              <a:t> </a:t>
            </a:r>
            <a:r>
              <a:rPr dirty="0" spc="120"/>
              <a:t>2023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67327" y="2340370"/>
            <a:ext cx="3952875" cy="6829425"/>
          </a:xfrm>
          <a:custGeom>
            <a:avLst/>
            <a:gdLst/>
            <a:ahLst/>
            <a:cxnLst/>
            <a:rect l="l" t="t" r="r" b="b"/>
            <a:pathLst>
              <a:path w="3952875" h="6829425">
                <a:moveTo>
                  <a:pt x="3806662" y="6829415"/>
                </a:moveTo>
                <a:lnTo>
                  <a:pt x="146136" y="6829415"/>
                </a:lnTo>
                <a:lnTo>
                  <a:pt x="99999" y="6821946"/>
                </a:lnTo>
                <a:lnTo>
                  <a:pt x="59879" y="6801160"/>
                </a:lnTo>
                <a:lnTo>
                  <a:pt x="28209" y="6769491"/>
                </a:lnTo>
                <a:lnTo>
                  <a:pt x="7423" y="6729371"/>
                </a:lnTo>
                <a:lnTo>
                  <a:pt x="0" y="6683513"/>
                </a:lnTo>
                <a:lnTo>
                  <a:pt x="0" y="145898"/>
                </a:lnTo>
                <a:lnTo>
                  <a:pt x="7423" y="100046"/>
                </a:lnTo>
                <a:lnTo>
                  <a:pt x="28209" y="59927"/>
                </a:lnTo>
                <a:lnTo>
                  <a:pt x="59879" y="28257"/>
                </a:lnTo>
                <a:lnTo>
                  <a:pt x="99999" y="7470"/>
                </a:lnTo>
                <a:lnTo>
                  <a:pt x="146136" y="0"/>
                </a:lnTo>
                <a:lnTo>
                  <a:pt x="3806662" y="0"/>
                </a:lnTo>
                <a:lnTo>
                  <a:pt x="3852788" y="7470"/>
                </a:lnTo>
                <a:lnTo>
                  <a:pt x="3892907" y="28257"/>
                </a:lnTo>
                <a:lnTo>
                  <a:pt x="3924580" y="59927"/>
                </a:lnTo>
                <a:lnTo>
                  <a:pt x="3945372" y="100046"/>
                </a:lnTo>
                <a:lnTo>
                  <a:pt x="3952799" y="145898"/>
                </a:lnTo>
                <a:lnTo>
                  <a:pt x="3952799" y="6683513"/>
                </a:lnTo>
                <a:lnTo>
                  <a:pt x="3945372" y="6729371"/>
                </a:lnTo>
                <a:lnTo>
                  <a:pt x="3924580" y="6769491"/>
                </a:lnTo>
                <a:lnTo>
                  <a:pt x="3892907" y="6801160"/>
                </a:lnTo>
                <a:lnTo>
                  <a:pt x="3852788" y="6821946"/>
                </a:lnTo>
                <a:lnTo>
                  <a:pt x="3806662" y="6829415"/>
                </a:lnTo>
                <a:close/>
              </a:path>
            </a:pathLst>
          </a:custGeom>
          <a:solidFill>
            <a:srgbClr val="FCF4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894386" y="2385178"/>
            <a:ext cx="3938270" cy="6829425"/>
          </a:xfrm>
          <a:custGeom>
            <a:avLst/>
            <a:gdLst/>
            <a:ahLst/>
            <a:cxnLst/>
            <a:rect l="l" t="t" r="r" b="b"/>
            <a:pathLst>
              <a:path w="3938269" h="6829425">
                <a:moveTo>
                  <a:pt x="3797167" y="6829412"/>
                </a:moveTo>
                <a:lnTo>
                  <a:pt x="146181" y="6829412"/>
                </a:lnTo>
                <a:lnTo>
                  <a:pt x="100044" y="6821943"/>
                </a:lnTo>
                <a:lnTo>
                  <a:pt x="59924" y="6801157"/>
                </a:lnTo>
                <a:lnTo>
                  <a:pt x="28254" y="6769488"/>
                </a:lnTo>
                <a:lnTo>
                  <a:pt x="7468" y="6729368"/>
                </a:lnTo>
                <a:lnTo>
                  <a:pt x="0" y="6683232"/>
                </a:lnTo>
                <a:lnTo>
                  <a:pt x="0" y="146180"/>
                </a:lnTo>
                <a:lnTo>
                  <a:pt x="7468" y="100048"/>
                </a:lnTo>
                <a:lnTo>
                  <a:pt x="28254" y="59928"/>
                </a:lnTo>
                <a:lnTo>
                  <a:pt x="59924" y="28257"/>
                </a:lnTo>
                <a:lnTo>
                  <a:pt x="100044" y="7470"/>
                </a:lnTo>
                <a:lnTo>
                  <a:pt x="146181" y="0"/>
                </a:lnTo>
                <a:lnTo>
                  <a:pt x="3797167" y="0"/>
                </a:lnTo>
                <a:lnTo>
                  <a:pt x="3843304" y="7470"/>
                </a:lnTo>
                <a:lnTo>
                  <a:pt x="3883424" y="28257"/>
                </a:lnTo>
                <a:lnTo>
                  <a:pt x="3915094" y="59928"/>
                </a:lnTo>
                <a:lnTo>
                  <a:pt x="3935880" y="100048"/>
                </a:lnTo>
                <a:lnTo>
                  <a:pt x="3937927" y="112695"/>
                </a:lnTo>
                <a:lnTo>
                  <a:pt x="3937927" y="6716720"/>
                </a:lnTo>
                <a:lnTo>
                  <a:pt x="3915094" y="6769488"/>
                </a:lnTo>
                <a:lnTo>
                  <a:pt x="3883424" y="6801157"/>
                </a:lnTo>
                <a:lnTo>
                  <a:pt x="3843304" y="6821943"/>
                </a:lnTo>
                <a:lnTo>
                  <a:pt x="3797167" y="6829412"/>
                </a:lnTo>
                <a:close/>
              </a:path>
            </a:pathLst>
          </a:custGeom>
          <a:solidFill>
            <a:srgbClr val="FDE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070513" y="1545668"/>
            <a:ext cx="3952875" cy="790575"/>
          </a:xfrm>
          <a:custGeom>
            <a:avLst/>
            <a:gdLst/>
            <a:ahLst/>
            <a:cxnLst/>
            <a:rect l="l" t="t" r="r" b="b"/>
            <a:pathLst>
              <a:path w="3952875" h="790575">
                <a:moveTo>
                  <a:pt x="3833184" y="790568"/>
                </a:moveTo>
                <a:lnTo>
                  <a:pt x="120655" y="790568"/>
                </a:lnTo>
                <a:lnTo>
                  <a:pt x="100055" y="787232"/>
                </a:lnTo>
                <a:lnTo>
                  <a:pt x="59936" y="766445"/>
                </a:lnTo>
                <a:lnTo>
                  <a:pt x="28263" y="734775"/>
                </a:lnTo>
                <a:lnTo>
                  <a:pt x="7471" y="694656"/>
                </a:lnTo>
                <a:lnTo>
                  <a:pt x="0" y="648528"/>
                </a:lnTo>
                <a:lnTo>
                  <a:pt x="0" y="146176"/>
                </a:lnTo>
                <a:lnTo>
                  <a:pt x="7471" y="100048"/>
                </a:lnTo>
                <a:lnTo>
                  <a:pt x="28263" y="59928"/>
                </a:lnTo>
                <a:lnTo>
                  <a:pt x="59936" y="28257"/>
                </a:lnTo>
                <a:lnTo>
                  <a:pt x="100055" y="7470"/>
                </a:lnTo>
                <a:lnTo>
                  <a:pt x="146181" y="0"/>
                </a:lnTo>
                <a:lnTo>
                  <a:pt x="3807652" y="0"/>
                </a:lnTo>
                <a:lnTo>
                  <a:pt x="3853789" y="7470"/>
                </a:lnTo>
                <a:lnTo>
                  <a:pt x="3893909" y="28257"/>
                </a:lnTo>
                <a:lnTo>
                  <a:pt x="3925579" y="59928"/>
                </a:lnTo>
                <a:lnTo>
                  <a:pt x="3946364" y="100048"/>
                </a:lnTo>
                <a:lnTo>
                  <a:pt x="3952844" y="140067"/>
                </a:lnTo>
                <a:lnTo>
                  <a:pt x="3952844" y="654637"/>
                </a:lnTo>
                <a:lnTo>
                  <a:pt x="3946364" y="694656"/>
                </a:lnTo>
                <a:lnTo>
                  <a:pt x="3925579" y="734775"/>
                </a:lnTo>
                <a:lnTo>
                  <a:pt x="3893909" y="766445"/>
                </a:lnTo>
                <a:lnTo>
                  <a:pt x="3853789" y="787232"/>
                </a:lnTo>
                <a:lnTo>
                  <a:pt x="3833184" y="790568"/>
                </a:lnTo>
                <a:close/>
              </a:path>
            </a:pathLst>
          </a:custGeom>
          <a:solidFill>
            <a:srgbClr val="FCB2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056939" y="1708101"/>
            <a:ext cx="1981200" cy="406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5" b="1">
                <a:solidFill>
                  <a:srgbClr val="FFFFFF"/>
                </a:solidFill>
                <a:latin typeface="Arial"/>
                <a:cs typeface="Arial"/>
              </a:rPr>
              <a:t>Visualization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894386" y="1590556"/>
            <a:ext cx="3952875" cy="790575"/>
          </a:xfrm>
          <a:custGeom>
            <a:avLst/>
            <a:gdLst/>
            <a:ahLst/>
            <a:cxnLst/>
            <a:rect l="l" t="t" r="r" b="b"/>
            <a:pathLst>
              <a:path w="3952875" h="790575">
                <a:moveTo>
                  <a:pt x="3833178" y="790568"/>
                </a:moveTo>
                <a:lnTo>
                  <a:pt x="120649" y="790568"/>
                </a:lnTo>
                <a:lnTo>
                  <a:pt x="100044" y="787231"/>
                </a:lnTo>
                <a:lnTo>
                  <a:pt x="59924" y="766444"/>
                </a:lnTo>
                <a:lnTo>
                  <a:pt x="28254" y="734774"/>
                </a:lnTo>
                <a:lnTo>
                  <a:pt x="7468" y="694655"/>
                </a:lnTo>
                <a:lnTo>
                  <a:pt x="0" y="648524"/>
                </a:lnTo>
                <a:lnTo>
                  <a:pt x="0" y="146177"/>
                </a:lnTo>
                <a:lnTo>
                  <a:pt x="7468" y="100046"/>
                </a:lnTo>
                <a:lnTo>
                  <a:pt x="28254" y="59927"/>
                </a:lnTo>
                <a:lnTo>
                  <a:pt x="59924" y="28257"/>
                </a:lnTo>
                <a:lnTo>
                  <a:pt x="100044" y="7470"/>
                </a:lnTo>
                <a:lnTo>
                  <a:pt x="146181" y="0"/>
                </a:lnTo>
                <a:lnTo>
                  <a:pt x="3807652" y="0"/>
                </a:lnTo>
                <a:lnTo>
                  <a:pt x="3853778" y="7470"/>
                </a:lnTo>
                <a:lnTo>
                  <a:pt x="3893896" y="28257"/>
                </a:lnTo>
                <a:lnTo>
                  <a:pt x="3925570" y="59927"/>
                </a:lnTo>
                <a:lnTo>
                  <a:pt x="3946362" y="100046"/>
                </a:lnTo>
                <a:lnTo>
                  <a:pt x="3952844" y="140064"/>
                </a:lnTo>
                <a:lnTo>
                  <a:pt x="3952844" y="654637"/>
                </a:lnTo>
                <a:lnTo>
                  <a:pt x="3946362" y="694655"/>
                </a:lnTo>
                <a:lnTo>
                  <a:pt x="3925570" y="734774"/>
                </a:lnTo>
                <a:lnTo>
                  <a:pt x="3893896" y="766444"/>
                </a:lnTo>
                <a:lnTo>
                  <a:pt x="3853778" y="787231"/>
                </a:lnTo>
                <a:lnTo>
                  <a:pt x="3833178" y="790568"/>
                </a:lnTo>
                <a:close/>
              </a:path>
            </a:pathLst>
          </a:custGeom>
          <a:solidFill>
            <a:srgbClr val="F26A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214324" y="1752989"/>
            <a:ext cx="131445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25" b="1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34476" y="1590556"/>
            <a:ext cx="3952875" cy="7624445"/>
            <a:chOff x="5734476" y="1590556"/>
            <a:chExt cx="3952875" cy="7624445"/>
          </a:xfrm>
        </p:grpSpPr>
        <p:sp>
          <p:nvSpPr>
            <p:cNvPr id="9" name="object 9"/>
            <p:cNvSpPr/>
            <p:nvPr/>
          </p:nvSpPr>
          <p:spPr>
            <a:xfrm>
              <a:off x="5734476" y="2385257"/>
              <a:ext cx="3938270" cy="6829425"/>
            </a:xfrm>
            <a:custGeom>
              <a:avLst/>
              <a:gdLst/>
              <a:ahLst/>
              <a:cxnLst/>
              <a:rect l="l" t="t" r="r" b="b"/>
              <a:pathLst>
                <a:path w="3938270" h="6829425">
                  <a:moveTo>
                    <a:pt x="3797167" y="6829332"/>
                  </a:moveTo>
                  <a:lnTo>
                    <a:pt x="146181" y="6829332"/>
                  </a:lnTo>
                  <a:lnTo>
                    <a:pt x="100044" y="6821863"/>
                  </a:lnTo>
                  <a:lnTo>
                    <a:pt x="59924" y="6801079"/>
                  </a:lnTo>
                  <a:lnTo>
                    <a:pt x="28254" y="6769414"/>
                  </a:lnTo>
                  <a:lnTo>
                    <a:pt x="7468" y="6729303"/>
                  </a:lnTo>
                  <a:lnTo>
                    <a:pt x="0" y="6683184"/>
                  </a:lnTo>
                  <a:lnTo>
                    <a:pt x="0" y="146178"/>
                  </a:lnTo>
                  <a:lnTo>
                    <a:pt x="7468" y="100047"/>
                  </a:lnTo>
                  <a:lnTo>
                    <a:pt x="28254" y="59928"/>
                  </a:lnTo>
                  <a:lnTo>
                    <a:pt x="59924" y="28257"/>
                  </a:lnTo>
                  <a:lnTo>
                    <a:pt x="100044" y="7469"/>
                  </a:lnTo>
                  <a:lnTo>
                    <a:pt x="146178" y="0"/>
                  </a:lnTo>
                  <a:lnTo>
                    <a:pt x="3797170" y="0"/>
                  </a:lnTo>
                  <a:lnTo>
                    <a:pt x="3843304" y="7469"/>
                  </a:lnTo>
                  <a:lnTo>
                    <a:pt x="3883424" y="28257"/>
                  </a:lnTo>
                  <a:lnTo>
                    <a:pt x="3915094" y="59928"/>
                  </a:lnTo>
                  <a:lnTo>
                    <a:pt x="3935880" y="100047"/>
                  </a:lnTo>
                  <a:lnTo>
                    <a:pt x="3937927" y="112696"/>
                  </a:lnTo>
                  <a:lnTo>
                    <a:pt x="3937927" y="6716658"/>
                  </a:lnTo>
                  <a:lnTo>
                    <a:pt x="3915094" y="6769414"/>
                  </a:lnTo>
                  <a:lnTo>
                    <a:pt x="3883424" y="6801079"/>
                  </a:lnTo>
                  <a:lnTo>
                    <a:pt x="3843304" y="6821863"/>
                  </a:lnTo>
                  <a:lnTo>
                    <a:pt x="3797167" y="6829332"/>
                  </a:lnTo>
                  <a:close/>
                </a:path>
              </a:pathLst>
            </a:custGeom>
            <a:solidFill>
              <a:srgbClr val="E2F1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734476" y="1590556"/>
              <a:ext cx="3952875" cy="790575"/>
            </a:xfrm>
            <a:custGeom>
              <a:avLst/>
              <a:gdLst/>
              <a:ahLst/>
              <a:cxnLst/>
              <a:rect l="l" t="t" r="r" b="b"/>
              <a:pathLst>
                <a:path w="3952875" h="790575">
                  <a:moveTo>
                    <a:pt x="3833519" y="790568"/>
                  </a:moveTo>
                  <a:lnTo>
                    <a:pt x="120649" y="790568"/>
                  </a:lnTo>
                  <a:lnTo>
                    <a:pt x="100044" y="787231"/>
                  </a:lnTo>
                  <a:lnTo>
                    <a:pt x="59924" y="766444"/>
                  </a:lnTo>
                  <a:lnTo>
                    <a:pt x="28254" y="734774"/>
                  </a:lnTo>
                  <a:lnTo>
                    <a:pt x="7468" y="694655"/>
                  </a:lnTo>
                  <a:lnTo>
                    <a:pt x="0" y="648526"/>
                  </a:lnTo>
                  <a:lnTo>
                    <a:pt x="0" y="146175"/>
                  </a:lnTo>
                  <a:lnTo>
                    <a:pt x="7468" y="100046"/>
                  </a:lnTo>
                  <a:lnTo>
                    <a:pt x="28254" y="59927"/>
                  </a:lnTo>
                  <a:lnTo>
                    <a:pt x="59924" y="28257"/>
                  </a:lnTo>
                  <a:lnTo>
                    <a:pt x="100044" y="7470"/>
                  </a:lnTo>
                  <a:lnTo>
                    <a:pt x="146181" y="0"/>
                  </a:lnTo>
                  <a:lnTo>
                    <a:pt x="3807987" y="0"/>
                  </a:lnTo>
                  <a:lnTo>
                    <a:pt x="3854125" y="7470"/>
                  </a:lnTo>
                  <a:lnTo>
                    <a:pt x="3894245" y="28257"/>
                  </a:lnTo>
                  <a:lnTo>
                    <a:pt x="3925914" y="59927"/>
                  </a:lnTo>
                  <a:lnTo>
                    <a:pt x="3946700" y="100046"/>
                  </a:lnTo>
                  <a:lnTo>
                    <a:pt x="3952844" y="137992"/>
                  </a:lnTo>
                  <a:lnTo>
                    <a:pt x="3952844" y="656709"/>
                  </a:lnTo>
                  <a:lnTo>
                    <a:pt x="3946700" y="694655"/>
                  </a:lnTo>
                  <a:lnTo>
                    <a:pt x="3925914" y="734774"/>
                  </a:lnTo>
                  <a:lnTo>
                    <a:pt x="3894245" y="766444"/>
                  </a:lnTo>
                  <a:lnTo>
                    <a:pt x="3854125" y="787231"/>
                  </a:lnTo>
                  <a:lnTo>
                    <a:pt x="3833519" y="790568"/>
                  </a:lnTo>
                  <a:close/>
                </a:path>
              </a:pathLst>
            </a:custGeom>
            <a:solidFill>
              <a:srgbClr val="00AF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651856" y="1752989"/>
            <a:ext cx="211963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35">
                <a:solidFill>
                  <a:srgbClr val="FFFFFF"/>
                </a:solidFill>
                <a:latin typeface="Arial"/>
                <a:cs typeface="Arial"/>
              </a:rPr>
              <a:t>Preprocessing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6000" y="2138224"/>
            <a:ext cx="4538980" cy="3931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5500" spc="120" b="1">
                <a:latin typeface="Arial"/>
                <a:cs typeface="Arial"/>
              </a:rPr>
              <a:t>Twitter </a:t>
            </a:r>
            <a:r>
              <a:rPr dirty="0" sz="5500" spc="114" b="1">
                <a:latin typeface="Arial"/>
                <a:cs typeface="Arial"/>
              </a:rPr>
              <a:t>Data  </a:t>
            </a:r>
            <a:r>
              <a:rPr dirty="0" sz="5500" spc="-10" b="1">
                <a:latin typeface="Arial"/>
                <a:cs typeface="Arial"/>
              </a:rPr>
              <a:t>Exploratory  </a:t>
            </a:r>
            <a:r>
              <a:rPr dirty="0" sz="5500" spc="114" b="1">
                <a:latin typeface="Arial"/>
                <a:cs typeface="Arial"/>
              </a:rPr>
              <a:t>Data</a:t>
            </a:r>
            <a:r>
              <a:rPr dirty="0" sz="5500" spc="-415" b="1">
                <a:latin typeface="Arial"/>
                <a:cs typeface="Arial"/>
              </a:rPr>
              <a:t> </a:t>
            </a:r>
            <a:r>
              <a:rPr dirty="0" sz="5500" spc="-90" b="1">
                <a:latin typeface="Arial"/>
                <a:cs typeface="Arial"/>
              </a:rPr>
              <a:t>Analysis  </a:t>
            </a:r>
            <a:r>
              <a:rPr dirty="0" sz="5500" spc="-80" b="1">
                <a:latin typeface="Arial"/>
                <a:cs typeface="Arial"/>
              </a:rPr>
              <a:t>Process</a:t>
            </a:r>
            <a:endParaRPr sz="55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910865" y="2686356"/>
            <a:ext cx="95250" cy="2756535"/>
            <a:chOff x="5910865" y="2686356"/>
            <a:chExt cx="95250" cy="2756535"/>
          </a:xfrm>
        </p:grpSpPr>
        <p:sp>
          <p:nvSpPr>
            <p:cNvPr id="14" name="object 14"/>
            <p:cNvSpPr/>
            <p:nvPr/>
          </p:nvSpPr>
          <p:spPr>
            <a:xfrm>
              <a:off x="5910865" y="2686356"/>
              <a:ext cx="95039" cy="950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910865" y="3826830"/>
              <a:ext cx="95039" cy="950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910865" y="5347462"/>
              <a:ext cx="95039" cy="950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6143459" y="2487033"/>
            <a:ext cx="3009265" cy="7861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95"/>
              </a:spcBef>
            </a:pPr>
            <a:r>
              <a:rPr dirty="0" sz="2150" spc="80">
                <a:latin typeface="Arial"/>
                <a:cs typeface="Arial"/>
              </a:rPr>
              <a:t>Collect </a:t>
            </a:r>
            <a:r>
              <a:rPr dirty="0" sz="2150" spc="95">
                <a:latin typeface="Arial"/>
                <a:cs typeface="Arial"/>
              </a:rPr>
              <a:t>data </a:t>
            </a:r>
            <a:r>
              <a:rPr dirty="0" sz="2150" spc="110">
                <a:latin typeface="Arial"/>
                <a:cs typeface="Arial"/>
              </a:rPr>
              <a:t>from</a:t>
            </a:r>
            <a:r>
              <a:rPr dirty="0" sz="2150" spc="-315">
                <a:latin typeface="Arial"/>
                <a:cs typeface="Arial"/>
              </a:rPr>
              <a:t> </a:t>
            </a:r>
            <a:r>
              <a:rPr dirty="0" sz="2150" spc="30">
                <a:latin typeface="Arial"/>
                <a:cs typeface="Arial"/>
              </a:rPr>
              <a:t>using  </a:t>
            </a:r>
            <a:r>
              <a:rPr dirty="0" sz="2150" spc="40">
                <a:latin typeface="Arial"/>
                <a:cs typeface="Arial"/>
              </a:rPr>
              <a:t>Snscrape</a:t>
            </a:r>
            <a:r>
              <a:rPr dirty="0" sz="2150" spc="-35">
                <a:latin typeface="Arial"/>
                <a:cs typeface="Arial"/>
              </a:rPr>
              <a:t> </a:t>
            </a:r>
            <a:r>
              <a:rPr dirty="0" sz="2150" spc="65">
                <a:latin typeface="Arial"/>
                <a:cs typeface="Arial"/>
              </a:rPr>
              <a:t>Python</a:t>
            </a:r>
            <a:endParaRPr sz="21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43459" y="3627507"/>
            <a:ext cx="3175635" cy="11664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95"/>
              </a:spcBef>
            </a:pPr>
            <a:r>
              <a:rPr dirty="0" sz="2150" spc="15">
                <a:latin typeface="Arial"/>
                <a:cs typeface="Arial"/>
              </a:rPr>
              <a:t>Clean </a:t>
            </a:r>
            <a:r>
              <a:rPr dirty="0" sz="2150" spc="110">
                <a:latin typeface="Arial"/>
                <a:cs typeface="Arial"/>
              </a:rPr>
              <a:t>the </a:t>
            </a:r>
            <a:r>
              <a:rPr dirty="0" sz="2150" spc="95">
                <a:latin typeface="Arial"/>
                <a:cs typeface="Arial"/>
              </a:rPr>
              <a:t>data </a:t>
            </a:r>
            <a:r>
              <a:rPr dirty="0" sz="2150" spc="165">
                <a:latin typeface="Arial"/>
                <a:cs typeface="Arial"/>
              </a:rPr>
              <a:t>to </a:t>
            </a:r>
            <a:r>
              <a:rPr dirty="0" sz="2150" spc="125">
                <a:latin typeface="Arial"/>
                <a:cs typeface="Arial"/>
              </a:rPr>
              <a:t>drop  </a:t>
            </a:r>
            <a:r>
              <a:rPr dirty="0" sz="2150" spc="-85">
                <a:latin typeface="Arial"/>
                <a:cs typeface="Arial"/>
              </a:rPr>
              <a:t>NaN, </a:t>
            </a:r>
            <a:r>
              <a:rPr dirty="0" sz="2150" spc="30">
                <a:latin typeface="Arial"/>
                <a:cs typeface="Arial"/>
              </a:rPr>
              <a:t>None </a:t>
            </a:r>
            <a:r>
              <a:rPr dirty="0" sz="2150" spc="65">
                <a:latin typeface="Arial"/>
                <a:cs typeface="Arial"/>
              </a:rPr>
              <a:t>and</a:t>
            </a:r>
            <a:r>
              <a:rPr dirty="0" sz="2150" spc="-60">
                <a:latin typeface="Arial"/>
                <a:cs typeface="Arial"/>
              </a:rPr>
              <a:t> </a:t>
            </a:r>
            <a:r>
              <a:rPr dirty="0" sz="2150" spc="45">
                <a:latin typeface="Arial"/>
                <a:cs typeface="Arial"/>
              </a:rPr>
              <a:t>Irrelevant  </a:t>
            </a:r>
            <a:r>
              <a:rPr dirty="0" sz="2150" spc="65">
                <a:latin typeface="Arial"/>
                <a:cs typeface="Arial"/>
              </a:rPr>
              <a:t>rows and</a:t>
            </a:r>
            <a:r>
              <a:rPr dirty="0" sz="2150" spc="-125">
                <a:latin typeface="Arial"/>
                <a:cs typeface="Arial"/>
              </a:rPr>
              <a:t> </a:t>
            </a:r>
            <a:r>
              <a:rPr dirty="0" sz="2150" spc="50">
                <a:latin typeface="Arial"/>
                <a:cs typeface="Arial"/>
              </a:rPr>
              <a:t>Columns</a:t>
            </a:r>
            <a:endParaRPr sz="21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43459" y="5148139"/>
            <a:ext cx="3430904" cy="2686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95"/>
              </a:spcBef>
            </a:pPr>
            <a:r>
              <a:rPr dirty="0" sz="2150" spc="50">
                <a:latin typeface="Arial"/>
                <a:cs typeface="Arial"/>
              </a:rPr>
              <a:t>Transform </a:t>
            </a:r>
            <a:r>
              <a:rPr dirty="0" sz="2150" spc="110">
                <a:latin typeface="Arial"/>
                <a:cs typeface="Arial"/>
              </a:rPr>
              <a:t>the </a:t>
            </a:r>
            <a:r>
              <a:rPr dirty="0" sz="2150" spc="95">
                <a:latin typeface="Arial"/>
                <a:cs typeface="Arial"/>
              </a:rPr>
              <a:t>data </a:t>
            </a:r>
            <a:r>
              <a:rPr dirty="0" sz="2150" spc="105">
                <a:latin typeface="Arial"/>
                <a:cs typeface="Arial"/>
              </a:rPr>
              <a:t>into </a:t>
            </a:r>
            <a:r>
              <a:rPr dirty="0" sz="2150" spc="-20">
                <a:latin typeface="Arial"/>
                <a:cs typeface="Arial"/>
              </a:rPr>
              <a:t>a  </a:t>
            </a:r>
            <a:r>
              <a:rPr dirty="0" sz="2150" spc="110">
                <a:latin typeface="Arial"/>
                <a:cs typeface="Arial"/>
              </a:rPr>
              <a:t>format </a:t>
            </a:r>
            <a:r>
              <a:rPr dirty="0" sz="2150" spc="130">
                <a:latin typeface="Arial"/>
                <a:cs typeface="Arial"/>
              </a:rPr>
              <a:t>that </a:t>
            </a:r>
            <a:r>
              <a:rPr dirty="0" sz="2150" spc="25">
                <a:latin typeface="Arial"/>
                <a:cs typeface="Arial"/>
              </a:rPr>
              <a:t>is </a:t>
            </a:r>
            <a:r>
              <a:rPr dirty="0" sz="2150" spc="65">
                <a:latin typeface="Arial"/>
                <a:cs typeface="Arial"/>
              </a:rPr>
              <a:t>suitable </a:t>
            </a:r>
            <a:r>
              <a:rPr dirty="0" sz="2150" spc="95">
                <a:latin typeface="Arial"/>
                <a:cs typeface="Arial"/>
              </a:rPr>
              <a:t>for  </a:t>
            </a:r>
            <a:r>
              <a:rPr dirty="0" sz="2150">
                <a:latin typeface="Arial"/>
                <a:cs typeface="Arial"/>
              </a:rPr>
              <a:t>analysis, </a:t>
            </a:r>
            <a:r>
              <a:rPr dirty="0" sz="2150" spc="65">
                <a:latin typeface="Arial"/>
                <a:cs typeface="Arial"/>
              </a:rPr>
              <a:t>such </a:t>
            </a:r>
            <a:r>
              <a:rPr dirty="0" sz="2150" spc="-5">
                <a:latin typeface="Arial"/>
                <a:cs typeface="Arial"/>
              </a:rPr>
              <a:t>as  </a:t>
            </a:r>
            <a:r>
              <a:rPr dirty="0" sz="2150" spc="80">
                <a:latin typeface="Arial"/>
                <a:cs typeface="Arial"/>
              </a:rPr>
              <a:t>converting </a:t>
            </a:r>
            <a:r>
              <a:rPr dirty="0" sz="2150" spc="105">
                <a:latin typeface="Arial"/>
                <a:cs typeface="Arial"/>
              </a:rPr>
              <a:t>timestamps </a:t>
            </a:r>
            <a:r>
              <a:rPr dirty="0" sz="2150" spc="165">
                <a:latin typeface="Arial"/>
                <a:cs typeface="Arial"/>
              </a:rPr>
              <a:t>to  </a:t>
            </a:r>
            <a:r>
              <a:rPr dirty="0" sz="2150" spc="145">
                <a:latin typeface="Arial"/>
                <a:cs typeface="Arial"/>
              </a:rPr>
              <a:t>date-time </a:t>
            </a:r>
            <a:r>
              <a:rPr dirty="0" sz="2150" spc="65">
                <a:latin typeface="Arial"/>
                <a:cs typeface="Arial"/>
              </a:rPr>
              <a:t>format, </a:t>
            </a:r>
            <a:r>
              <a:rPr dirty="0" sz="2150" spc="95">
                <a:latin typeface="Arial"/>
                <a:cs typeface="Arial"/>
              </a:rPr>
              <a:t>split</a:t>
            </a:r>
            <a:r>
              <a:rPr dirty="0" sz="2150" spc="-335">
                <a:latin typeface="Arial"/>
                <a:cs typeface="Arial"/>
              </a:rPr>
              <a:t> </a:t>
            </a:r>
            <a:r>
              <a:rPr dirty="0" sz="2150" spc="110">
                <a:latin typeface="Arial"/>
                <a:cs typeface="Arial"/>
              </a:rPr>
              <a:t>the  </a:t>
            </a:r>
            <a:r>
              <a:rPr dirty="0" sz="2150" spc="85">
                <a:latin typeface="Arial"/>
                <a:cs typeface="Arial"/>
              </a:rPr>
              <a:t>coordinates column </a:t>
            </a:r>
            <a:r>
              <a:rPr dirty="0" sz="2150" spc="105">
                <a:latin typeface="Arial"/>
                <a:cs typeface="Arial"/>
              </a:rPr>
              <a:t>into  </a:t>
            </a:r>
            <a:r>
              <a:rPr dirty="0" sz="2150" spc="70">
                <a:latin typeface="Arial"/>
                <a:cs typeface="Arial"/>
              </a:rPr>
              <a:t>Longitude </a:t>
            </a:r>
            <a:r>
              <a:rPr dirty="0" sz="2150" spc="65">
                <a:latin typeface="Arial"/>
                <a:cs typeface="Arial"/>
              </a:rPr>
              <a:t>and</a:t>
            </a:r>
            <a:r>
              <a:rPr dirty="0" sz="2150" spc="-140">
                <a:latin typeface="Arial"/>
                <a:cs typeface="Arial"/>
              </a:rPr>
              <a:t> </a:t>
            </a:r>
            <a:r>
              <a:rPr dirty="0" sz="2150" spc="90">
                <a:latin typeface="Arial"/>
                <a:cs typeface="Arial"/>
              </a:rPr>
              <a:t>Latitude</a:t>
            </a:r>
            <a:endParaRPr sz="21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078975" y="2686356"/>
            <a:ext cx="95039" cy="95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0311568" y="2487033"/>
            <a:ext cx="3520440" cy="11664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95"/>
              </a:spcBef>
            </a:pPr>
            <a:r>
              <a:rPr dirty="0" sz="2150" spc="15">
                <a:latin typeface="Arial"/>
                <a:cs typeface="Arial"/>
              </a:rPr>
              <a:t>Analyze </a:t>
            </a:r>
            <a:r>
              <a:rPr dirty="0" sz="2150" spc="110">
                <a:latin typeface="Arial"/>
                <a:cs typeface="Arial"/>
              </a:rPr>
              <a:t>the </a:t>
            </a:r>
            <a:r>
              <a:rPr dirty="0" sz="2150" spc="95">
                <a:latin typeface="Arial"/>
                <a:cs typeface="Arial"/>
              </a:rPr>
              <a:t>data </a:t>
            </a:r>
            <a:r>
              <a:rPr dirty="0" sz="2150" spc="165">
                <a:latin typeface="Arial"/>
                <a:cs typeface="Arial"/>
              </a:rPr>
              <a:t>to  </a:t>
            </a:r>
            <a:r>
              <a:rPr dirty="0" sz="2150" spc="105">
                <a:latin typeface="Arial"/>
                <a:cs typeface="Arial"/>
              </a:rPr>
              <a:t>identify </a:t>
            </a:r>
            <a:r>
              <a:rPr dirty="0" sz="2150" spc="95">
                <a:latin typeface="Arial"/>
                <a:cs typeface="Arial"/>
              </a:rPr>
              <a:t>trends </a:t>
            </a:r>
            <a:r>
              <a:rPr dirty="0" sz="2150" spc="65">
                <a:latin typeface="Arial"/>
                <a:cs typeface="Arial"/>
              </a:rPr>
              <a:t>and</a:t>
            </a:r>
            <a:r>
              <a:rPr dirty="0" sz="2150" spc="-300">
                <a:latin typeface="Arial"/>
                <a:cs typeface="Arial"/>
              </a:rPr>
              <a:t> </a:t>
            </a:r>
            <a:r>
              <a:rPr dirty="0" sz="2150" spc="55">
                <a:latin typeface="Arial"/>
                <a:cs typeface="Arial"/>
              </a:rPr>
              <a:t>insights  </a:t>
            </a:r>
            <a:r>
              <a:rPr dirty="0" sz="2150" spc="130">
                <a:latin typeface="Arial"/>
                <a:cs typeface="Arial"/>
              </a:rPr>
              <a:t>that </a:t>
            </a:r>
            <a:r>
              <a:rPr dirty="0" sz="2150" spc="30">
                <a:latin typeface="Arial"/>
                <a:cs typeface="Arial"/>
              </a:rPr>
              <a:t>are</a:t>
            </a:r>
            <a:r>
              <a:rPr dirty="0" sz="2150" spc="-190">
                <a:latin typeface="Arial"/>
                <a:cs typeface="Arial"/>
              </a:rPr>
              <a:t> </a:t>
            </a:r>
            <a:r>
              <a:rPr dirty="0" sz="2150" spc="60">
                <a:latin typeface="Arial"/>
                <a:cs typeface="Arial"/>
              </a:rPr>
              <a:t>relevant</a:t>
            </a:r>
            <a:endParaRPr sz="21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078975" y="4206988"/>
            <a:ext cx="95039" cy="95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0311568" y="4007665"/>
            <a:ext cx="3382645" cy="3067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95"/>
              </a:spcBef>
            </a:pPr>
            <a:r>
              <a:rPr dirty="0" sz="2150" spc="-25">
                <a:latin typeface="Arial"/>
                <a:cs typeface="Arial"/>
              </a:rPr>
              <a:t>Use </a:t>
            </a:r>
            <a:r>
              <a:rPr dirty="0" sz="2150" spc="65">
                <a:latin typeface="Arial"/>
                <a:cs typeface="Arial"/>
              </a:rPr>
              <a:t>Python </a:t>
            </a:r>
            <a:r>
              <a:rPr dirty="0" sz="2150" spc="45">
                <a:latin typeface="Arial"/>
                <a:cs typeface="Arial"/>
              </a:rPr>
              <a:t>libraries </a:t>
            </a:r>
            <a:r>
              <a:rPr dirty="0" sz="2150" spc="25">
                <a:latin typeface="Arial"/>
                <a:cs typeface="Arial"/>
              </a:rPr>
              <a:t>like  </a:t>
            </a:r>
            <a:r>
              <a:rPr dirty="0" sz="2150" spc="60">
                <a:latin typeface="Arial"/>
                <a:cs typeface="Arial"/>
              </a:rPr>
              <a:t>pandas </a:t>
            </a:r>
            <a:r>
              <a:rPr dirty="0" sz="2150" spc="95">
                <a:latin typeface="Arial"/>
                <a:cs typeface="Arial"/>
              </a:rPr>
              <a:t>for </a:t>
            </a:r>
            <a:r>
              <a:rPr dirty="0" sz="2150" spc="85">
                <a:latin typeface="Arial"/>
                <a:cs typeface="Arial"/>
              </a:rPr>
              <a:t>statistical  </a:t>
            </a:r>
            <a:r>
              <a:rPr dirty="0" sz="2150" spc="25">
                <a:latin typeface="Arial"/>
                <a:cs typeface="Arial"/>
              </a:rPr>
              <a:t>analysis </a:t>
            </a:r>
            <a:r>
              <a:rPr dirty="0" sz="2150" spc="165">
                <a:latin typeface="Arial"/>
                <a:cs typeface="Arial"/>
              </a:rPr>
              <a:t>to </a:t>
            </a:r>
            <a:r>
              <a:rPr dirty="0" sz="2150" spc="105">
                <a:latin typeface="Arial"/>
                <a:cs typeface="Arial"/>
              </a:rPr>
              <a:t>identify  </a:t>
            </a:r>
            <a:r>
              <a:rPr dirty="0" sz="2150" spc="100">
                <a:latin typeface="Arial"/>
                <a:cs typeface="Arial"/>
              </a:rPr>
              <a:t>patterns </a:t>
            </a:r>
            <a:r>
              <a:rPr dirty="0" sz="2150" spc="65">
                <a:latin typeface="Arial"/>
                <a:cs typeface="Arial"/>
              </a:rPr>
              <a:t>and</a:t>
            </a:r>
            <a:r>
              <a:rPr dirty="0" sz="2150" spc="-175">
                <a:latin typeface="Arial"/>
                <a:cs typeface="Arial"/>
              </a:rPr>
              <a:t> </a:t>
            </a:r>
            <a:r>
              <a:rPr dirty="0" sz="2150" spc="60">
                <a:latin typeface="Arial"/>
                <a:cs typeface="Arial"/>
              </a:rPr>
              <a:t>relationships  </a:t>
            </a:r>
            <a:r>
              <a:rPr dirty="0" sz="2150" spc="85">
                <a:latin typeface="Arial"/>
                <a:cs typeface="Arial"/>
              </a:rPr>
              <a:t>within </a:t>
            </a:r>
            <a:r>
              <a:rPr dirty="0" sz="2150" spc="110">
                <a:latin typeface="Arial"/>
                <a:cs typeface="Arial"/>
              </a:rPr>
              <a:t>the </a:t>
            </a:r>
            <a:r>
              <a:rPr dirty="0" sz="2150" spc="30">
                <a:latin typeface="Arial"/>
                <a:cs typeface="Arial"/>
              </a:rPr>
              <a:t>data, </a:t>
            </a:r>
            <a:r>
              <a:rPr dirty="0" sz="2150" spc="95">
                <a:latin typeface="Arial"/>
                <a:cs typeface="Arial"/>
              </a:rPr>
              <a:t>tweeting  </a:t>
            </a:r>
            <a:r>
              <a:rPr dirty="0" sz="2150" spc="65">
                <a:latin typeface="Arial"/>
                <a:cs typeface="Arial"/>
              </a:rPr>
              <a:t>patterns, </a:t>
            </a:r>
            <a:r>
              <a:rPr dirty="0" sz="2150" spc="70">
                <a:latin typeface="Arial"/>
                <a:cs typeface="Arial"/>
              </a:rPr>
              <a:t>geolocation  </a:t>
            </a:r>
            <a:r>
              <a:rPr dirty="0" sz="2150" spc="95">
                <a:latin typeface="Arial"/>
                <a:cs typeface="Arial"/>
              </a:rPr>
              <a:t>tweeting </a:t>
            </a:r>
            <a:r>
              <a:rPr dirty="0" sz="2150" spc="75">
                <a:latin typeface="Arial"/>
                <a:cs typeface="Arial"/>
              </a:rPr>
              <a:t>pattern, </a:t>
            </a:r>
            <a:r>
              <a:rPr dirty="0" sz="2150" spc="165">
                <a:latin typeface="Arial"/>
                <a:cs typeface="Arial"/>
              </a:rPr>
              <a:t>top  </a:t>
            </a:r>
            <a:r>
              <a:rPr dirty="0" sz="2150" spc="60">
                <a:latin typeface="Arial"/>
                <a:cs typeface="Arial"/>
              </a:rPr>
              <a:t>relevant </a:t>
            </a:r>
            <a:r>
              <a:rPr dirty="0" sz="2150" spc="110">
                <a:latin typeface="Arial"/>
                <a:cs typeface="Arial"/>
              </a:rPr>
              <a:t>tweets</a:t>
            </a:r>
            <a:r>
              <a:rPr dirty="0" sz="2150" spc="-120">
                <a:latin typeface="Arial"/>
                <a:cs typeface="Arial"/>
              </a:rPr>
              <a:t> </a:t>
            </a:r>
            <a:r>
              <a:rPr dirty="0" sz="2150" spc="150">
                <a:latin typeface="Arial"/>
                <a:cs typeface="Arial"/>
              </a:rPr>
              <a:t>etc</a:t>
            </a:r>
            <a:endParaRPr sz="21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072860" y="2621528"/>
            <a:ext cx="95039" cy="95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4305453" y="2422205"/>
            <a:ext cx="3348990" cy="2306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95"/>
              </a:spcBef>
            </a:pPr>
            <a:r>
              <a:rPr dirty="0" sz="2150" spc="-25">
                <a:latin typeface="Arial"/>
                <a:cs typeface="Arial"/>
              </a:rPr>
              <a:t>Use </a:t>
            </a:r>
            <a:r>
              <a:rPr dirty="0" sz="2150" spc="35">
                <a:latin typeface="Arial"/>
                <a:cs typeface="Arial"/>
              </a:rPr>
              <a:t>visualization </a:t>
            </a:r>
            <a:r>
              <a:rPr dirty="0" sz="2150" spc="90">
                <a:latin typeface="Arial"/>
                <a:cs typeface="Arial"/>
              </a:rPr>
              <a:t>tools  </a:t>
            </a:r>
            <a:r>
              <a:rPr dirty="0" sz="2150" spc="65">
                <a:latin typeface="Arial"/>
                <a:cs typeface="Arial"/>
              </a:rPr>
              <a:t>such </a:t>
            </a:r>
            <a:r>
              <a:rPr dirty="0" sz="2150" spc="-5">
                <a:latin typeface="Arial"/>
                <a:cs typeface="Arial"/>
              </a:rPr>
              <a:t>as </a:t>
            </a:r>
            <a:r>
              <a:rPr dirty="0" sz="2150" spc="110">
                <a:latin typeface="Arial"/>
                <a:cs typeface="Arial"/>
              </a:rPr>
              <a:t>matplotlib </a:t>
            </a:r>
            <a:r>
              <a:rPr dirty="0" sz="2150" spc="80">
                <a:latin typeface="Arial"/>
                <a:cs typeface="Arial"/>
              </a:rPr>
              <a:t>or  </a:t>
            </a:r>
            <a:r>
              <a:rPr dirty="0" sz="2150" spc="60">
                <a:latin typeface="Arial"/>
                <a:cs typeface="Arial"/>
              </a:rPr>
              <a:t>seaborn </a:t>
            </a:r>
            <a:r>
              <a:rPr dirty="0" sz="2150" spc="165">
                <a:latin typeface="Arial"/>
                <a:cs typeface="Arial"/>
              </a:rPr>
              <a:t>to </a:t>
            </a:r>
            <a:r>
              <a:rPr dirty="0" sz="2150" spc="90">
                <a:latin typeface="Arial"/>
                <a:cs typeface="Arial"/>
              </a:rPr>
              <a:t>create  </a:t>
            </a:r>
            <a:r>
              <a:rPr dirty="0" sz="2150" spc="35">
                <a:latin typeface="Arial"/>
                <a:cs typeface="Arial"/>
              </a:rPr>
              <a:t>visualizations </a:t>
            </a:r>
            <a:r>
              <a:rPr dirty="0" sz="2150" spc="130">
                <a:latin typeface="Arial"/>
                <a:cs typeface="Arial"/>
              </a:rPr>
              <a:t>that  </a:t>
            </a:r>
            <a:r>
              <a:rPr dirty="0" sz="2150" spc="100">
                <a:latin typeface="Arial"/>
                <a:cs typeface="Arial"/>
              </a:rPr>
              <a:t>communicate </a:t>
            </a:r>
            <a:r>
              <a:rPr dirty="0" sz="2150" spc="110">
                <a:latin typeface="Arial"/>
                <a:cs typeface="Arial"/>
              </a:rPr>
              <a:t>the</a:t>
            </a:r>
            <a:r>
              <a:rPr dirty="0" sz="2150" spc="-170">
                <a:latin typeface="Arial"/>
                <a:cs typeface="Arial"/>
              </a:rPr>
              <a:t> </a:t>
            </a:r>
            <a:r>
              <a:rPr dirty="0" sz="2150" spc="55">
                <a:latin typeface="Arial"/>
                <a:cs typeface="Arial"/>
              </a:rPr>
              <a:t>insights  </a:t>
            </a:r>
            <a:r>
              <a:rPr dirty="0" sz="2150" spc="85">
                <a:latin typeface="Arial"/>
                <a:cs typeface="Arial"/>
              </a:rPr>
              <a:t>derived </a:t>
            </a:r>
            <a:r>
              <a:rPr dirty="0" sz="2150" spc="110">
                <a:latin typeface="Arial"/>
                <a:cs typeface="Arial"/>
              </a:rPr>
              <a:t>from the</a:t>
            </a:r>
            <a:r>
              <a:rPr dirty="0" sz="2150" spc="-305">
                <a:latin typeface="Arial"/>
                <a:cs typeface="Arial"/>
              </a:rPr>
              <a:t> </a:t>
            </a:r>
            <a:r>
              <a:rPr dirty="0" sz="2150" spc="25">
                <a:latin typeface="Arial"/>
                <a:cs typeface="Arial"/>
              </a:rPr>
              <a:t>analysis</a:t>
            </a:r>
            <a:endParaRPr sz="21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72860" y="5282634"/>
            <a:ext cx="95039" cy="95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4305453" y="5083311"/>
            <a:ext cx="3407410" cy="1546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95"/>
              </a:spcBef>
            </a:pPr>
            <a:r>
              <a:rPr dirty="0" sz="2150" spc="65">
                <a:latin typeface="Arial"/>
                <a:cs typeface="Arial"/>
              </a:rPr>
              <a:t>Create </a:t>
            </a:r>
            <a:r>
              <a:rPr dirty="0" sz="2150" spc="45">
                <a:latin typeface="Arial"/>
                <a:cs typeface="Arial"/>
              </a:rPr>
              <a:t>charts, </a:t>
            </a:r>
            <a:r>
              <a:rPr dirty="0" sz="2150" spc="10">
                <a:latin typeface="Arial"/>
                <a:cs typeface="Arial"/>
              </a:rPr>
              <a:t>graphs, </a:t>
            </a:r>
            <a:r>
              <a:rPr dirty="0" sz="2150" spc="80">
                <a:latin typeface="Arial"/>
                <a:cs typeface="Arial"/>
              </a:rPr>
              <a:t>or  maps </a:t>
            </a:r>
            <a:r>
              <a:rPr dirty="0" sz="2150" spc="165">
                <a:latin typeface="Arial"/>
                <a:cs typeface="Arial"/>
              </a:rPr>
              <a:t>to </a:t>
            </a:r>
            <a:r>
              <a:rPr dirty="0" sz="2150" spc="35">
                <a:latin typeface="Arial"/>
                <a:cs typeface="Arial"/>
              </a:rPr>
              <a:t>visually</a:t>
            </a:r>
            <a:r>
              <a:rPr dirty="0" sz="2150" spc="-360">
                <a:latin typeface="Arial"/>
                <a:cs typeface="Arial"/>
              </a:rPr>
              <a:t> </a:t>
            </a:r>
            <a:r>
              <a:rPr dirty="0" sz="2150" spc="80">
                <a:latin typeface="Arial"/>
                <a:cs typeface="Arial"/>
              </a:rPr>
              <a:t>represent  </a:t>
            </a:r>
            <a:r>
              <a:rPr dirty="0" sz="2150" spc="110">
                <a:latin typeface="Arial"/>
                <a:cs typeface="Arial"/>
              </a:rPr>
              <a:t>the </a:t>
            </a:r>
            <a:r>
              <a:rPr dirty="0" sz="2150" spc="100">
                <a:latin typeface="Arial"/>
                <a:cs typeface="Arial"/>
              </a:rPr>
              <a:t>patterns </a:t>
            </a:r>
            <a:r>
              <a:rPr dirty="0" sz="2150" spc="65">
                <a:latin typeface="Arial"/>
                <a:cs typeface="Arial"/>
              </a:rPr>
              <a:t>and </a:t>
            </a:r>
            <a:r>
              <a:rPr dirty="0" sz="2150" spc="95">
                <a:latin typeface="Arial"/>
                <a:cs typeface="Arial"/>
              </a:rPr>
              <a:t>trends  </a:t>
            </a:r>
            <a:r>
              <a:rPr dirty="0" sz="2150" spc="85">
                <a:latin typeface="Arial"/>
                <a:cs typeface="Arial"/>
              </a:rPr>
              <a:t>within </a:t>
            </a:r>
            <a:r>
              <a:rPr dirty="0" sz="2150" spc="110">
                <a:latin typeface="Arial"/>
                <a:cs typeface="Arial"/>
              </a:rPr>
              <a:t>the</a:t>
            </a:r>
            <a:r>
              <a:rPr dirty="0" sz="2150" spc="-145">
                <a:latin typeface="Arial"/>
                <a:cs typeface="Arial"/>
              </a:rPr>
              <a:t> </a:t>
            </a:r>
            <a:r>
              <a:rPr dirty="0" sz="2150" spc="95">
                <a:latin typeface="Arial"/>
                <a:cs typeface="Arial"/>
              </a:rPr>
              <a:t>data</a:t>
            </a:r>
            <a:endParaRPr sz="21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4072860" y="7183423"/>
            <a:ext cx="95039" cy="95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4305453" y="6984100"/>
            <a:ext cx="3294379" cy="7861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95"/>
              </a:spcBef>
            </a:pPr>
            <a:r>
              <a:rPr dirty="0" sz="2150" spc="-25">
                <a:latin typeface="Arial"/>
                <a:cs typeface="Arial"/>
              </a:rPr>
              <a:t>Use </a:t>
            </a:r>
            <a:r>
              <a:rPr dirty="0" sz="2150" spc="35">
                <a:latin typeface="Arial"/>
                <a:cs typeface="Arial"/>
              </a:rPr>
              <a:t>visualizations </a:t>
            </a:r>
            <a:r>
              <a:rPr dirty="0" sz="2150" spc="165">
                <a:latin typeface="Arial"/>
                <a:cs typeface="Arial"/>
              </a:rPr>
              <a:t>to </a:t>
            </a:r>
            <a:r>
              <a:rPr dirty="0" sz="2150" spc="70">
                <a:latin typeface="Arial"/>
                <a:cs typeface="Arial"/>
              </a:rPr>
              <a:t>tell</a:t>
            </a:r>
            <a:r>
              <a:rPr dirty="0" sz="2150" spc="-300">
                <a:latin typeface="Arial"/>
                <a:cs typeface="Arial"/>
              </a:rPr>
              <a:t> </a:t>
            </a:r>
            <a:r>
              <a:rPr dirty="0" sz="2150" spc="-20">
                <a:latin typeface="Arial"/>
                <a:cs typeface="Arial"/>
              </a:rPr>
              <a:t>a  </a:t>
            </a:r>
            <a:r>
              <a:rPr dirty="0" sz="2150" spc="110">
                <a:latin typeface="Arial"/>
                <a:cs typeface="Arial"/>
              </a:rPr>
              <a:t>story </a:t>
            </a:r>
            <a:r>
              <a:rPr dirty="0" sz="2150" spc="105">
                <a:latin typeface="Arial"/>
                <a:cs typeface="Arial"/>
              </a:rPr>
              <a:t>about </a:t>
            </a:r>
            <a:r>
              <a:rPr dirty="0" sz="2150" spc="110">
                <a:latin typeface="Arial"/>
                <a:cs typeface="Arial"/>
              </a:rPr>
              <a:t>the</a:t>
            </a:r>
            <a:r>
              <a:rPr dirty="0" sz="2150" spc="-310">
                <a:latin typeface="Arial"/>
                <a:cs typeface="Arial"/>
              </a:rPr>
              <a:t> </a:t>
            </a:r>
            <a:r>
              <a:rPr dirty="0" sz="2150" spc="95">
                <a:latin typeface="Arial"/>
                <a:cs typeface="Arial"/>
              </a:rPr>
              <a:t>data</a:t>
            </a:r>
            <a:endParaRPr sz="21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056332" y="995044"/>
            <a:ext cx="2216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5">
                <a:latin typeface="Arial"/>
                <a:cs typeface="Arial"/>
              </a:rPr>
              <a:t>March </a:t>
            </a:r>
            <a:r>
              <a:rPr dirty="0" sz="2400" spc="-45">
                <a:latin typeface="Arial"/>
                <a:cs typeface="Arial"/>
              </a:rPr>
              <a:t>23,</a:t>
            </a:r>
            <a:r>
              <a:rPr dirty="0" sz="2400" spc="-210">
                <a:latin typeface="Arial"/>
                <a:cs typeface="Arial"/>
              </a:rPr>
              <a:t> </a:t>
            </a:r>
            <a:r>
              <a:rPr dirty="0" sz="2400" spc="120">
                <a:latin typeface="Arial"/>
                <a:cs typeface="Arial"/>
              </a:rPr>
              <a:t>2023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00259" y="4413521"/>
            <a:ext cx="7504175" cy="50950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44850" y="4535453"/>
            <a:ext cx="7504175" cy="49834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7653" y="962960"/>
            <a:ext cx="6086475" cy="1663064"/>
          </a:xfrm>
          <a:prstGeom prst="rect"/>
        </p:spPr>
        <p:txBody>
          <a:bodyPr wrap="square" lIns="0" tIns="71755" rIns="0" bIns="0" rtlCol="0" vert="horz">
            <a:spAutoFit/>
          </a:bodyPr>
          <a:lstStyle/>
          <a:p>
            <a:pPr marL="12700" marR="5080">
              <a:lnSpc>
                <a:spcPts val="6290"/>
              </a:lnSpc>
              <a:spcBef>
                <a:spcPts val="565"/>
              </a:spcBef>
            </a:pPr>
            <a:r>
              <a:rPr dirty="0" sz="5500" spc="-105" b="1">
                <a:latin typeface="Arial"/>
                <a:cs typeface="Arial"/>
              </a:rPr>
              <a:t>Visualizing</a:t>
            </a:r>
            <a:r>
              <a:rPr dirty="0" sz="5500" spc="-415" b="1">
                <a:latin typeface="Arial"/>
                <a:cs typeface="Arial"/>
              </a:rPr>
              <a:t> </a:t>
            </a:r>
            <a:r>
              <a:rPr dirty="0" sz="5500" spc="120" b="1">
                <a:latin typeface="Arial"/>
                <a:cs typeface="Arial"/>
              </a:rPr>
              <a:t>Twitter  </a:t>
            </a:r>
            <a:r>
              <a:rPr dirty="0" sz="5500" spc="114" b="1">
                <a:latin typeface="Arial"/>
                <a:cs typeface="Arial"/>
              </a:rPr>
              <a:t>Data</a:t>
            </a:r>
            <a:r>
              <a:rPr dirty="0" sz="5500" spc="-340" b="1">
                <a:latin typeface="Arial"/>
                <a:cs typeface="Arial"/>
              </a:rPr>
              <a:t> </a:t>
            </a:r>
            <a:r>
              <a:rPr dirty="0" sz="5500" spc="-15" b="1">
                <a:latin typeface="Arial"/>
                <a:cs typeface="Arial"/>
              </a:rPr>
              <a:t>(INEC)</a:t>
            </a:r>
            <a:endParaRPr sz="5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12496" y="995044"/>
            <a:ext cx="16598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5">
                <a:latin typeface="Arial"/>
                <a:cs typeface="Arial"/>
              </a:rPr>
              <a:t>June </a:t>
            </a:r>
            <a:r>
              <a:rPr dirty="0" sz="2400" spc="-425">
                <a:latin typeface="Arial"/>
                <a:cs typeface="Arial"/>
              </a:rPr>
              <a:t>1,</a:t>
            </a:r>
            <a:r>
              <a:rPr dirty="0" sz="2400" spc="-415">
                <a:latin typeface="Arial"/>
                <a:cs typeface="Arial"/>
              </a:rPr>
              <a:t> </a:t>
            </a:r>
            <a:r>
              <a:rPr dirty="0" sz="2400" spc="-55">
                <a:latin typeface="Arial"/>
                <a:cs typeface="Arial"/>
              </a:rPr>
              <a:t>2021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72397" y="3253983"/>
            <a:ext cx="3952875" cy="790575"/>
          </a:xfrm>
          <a:custGeom>
            <a:avLst/>
            <a:gdLst/>
            <a:ahLst/>
            <a:cxnLst/>
            <a:rect l="l" t="t" r="r" b="b"/>
            <a:pathLst>
              <a:path w="3952875" h="790575">
                <a:moveTo>
                  <a:pt x="3833163" y="790568"/>
                </a:moveTo>
                <a:lnTo>
                  <a:pt x="120639" y="790568"/>
                </a:lnTo>
                <a:lnTo>
                  <a:pt x="100044" y="787232"/>
                </a:lnTo>
                <a:lnTo>
                  <a:pt x="59924" y="766441"/>
                </a:lnTo>
                <a:lnTo>
                  <a:pt x="28254" y="734767"/>
                </a:lnTo>
                <a:lnTo>
                  <a:pt x="7468" y="694648"/>
                </a:lnTo>
                <a:lnTo>
                  <a:pt x="0" y="648526"/>
                </a:lnTo>
                <a:lnTo>
                  <a:pt x="0" y="146178"/>
                </a:lnTo>
                <a:lnTo>
                  <a:pt x="7468" y="100044"/>
                </a:lnTo>
                <a:lnTo>
                  <a:pt x="28254" y="59924"/>
                </a:lnTo>
                <a:lnTo>
                  <a:pt x="59924" y="28255"/>
                </a:lnTo>
                <a:lnTo>
                  <a:pt x="100044" y="7469"/>
                </a:lnTo>
                <a:lnTo>
                  <a:pt x="146181" y="0"/>
                </a:lnTo>
                <a:lnTo>
                  <a:pt x="3807621" y="0"/>
                </a:lnTo>
                <a:lnTo>
                  <a:pt x="3853759" y="7469"/>
                </a:lnTo>
                <a:lnTo>
                  <a:pt x="3893879" y="28255"/>
                </a:lnTo>
                <a:lnTo>
                  <a:pt x="3925548" y="59924"/>
                </a:lnTo>
                <a:lnTo>
                  <a:pt x="3946334" y="100044"/>
                </a:lnTo>
                <a:lnTo>
                  <a:pt x="3952844" y="140254"/>
                </a:lnTo>
                <a:lnTo>
                  <a:pt x="3952844" y="654449"/>
                </a:lnTo>
                <a:lnTo>
                  <a:pt x="3946334" y="694648"/>
                </a:lnTo>
                <a:lnTo>
                  <a:pt x="3925548" y="734767"/>
                </a:lnTo>
                <a:lnTo>
                  <a:pt x="3893879" y="766441"/>
                </a:lnTo>
                <a:lnTo>
                  <a:pt x="3853759" y="787232"/>
                </a:lnTo>
                <a:lnTo>
                  <a:pt x="3833163" y="790568"/>
                </a:lnTo>
                <a:close/>
              </a:path>
            </a:pathLst>
          </a:custGeom>
          <a:solidFill>
            <a:srgbClr val="FCB2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105506" y="3416402"/>
            <a:ext cx="268795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55" b="1">
                <a:solidFill>
                  <a:srgbClr val="FFFFFF"/>
                </a:solidFill>
                <a:latin typeface="Arial"/>
                <a:cs typeface="Arial"/>
              </a:rPr>
              <a:t>Tweets </a:t>
            </a:r>
            <a:r>
              <a:rPr dirty="0" sz="2500" spc="100" b="1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2500" spc="-3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55" b="1">
                <a:solidFill>
                  <a:srgbClr val="FFFFFF"/>
                </a:solidFill>
                <a:latin typeface="Arial"/>
                <a:cs typeface="Arial"/>
              </a:rPr>
              <a:t>Month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47199" y="3253983"/>
            <a:ext cx="3952875" cy="790575"/>
          </a:xfrm>
          <a:custGeom>
            <a:avLst/>
            <a:gdLst/>
            <a:ahLst/>
            <a:cxnLst/>
            <a:rect l="l" t="t" r="r" b="b"/>
            <a:pathLst>
              <a:path w="3952875" h="790575">
                <a:moveTo>
                  <a:pt x="3833538" y="790568"/>
                </a:moveTo>
                <a:lnTo>
                  <a:pt x="120640" y="790568"/>
                </a:lnTo>
                <a:lnTo>
                  <a:pt x="100046" y="787232"/>
                </a:lnTo>
                <a:lnTo>
                  <a:pt x="59927" y="766441"/>
                </a:lnTo>
                <a:lnTo>
                  <a:pt x="28257" y="734767"/>
                </a:lnTo>
                <a:lnTo>
                  <a:pt x="7470" y="694648"/>
                </a:lnTo>
                <a:lnTo>
                  <a:pt x="0" y="648523"/>
                </a:lnTo>
                <a:lnTo>
                  <a:pt x="0" y="146181"/>
                </a:lnTo>
                <a:lnTo>
                  <a:pt x="7470" y="100044"/>
                </a:lnTo>
                <a:lnTo>
                  <a:pt x="28257" y="59924"/>
                </a:lnTo>
                <a:lnTo>
                  <a:pt x="59927" y="28255"/>
                </a:lnTo>
                <a:lnTo>
                  <a:pt x="100046" y="7469"/>
                </a:lnTo>
                <a:lnTo>
                  <a:pt x="146178" y="0"/>
                </a:lnTo>
                <a:lnTo>
                  <a:pt x="3808003" y="0"/>
                </a:lnTo>
                <a:lnTo>
                  <a:pt x="3854129" y="7469"/>
                </a:lnTo>
                <a:lnTo>
                  <a:pt x="3894247" y="28255"/>
                </a:lnTo>
                <a:lnTo>
                  <a:pt x="3925921" y="59924"/>
                </a:lnTo>
                <a:lnTo>
                  <a:pt x="3946713" y="100044"/>
                </a:lnTo>
                <a:lnTo>
                  <a:pt x="3952844" y="137900"/>
                </a:lnTo>
                <a:lnTo>
                  <a:pt x="3952844" y="656802"/>
                </a:lnTo>
                <a:lnTo>
                  <a:pt x="3946713" y="694648"/>
                </a:lnTo>
                <a:lnTo>
                  <a:pt x="3925921" y="734767"/>
                </a:lnTo>
                <a:lnTo>
                  <a:pt x="3894247" y="766441"/>
                </a:lnTo>
                <a:lnTo>
                  <a:pt x="3854129" y="787232"/>
                </a:lnTo>
                <a:lnTo>
                  <a:pt x="3833538" y="790568"/>
                </a:lnTo>
                <a:close/>
              </a:path>
            </a:pathLst>
          </a:custGeom>
          <a:solidFill>
            <a:srgbClr val="00AF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32150" y="3416387"/>
            <a:ext cx="190055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35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dirty="0" sz="25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40">
                <a:solidFill>
                  <a:srgbClr val="FFFFFF"/>
                </a:solidFill>
                <a:latin typeface="Arial"/>
                <a:cs typeface="Arial"/>
              </a:rPr>
              <a:t>Tweets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8741" y="3651321"/>
            <a:ext cx="3952875" cy="790575"/>
          </a:xfrm>
          <a:custGeom>
            <a:avLst/>
            <a:gdLst/>
            <a:ahLst/>
            <a:cxnLst/>
            <a:rect l="l" t="t" r="r" b="b"/>
            <a:pathLst>
              <a:path w="3952875" h="790575">
                <a:moveTo>
                  <a:pt x="3833198" y="790568"/>
                </a:moveTo>
                <a:lnTo>
                  <a:pt x="120628" y="790568"/>
                </a:lnTo>
                <a:lnTo>
                  <a:pt x="100043" y="787235"/>
                </a:lnTo>
                <a:lnTo>
                  <a:pt x="59923" y="766449"/>
                </a:lnTo>
                <a:lnTo>
                  <a:pt x="28254" y="734780"/>
                </a:lnTo>
                <a:lnTo>
                  <a:pt x="7468" y="694660"/>
                </a:lnTo>
                <a:lnTo>
                  <a:pt x="0" y="648529"/>
                </a:lnTo>
                <a:lnTo>
                  <a:pt x="0" y="146175"/>
                </a:lnTo>
                <a:lnTo>
                  <a:pt x="7468" y="100044"/>
                </a:lnTo>
                <a:lnTo>
                  <a:pt x="28254" y="59924"/>
                </a:lnTo>
                <a:lnTo>
                  <a:pt x="59923" y="28255"/>
                </a:lnTo>
                <a:lnTo>
                  <a:pt x="100043" y="7469"/>
                </a:lnTo>
                <a:lnTo>
                  <a:pt x="146181" y="0"/>
                </a:lnTo>
                <a:lnTo>
                  <a:pt x="3807651" y="0"/>
                </a:lnTo>
                <a:lnTo>
                  <a:pt x="3853777" y="7469"/>
                </a:lnTo>
                <a:lnTo>
                  <a:pt x="3893896" y="28255"/>
                </a:lnTo>
                <a:lnTo>
                  <a:pt x="3925570" y="59924"/>
                </a:lnTo>
                <a:lnTo>
                  <a:pt x="3946361" y="100044"/>
                </a:lnTo>
                <a:lnTo>
                  <a:pt x="3952844" y="140071"/>
                </a:lnTo>
                <a:lnTo>
                  <a:pt x="3952844" y="654633"/>
                </a:lnTo>
                <a:lnTo>
                  <a:pt x="3946361" y="694660"/>
                </a:lnTo>
                <a:lnTo>
                  <a:pt x="3925570" y="734780"/>
                </a:lnTo>
                <a:lnTo>
                  <a:pt x="3893896" y="766449"/>
                </a:lnTo>
                <a:lnTo>
                  <a:pt x="3853777" y="787235"/>
                </a:lnTo>
                <a:lnTo>
                  <a:pt x="3833198" y="790568"/>
                </a:lnTo>
                <a:close/>
              </a:path>
            </a:pathLst>
          </a:custGeom>
          <a:solidFill>
            <a:srgbClr val="FCB2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194636" y="3813740"/>
            <a:ext cx="183832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40">
                <a:solidFill>
                  <a:srgbClr val="FFFFFF"/>
                </a:solidFill>
                <a:latin typeface="Arial"/>
                <a:cs typeface="Arial"/>
              </a:rPr>
              <a:t>Top</a:t>
            </a:r>
            <a:r>
              <a:rPr dirty="0" sz="25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30">
                <a:solidFill>
                  <a:srgbClr val="FFFFFF"/>
                </a:solidFill>
                <a:latin typeface="Arial"/>
                <a:cs typeface="Arial"/>
              </a:rPr>
              <a:t>Devices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8700" y="3651321"/>
            <a:ext cx="3952875" cy="790575"/>
          </a:xfrm>
          <a:custGeom>
            <a:avLst/>
            <a:gdLst/>
            <a:ahLst/>
            <a:cxnLst/>
            <a:rect l="l" t="t" r="r" b="b"/>
            <a:pathLst>
              <a:path w="3952875" h="790575">
                <a:moveTo>
                  <a:pt x="3833540" y="790568"/>
                </a:moveTo>
                <a:lnTo>
                  <a:pt x="120631" y="790568"/>
                </a:lnTo>
                <a:lnTo>
                  <a:pt x="100048" y="787235"/>
                </a:lnTo>
                <a:lnTo>
                  <a:pt x="59928" y="766449"/>
                </a:lnTo>
                <a:lnTo>
                  <a:pt x="28257" y="734780"/>
                </a:lnTo>
                <a:lnTo>
                  <a:pt x="7470" y="694660"/>
                </a:lnTo>
                <a:lnTo>
                  <a:pt x="0" y="648523"/>
                </a:lnTo>
                <a:lnTo>
                  <a:pt x="0" y="146181"/>
                </a:lnTo>
                <a:lnTo>
                  <a:pt x="7470" y="100044"/>
                </a:lnTo>
                <a:lnTo>
                  <a:pt x="28257" y="59924"/>
                </a:lnTo>
                <a:lnTo>
                  <a:pt x="59928" y="28255"/>
                </a:lnTo>
                <a:lnTo>
                  <a:pt x="100048" y="7469"/>
                </a:lnTo>
                <a:lnTo>
                  <a:pt x="146182" y="0"/>
                </a:lnTo>
                <a:lnTo>
                  <a:pt x="3807988" y="0"/>
                </a:lnTo>
                <a:lnTo>
                  <a:pt x="3854125" y="7469"/>
                </a:lnTo>
                <a:lnTo>
                  <a:pt x="3894245" y="28255"/>
                </a:lnTo>
                <a:lnTo>
                  <a:pt x="3925915" y="59924"/>
                </a:lnTo>
                <a:lnTo>
                  <a:pt x="3946700" y="100044"/>
                </a:lnTo>
                <a:lnTo>
                  <a:pt x="3952844" y="137991"/>
                </a:lnTo>
                <a:lnTo>
                  <a:pt x="3952844" y="656713"/>
                </a:lnTo>
                <a:lnTo>
                  <a:pt x="3946700" y="694660"/>
                </a:lnTo>
                <a:lnTo>
                  <a:pt x="3925915" y="734780"/>
                </a:lnTo>
                <a:lnTo>
                  <a:pt x="3894245" y="766449"/>
                </a:lnTo>
                <a:lnTo>
                  <a:pt x="3854125" y="787235"/>
                </a:lnTo>
                <a:lnTo>
                  <a:pt x="3833540" y="790568"/>
                </a:lnTo>
                <a:close/>
              </a:path>
            </a:pathLst>
          </a:custGeom>
          <a:solidFill>
            <a:srgbClr val="00AF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053239" y="3813755"/>
            <a:ext cx="190563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90">
                <a:solidFill>
                  <a:srgbClr val="FFFFFF"/>
                </a:solidFill>
                <a:latin typeface="Arial"/>
                <a:cs typeface="Arial"/>
              </a:rPr>
              <a:t>Active</a:t>
            </a:r>
            <a:r>
              <a:rPr dirty="0" sz="2500" spc="-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15">
                <a:solidFill>
                  <a:srgbClr val="FFFFFF"/>
                </a:solidFill>
                <a:latin typeface="Arial"/>
                <a:cs typeface="Arial"/>
              </a:rPr>
              <a:t>Hours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6890" y="4876059"/>
            <a:ext cx="6749366" cy="4657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058818" y="4882173"/>
            <a:ext cx="6028978" cy="42924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7653" y="962955"/>
            <a:ext cx="6086475" cy="1663064"/>
          </a:xfrm>
          <a:prstGeom prst="rect"/>
        </p:spPr>
        <p:txBody>
          <a:bodyPr wrap="square" lIns="0" tIns="71755" rIns="0" bIns="0" rtlCol="0" vert="horz">
            <a:spAutoFit/>
          </a:bodyPr>
          <a:lstStyle/>
          <a:p>
            <a:pPr marL="12700" marR="5080">
              <a:lnSpc>
                <a:spcPts val="6290"/>
              </a:lnSpc>
              <a:spcBef>
                <a:spcPts val="565"/>
              </a:spcBef>
            </a:pPr>
            <a:r>
              <a:rPr dirty="0" sz="5500" spc="-105" b="1">
                <a:latin typeface="Arial"/>
                <a:cs typeface="Arial"/>
              </a:rPr>
              <a:t>Visualizing</a:t>
            </a:r>
            <a:r>
              <a:rPr dirty="0" sz="5500" spc="-415" b="1">
                <a:latin typeface="Arial"/>
                <a:cs typeface="Arial"/>
              </a:rPr>
              <a:t> </a:t>
            </a:r>
            <a:r>
              <a:rPr dirty="0" sz="5500" spc="120" b="1">
                <a:latin typeface="Arial"/>
                <a:cs typeface="Arial"/>
              </a:rPr>
              <a:t>Twitter  </a:t>
            </a:r>
            <a:r>
              <a:rPr dirty="0" sz="5500" spc="114" b="1">
                <a:latin typeface="Arial"/>
                <a:cs typeface="Arial"/>
              </a:rPr>
              <a:t>Data</a:t>
            </a:r>
            <a:r>
              <a:rPr dirty="0" sz="5500" spc="-340" b="1">
                <a:latin typeface="Arial"/>
                <a:cs typeface="Arial"/>
              </a:rPr>
              <a:t> </a:t>
            </a:r>
            <a:r>
              <a:rPr dirty="0" sz="5500" spc="-15" b="1">
                <a:latin typeface="Arial"/>
                <a:cs typeface="Arial"/>
              </a:rPr>
              <a:t>(INEC)</a:t>
            </a:r>
            <a:endParaRPr sz="5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056332" y="995044"/>
            <a:ext cx="2216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5">
                <a:latin typeface="Arial"/>
                <a:cs typeface="Arial"/>
              </a:rPr>
              <a:t>March </a:t>
            </a:r>
            <a:r>
              <a:rPr dirty="0" sz="2400" spc="-45">
                <a:latin typeface="Arial"/>
                <a:cs typeface="Arial"/>
              </a:rPr>
              <a:t>23,</a:t>
            </a:r>
            <a:r>
              <a:rPr dirty="0" sz="2400" spc="-210">
                <a:latin typeface="Arial"/>
                <a:cs typeface="Arial"/>
              </a:rPr>
              <a:t> </a:t>
            </a:r>
            <a:r>
              <a:rPr dirty="0" sz="2400" spc="120">
                <a:latin typeface="Arial"/>
                <a:cs typeface="Arial"/>
              </a:rPr>
              <a:t>2023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5873" y="4348795"/>
            <a:ext cx="3952875" cy="790575"/>
          </a:xfrm>
          <a:custGeom>
            <a:avLst/>
            <a:gdLst/>
            <a:ahLst/>
            <a:cxnLst/>
            <a:rect l="l" t="t" r="r" b="b"/>
            <a:pathLst>
              <a:path w="3952875" h="790575">
                <a:moveTo>
                  <a:pt x="3833197" y="790568"/>
                </a:moveTo>
                <a:lnTo>
                  <a:pt x="120629" y="790568"/>
                </a:lnTo>
                <a:lnTo>
                  <a:pt x="100044" y="787235"/>
                </a:lnTo>
                <a:lnTo>
                  <a:pt x="59924" y="766449"/>
                </a:lnTo>
                <a:lnTo>
                  <a:pt x="28254" y="734780"/>
                </a:lnTo>
                <a:lnTo>
                  <a:pt x="7468" y="694660"/>
                </a:lnTo>
                <a:lnTo>
                  <a:pt x="0" y="648525"/>
                </a:lnTo>
                <a:lnTo>
                  <a:pt x="0" y="146179"/>
                </a:lnTo>
                <a:lnTo>
                  <a:pt x="7468" y="100044"/>
                </a:lnTo>
                <a:lnTo>
                  <a:pt x="28254" y="59924"/>
                </a:lnTo>
                <a:lnTo>
                  <a:pt x="59924" y="28255"/>
                </a:lnTo>
                <a:lnTo>
                  <a:pt x="100044" y="7469"/>
                </a:lnTo>
                <a:lnTo>
                  <a:pt x="146181" y="0"/>
                </a:lnTo>
                <a:lnTo>
                  <a:pt x="3807652" y="0"/>
                </a:lnTo>
                <a:lnTo>
                  <a:pt x="3853778" y="7469"/>
                </a:lnTo>
                <a:lnTo>
                  <a:pt x="3893896" y="28255"/>
                </a:lnTo>
                <a:lnTo>
                  <a:pt x="3925570" y="59924"/>
                </a:lnTo>
                <a:lnTo>
                  <a:pt x="3946362" y="100044"/>
                </a:lnTo>
                <a:lnTo>
                  <a:pt x="3952844" y="140067"/>
                </a:lnTo>
                <a:lnTo>
                  <a:pt x="3952844" y="654637"/>
                </a:lnTo>
                <a:lnTo>
                  <a:pt x="3946362" y="694660"/>
                </a:lnTo>
                <a:lnTo>
                  <a:pt x="3925570" y="734780"/>
                </a:lnTo>
                <a:lnTo>
                  <a:pt x="3893896" y="766449"/>
                </a:lnTo>
                <a:lnTo>
                  <a:pt x="3853778" y="787235"/>
                </a:lnTo>
                <a:lnTo>
                  <a:pt x="3833197" y="790568"/>
                </a:lnTo>
                <a:close/>
              </a:path>
            </a:pathLst>
          </a:custGeom>
          <a:solidFill>
            <a:srgbClr val="FCB2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393447" y="4511244"/>
            <a:ext cx="267906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10" b="1">
                <a:solidFill>
                  <a:srgbClr val="FFFFFF"/>
                </a:solidFill>
                <a:latin typeface="Arial"/>
                <a:cs typeface="Arial"/>
              </a:rPr>
              <a:t>Top Ten</a:t>
            </a:r>
            <a:r>
              <a:rPr dirty="0" sz="2500" spc="-2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15" b="1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0353" y="4348795"/>
            <a:ext cx="3952875" cy="790575"/>
          </a:xfrm>
          <a:custGeom>
            <a:avLst/>
            <a:gdLst/>
            <a:ahLst/>
            <a:cxnLst/>
            <a:rect l="l" t="t" r="r" b="b"/>
            <a:pathLst>
              <a:path w="3952875" h="790575">
                <a:moveTo>
                  <a:pt x="3833556" y="790568"/>
                </a:moveTo>
                <a:lnTo>
                  <a:pt x="120629" y="790568"/>
                </a:lnTo>
                <a:lnTo>
                  <a:pt x="100045" y="787235"/>
                </a:lnTo>
                <a:lnTo>
                  <a:pt x="59926" y="766449"/>
                </a:lnTo>
                <a:lnTo>
                  <a:pt x="28256" y="734780"/>
                </a:lnTo>
                <a:lnTo>
                  <a:pt x="7469" y="694660"/>
                </a:lnTo>
                <a:lnTo>
                  <a:pt x="0" y="648523"/>
                </a:lnTo>
                <a:lnTo>
                  <a:pt x="0" y="146181"/>
                </a:lnTo>
                <a:lnTo>
                  <a:pt x="7469" y="100044"/>
                </a:lnTo>
                <a:lnTo>
                  <a:pt x="28256" y="59924"/>
                </a:lnTo>
                <a:lnTo>
                  <a:pt x="59926" y="28255"/>
                </a:lnTo>
                <a:lnTo>
                  <a:pt x="100045" y="7469"/>
                </a:lnTo>
                <a:lnTo>
                  <a:pt x="146178" y="0"/>
                </a:lnTo>
                <a:lnTo>
                  <a:pt x="3808012" y="0"/>
                </a:lnTo>
                <a:lnTo>
                  <a:pt x="3854135" y="7469"/>
                </a:lnTo>
                <a:lnTo>
                  <a:pt x="3894246" y="28255"/>
                </a:lnTo>
                <a:lnTo>
                  <a:pt x="3925910" y="59924"/>
                </a:lnTo>
                <a:lnTo>
                  <a:pt x="3946695" y="100044"/>
                </a:lnTo>
                <a:lnTo>
                  <a:pt x="3952844" y="138029"/>
                </a:lnTo>
                <a:lnTo>
                  <a:pt x="3952844" y="656675"/>
                </a:lnTo>
                <a:lnTo>
                  <a:pt x="3946695" y="694660"/>
                </a:lnTo>
                <a:lnTo>
                  <a:pt x="3925910" y="734780"/>
                </a:lnTo>
                <a:lnTo>
                  <a:pt x="3894246" y="766449"/>
                </a:lnTo>
                <a:lnTo>
                  <a:pt x="3854135" y="787235"/>
                </a:lnTo>
                <a:lnTo>
                  <a:pt x="3833556" y="790568"/>
                </a:lnTo>
                <a:close/>
              </a:path>
            </a:pathLst>
          </a:custGeom>
          <a:solidFill>
            <a:srgbClr val="00AF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56403" y="4511228"/>
            <a:ext cx="150241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80" b="1">
                <a:solidFill>
                  <a:srgbClr val="FFFFFF"/>
                </a:solidFill>
                <a:latin typeface="Arial"/>
                <a:cs typeface="Arial"/>
              </a:rPr>
              <a:t>Heat</a:t>
            </a:r>
            <a:r>
              <a:rPr dirty="0" sz="2500" spc="-1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90" b="1">
                <a:solidFill>
                  <a:srgbClr val="FFFFFF"/>
                </a:solidFill>
                <a:latin typeface="Arial"/>
                <a:cs typeface="Arial"/>
              </a:rPr>
              <a:t>Map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0353" y="5398586"/>
            <a:ext cx="8572499" cy="4048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40610" y="5398586"/>
            <a:ext cx="8343899" cy="4048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7653" y="962955"/>
            <a:ext cx="6086475" cy="1663064"/>
          </a:xfrm>
          <a:prstGeom prst="rect"/>
        </p:spPr>
        <p:txBody>
          <a:bodyPr wrap="square" lIns="0" tIns="71755" rIns="0" bIns="0" rtlCol="0" vert="horz">
            <a:spAutoFit/>
          </a:bodyPr>
          <a:lstStyle/>
          <a:p>
            <a:pPr marL="12700" marR="5080">
              <a:lnSpc>
                <a:spcPts val="6290"/>
              </a:lnSpc>
              <a:spcBef>
                <a:spcPts val="565"/>
              </a:spcBef>
            </a:pPr>
            <a:r>
              <a:rPr dirty="0" sz="5500" spc="-105" b="1">
                <a:latin typeface="Arial"/>
                <a:cs typeface="Arial"/>
              </a:rPr>
              <a:t>Visualizing</a:t>
            </a:r>
            <a:r>
              <a:rPr dirty="0" sz="5500" spc="-415" b="1">
                <a:latin typeface="Arial"/>
                <a:cs typeface="Arial"/>
              </a:rPr>
              <a:t> </a:t>
            </a:r>
            <a:r>
              <a:rPr dirty="0" sz="5500" spc="120" b="1">
                <a:latin typeface="Arial"/>
                <a:cs typeface="Arial"/>
              </a:rPr>
              <a:t>Twitter  </a:t>
            </a:r>
            <a:r>
              <a:rPr dirty="0" sz="5500" spc="114" b="1">
                <a:latin typeface="Arial"/>
                <a:cs typeface="Arial"/>
              </a:rPr>
              <a:t>Data</a:t>
            </a:r>
            <a:r>
              <a:rPr dirty="0" sz="5500" spc="-340" b="1">
                <a:latin typeface="Arial"/>
                <a:cs typeface="Arial"/>
              </a:rPr>
              <a:t> </a:t>
            </a:r>
            <a:r>
              <a:rPr dirty="0" sz="5500" spc="-15" b="1">
                <a:latin typeface="Arial"/>
                <a:cs typeface="Arial"/>
              </a:rPr>
              <a:t>(INEC)</a:t>
            </a:r>
            <a:endParaRPr sz="5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056332" y="995044"/>
            <a:ext cx="2216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5">
                <a:latin typeface="Arial"/>
                <a:cs typeface="Arial"/>
              </a:rPr>
              <a:t>March </a:t>
            </a:r>
            <a:r>
              <a:rPr dirty="0" sz="2400" spc="-45">
                <a:latin typeface="Arial"/>
                <a:cs typeface="Arial"/>
              </a:rPr>
              <a:t>23,</a:t>
            </a:r>
            <a:r>
              <a:rPr dirty="0" sz="2400" spc="-210">
                <a:latin typeface="Arial"/>
                <a:cs typeface="Arial"/>
              </a:rPr>
              <a:t> </a:t>
            </a:r>
            <a:r>
              <a:rPr dirty="0" sz="2400" spc="120">
                <a:latin typeface="Arial"/>
                <a:cs typeface="Arial"/>
              </a:rPr>
              <a:t>2023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05128" y="5633374"/>
            <a:ext cx="3952875" cy="790575"/>
          </a:xfrm>
          <a:custGeom>
            <a:avLst/>
            <a:gdLst/>
            <a:ahLst/>
            <a:cxnLst/>
            <a:rect l="l" t="t" r="r" b="b"/>
            <a:pathLst>
              <a:path w="3952875" h="790575">
                <a:moveTo>
                  <a:pt x="3833527" y="790568"/>
                </a:moveTo>
                <a:lnTo>
                  <a:pt x="120641" y="790568"/>
                </a:lnTo>
                <a:lnTo>
                  <a:pt x="100044" y="787232"/>
                </a:lnTo>
                <a:lnTo>
                  <a:pt x="59924" y="766441"/>
                </a:lnTo>
                <a:lnTo>
                  <a:pt x="28254" y="734767"/>
                </a:lnTo>
                <a:lnTo>
                  <a:pt x="7468" y="694648"/>
                </a:lnTo>
                <a:lnTo>
                  <a:pt x="0" y="648526"/>
                </a:lnTo>
                <a:lnTo>
                  <a:pt x="0" y="146178"/>
                </a:lnTo>
                <a:lnTo>
                  <a:pt x="7468" y="100044"/>
                </a:lnTo>
                <a:lnTo>
                  <a:pt x="28254" y="59924"/>
                </a:lnTo>
                <a:lnTo>
                  <a:pt x="59924" y="28255"/>
                </a:lnTo>
                <a:lnTo>
                  <a:pt x="100044" y="7469"/>
                </a:lnTo>
                <a:lnTo>
                  <a:pt x="146181" y="0"/>
                </a:lnTo>
                <a:lnTo>
                  <a:pt x="3807987" y="0"/>
                </a:lnTo>
                <a:lnTo>
                  <a:pt x="3854125" y="7469"/>
                </a:lnTo>
                <a:lnTo>
                  <a:pt x="3894245" y="28255"/>
                </a:lnTo>
                <a:lnTo>
                  <a:pt x="3925914" y="59924"/>
                </a:lnTo>
                <a:lnTo>
                  <a:pt x="3946700" y="100044"/>
                </a:lnTo>
                <a:lnTo>
                  <a:pt x="3952844" y="137995"/>
                </a:lnTo>
                <a:lnTo>
                  <a:pt x="3952844" y="656707"/>
                </a:lnTo>
                <a:lnTo>
                  <a:pt x="3946700" y="694648"/>
                </a:lnTo>
                <a:lnTo>
                  <a:pt x="3925914" y="734767"/>
                </a:lnTo>
                <a:lnTo>
                  <a:pt x="3894245" y="766441"/>
                </a:lnTo>
                <a:lnTo>
                  <a:pt x="3854125" y="787232"/>
                </a:lnTo>
                <a:lnTo>
                  <a:pt x="3833527" y="790568"/>
                </a:lnTo>
                <a:close/>
              </a:path>
            </a:pathLst>
          </a:custGeom>
          <a:solidFill>
            <a:srgbClr val="00AF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74252" y="5795808"/>
            <a:ext cx="281622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60" b="1">
                <a:solidFill>
                  <a:srgbClr val="FFFFFF"/>
                </a:solidFill>
                <a:latin typeface="Arial"/>
                <a:cs typeface="Arial"/>
              </a:rPr>
              <a:t>Most </a:t>
            </a:r>
            <a:r>
              <a:rPr dirty="0" sz="2500" spc="30" b="1">
                <a:solidFill>
                  <a:srgbClr val="FFFFFF"/>
                </a:solidFill>
                <a:latin typeface="Arial"/>
                <a:cs typeface="Arial"/>
              </a:rPr>
              <a:t>liked</a:t>
            </a:r>
            <a:r>
              <a:rPr dirty="0" sz="2500" spc="-3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55" b="1">
                <a:solidFill>
                  <a:srgbClr val="FFFFFF"/>
                </a:solidFill>
                <a:latin typeface="Arial"/>
                <a:cs typeface="Arial"/>
              </a:rPr>
              <a:t>Tweets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7044" y="2913965"/>
            <a:ext cx="7769496" cy="3762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46531" y="6810171"/>
            <a:ext cx="13135936" cy="3016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7653" y="962955"/>
            <a:ext cx="6086475" cy="1663064"/>
          </a:xfrm>
          <a:prstGeom prst="rect"/>
        </p:spPr>
        <p:txBody>
          <a:bodyPr wrap="square" lIns="0" tIns="71755" rIns="0" bIns="0" rtlCol="0" vert="horz">
            <a:spAutoFit/>
          </a:bodyPr>
          <a:lstStyle/>
          <a:p>
            <a:pPr marL="12700" marR="5080">
              <a:lnSpc>
                <a:spcPts val="6290"/>
              </a:lnSpc>
              <a:spcBef>
                <a:spcPts val="565"/>
              </a:spcBef>
            </a:pPr>
            <a:r>
              <a:rPr dirty="0" sz="5500" spc="-105" b="1">
                <a:latin typeface="Arial"/>
                <a:cs typeface="Arial"/>
              </a:rPr>
              <a:t>Visualizing</a:t>
            </a:r>
            <a:r>
              <a:rPr dirty="0" sz="5500" spc="-415" b="1">
                <a:latin typeface="Arial"/>
                <a:cs typeface="Arial"/>
              </a:rPr>
              <a:t> </a:t>
            </a:r>
            <a:r>
              <a:rPr dirty="0" sz="5500" spc="120" b="1">
                <a:latin typeface="Arial"/>
                <a:cs typeface="Arial"/>
              </a:rPr>
              <a:t>Twitter  </a:t>
            </a:r>
            <a:r>
              <a:rPr dirty="0" sz="5500" spc="114" b="1">
                <a:latin typeface="Arial"/>
                <a:cs typeface="Arial"/>
              </a:rPr>
              <a:t>Data</a:t>
            </a:r>
            <a:r>
              <a:rPr dirty="0" sz="5500" spc="-340" b="1">
                <a:latin typeface="Arial"/>
                <a:cs typeface="Arial"/>
              </a:rPr>
              <a:t> </a:t>
            </a:r>
            <a:r>
              <a:rPr dirty="0" sz="5500" spc="-15" b="1">
                <a:latin typeface="Arial"/>
                <a:cs typeface="Arial"/>
              </a:rPr>
              <a:t>(INEC)</a:t>
            </a:r>
            <a:endParaRPr sz="5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56332" y="995044"/>
            <a:ext cx="2216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5">
                <a:latin typeface="Arial"/>
                <a:cs typeface="Arial"/>
              </a:rPr>
              <a:t>March </a:t>
            </a:r>
            <a:r>
              <a:rPr dirty="0" sz="2400" spc="-45">
                <a:latin typeface="Arial"/>
                <a:cs typeface="Arial"/>
              </a:rPr>
              <a:t>23,</a:t>
            </a:r>
            <a:r>
              <a:rPr dirty="0" sz="2400" spc="-210">
                <a:latin typeface="Arial"/>
                <a:cs typeface="Arial"/>
              </a:rPr>
              <a:t> </a:t>
            </a:r>
            <a:r>
              <a:rPr dirty="0" sz="2400" spc="120">
                <a:latin typeface="Arial"/>
                <a:cs typeface="Arial"/>
              </a:rPr>
              <a:t>2023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0353" y="6741962"/>
            <a:ext cx="3952875" cy="1134110"/>
          </a:xfrm>
          <a:custGeom>
            <a:avLst/>
            <a:gdLst/>
            <a:ahLst/>
            <a:cxnLst/>
            <a:rect l="l" t="t" r="r" b="b"/>
            <a:pathLst>
              <a:path w="3952875" h="1134109">
                <a:moveTo>
                  <a:pt x="3831913" y="1133645"/>
                </a:moveTo>
                <a:lnTo>
                  <a:pt x="121914" y="1133645"/>
                </a:lnTo>
                <a:lnTo>
                  <a:pt x="100045" y="1130105"/>
                </a:lnTo>
                <a:lnTo>
                  <a:pt x="59926" y="1109319"/>
                </a:lnTo>
                <a:lnTo>
                  <a:pt x="28256" y="1077649"/>
                </a:lnTo>
                <a:lnTo>
                  <a:pt x="7469" y="1037529"/>
                </a:lnTo>
                <a:lnTo>
                  <a:pt x="0" y="991392"/>
                </a:lnTo>
                <a:lnTo>
                  <a:pt x="0" y="146151"/>
                </a:lnTo>
                <a:lnTo>
                  <a:pt x="7469" y="100028"/>
                </a:lnTo>
                <a:lnTo>
                  <a:pt x="28256" y="59918"/>
                </a:lnTo>
                <a:lnTo>
                  <a:pt x="59926" y="28253"/>
                </a:lnTo>
                <a:lnTo>
                  <a:pt x="100045" y="7469"/>
                </a:lnTo>
                <a:lnTo>
                  <a:pt x="146178" y="0"/>
                </a:lnTo>
                <a:lnTo>
                  <a:pt x="3807647" y="0"/>
                </a:lnTo>
                <a:lnTo>
                  <a:pt x="3853784" y="7469"/>
                </a:lnTo>
                <a:lnTo>
                  <a:pt x="3893904" y="28253"/>
                </a:lnTo>
                <a:lnTo>
                  <a:pt x="3925573" y="59918"/>
                </a:lnTo>
                <a:lnTo>
                  <a:pt x="3946359" y="100028"/>
                </a:lnTo>
                <a:lnTo>
                  <a:pt x="3952844" y="140071"/>
                </a:lnTo>
                <a:lnTo>
                  <a:pt x="3952844" y="997474"/>
                </a:lnTo>
                <a:lnTo>
                  <a:pt x="3946359" y="1037529"/>
                </a:lnTo>
                <a:lnTo>
                  <a:pt x="3925573" y="1077649"/>
                </a:lnTo>
                <a:lnTo>
                  <a:pt x="3893904" y="1109319"/>
                </a:lnTo>
                <a:lnTo>
                  <a:pt x="3853784" y="1130105"/>
                </a:lnTo>
                <a:lnTo>
                  <a:pt x="3831913" y="1133645"/>
                </a:lnTo>
                <a:close/>
              </a:path>
            </a:pathLst>
          </a:custGeom>
          <a:solidFill>
            <a:srgbClr val="FCB2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59443" y="6904381"/>
            <a:ext cx="2695575" cy="749300"/>
          </a:xfrm>
          <a:prstGeom prst="rect">
            <a:avLst/>
          </a:prstGeom>
        </p:spPr>
        <p:txBody>
          <a:bodyPr wrap="square" lIns="0" tIns="55879" rIns="0" bIns="0" rtlCol="0" vert="horz">
            <a:spAutoFit/>
          </a:bodyPr>
          <a:lstStyle/>
          <a:p>
            <a:pPr marL="631825" marR="5080" indent="-619760">
              <a:lnSpc>
                <a:spcPts val="2700"/>
              </a:lnSpc>
              <a:spcBef>
                <a:spcPts val="439"/>
              </a:spcBef>
            </a:pPr>
            <a:r>
              <a:rPr dirty="0" sz="2500" spc="10" b="1">
                <a:solidFill>
                  <a:srgbClr val="FFFFFF"/>
                </a:solidFill>
                <a:latin typeface="Arial"/>
                <a:cs typeface="Arial"/>
              </a:rPr>
              <a:t>Top Ten</a:t>
            </a:r>
            <a:r>
              <a:rPr dirty="0" sz="2500" spc="-2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5" b="1">
                <a:solidFill>
                  <a:srgbClr val="FFFFFF"/>
                </a:solidFill>
                <a:latin typeface="Arial"/>
                <a:cs typeface="Arial"/>
              </a:rPr>
              <a:t>Trending  Hashtags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3778" y="3552247"/>
            <a:ext cx="6564397" cy="5410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653" y="962955"/>
            <a:ext cx="6086475" cy="1663064"/>
          </a:xfrm>
          <a:prstGeom prst="rect"/>
        </p:spPr>
        <p:txBody>
          <a:bodyPr wrap="square" lIns="0" tIns="71755" rIns="0" bIns="0" rtlCol="0" vert="horz">
            <a:spAutoFit/>
          </a:bodyPr>
          <a:lstStyle/>
          <a:p>
            <a:pPr marL="12700" marR="5080">
              <a:lnSpc>
                <a:spcPts val="6290"/>
              </a:lnSpc>
              <a:spcBef>
                <a:spcPts val="565"/>
              </a:spcBef>
            </a:pPr>
            <a:r>
              <a:rPr dirty="0" sz="5500" spc="-105" b="1">
                <a:latin typeface="Arial"/>
                <a:cs typeface="Arial"/>
              </a:rPr>
              <a:t>Visualizing</a:t>
            </a:r>
            <a:r>
              <a:rPr dirty="0" sz="5500" spc="-415" b="1">
                <a:latin typeface="Arial"/>
                <a:cs typeface="Arial"/>
              </a:rPr>
              <a:t> </a:t>
            </a:r>
            <a:r>
              <a:rPr dirty="0" sz="5500" spc="120" b="1">
                <a:latin typeface="Arial"/>
                <a:cs typeface="Arial"/>
              </a:rPr>
              <a:t>Twitter  </a:t>
            </a:r>
            <a:r>
              <a:rPr dirty="0" sz="5500" spc="114" b="1">
                <a:latin typeface="Arial"/>
                <a:cs typeface="Arial"/>
              </a:rPr>
              <a:t>Data</a:t>
            </a:r>
            <a:r>
              <a:rPr dirty="0" sz="5500" spc="-340" b="1">
                <a:latin typeface="Arial"/>
                <a:cs typeface="Arial"/>
              </a:rPr>
              <a:t> </a:t>
            </a:r>
            <a:r>
              <a:rPr dirty="0" sz="5500" spc="-15" b="1">
                <a:latin typeface="Arial"/>
                <a:cs typeface="Arial"/>
              </a:rPr>
              <a:t>(INEC)</a:t>
            </a:r>
            <a:endParaRPr sz="5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56332" y="995044"/>
            <a:ext cx="2216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5">
                <a:latin typeface="Arial"/>
                <a:cs typeface="Arial"/>
              </a:rPr>
              <a:t>March </a:t>
            </a:r>
            <a:r>
              <a:rPr dirty="0" sz="2400" spc="-45">
                <a:latin typeface="Arial"/>
                <a:cs typeface="Arial"/>
              </a:rPr>
              <a:t>23,</a:t>
            </a:r>
            <a:r>
              <a:rPr dirty="0" sz="2400" spc="-210">
                <a:latin typeface="Arial"/>
                <a:cs typeface="Arial"/>
              </a:rPr>
              <a:t> </a:t>
            </a:r>
            <a:r>
              <a:rPr dirty="0" sz="2400" spc="120">
                <a:latin typeface="Arial"/>
                <a:cs typeface="Arial"/>
              </a:rPr>
              <a:t>2023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62180" y="9221388"/>
            <a:ext cx="3952875" cy="790575"/>
          </a:xfrm>
          <a:custGeom>
            <a:avLst/>
            <a:gdLst/>
            <a:ahLst/>
            <a:cxnLst/>
            <a:rect l="l" t="t" r="r" b="b"/>
            <a:pathLst>
              <a:path w="3952875" h="790575">
                <a:moveTo>
                  <a:pt x="3833549" y="790568"/>
                </a:moveTo>
                <a:lnTo>
                  <a:pt x="120650" y="790568"/>
                </a:lnTo>
                <a:lnTo>
                  <a:pt x="100055" y="787232"/>
                </a:lnTo>
                <a:lnTo>
                  <a:pt x="59937" y="766440"/>
                </a:lnTo>
                <a:lnTo>
                  <a:pt x="28263" y="734767"/>
                </a:lnTo>
                <a:lnTo>
                  <a:pt x="7471" y="694648"/>
                </a:lnTo>
                <a:lnTo>
                  <a:pt x="0" y="648525"/>
                </a:lnTo>
                <a:lnTo>
                  <a:pt x="0" y="146179"/>
                </a:lnTo>
                <a:lnTo>
                  <a:pt x="7471" y="100044"/>
                </a:lnTo>
                <a:lnTo>
                  <a:pt x="28263" y="59924"/>
                </a:lnTo>
                <a:lnTo>
                  <a:pt x="59937" y="28255"/>
                </a:lnTo>
                <a:lnTo>
                  <a:pt x="100055" y="7469"/>
                </a:lnTo>
                <a:lnTo>
                  <a:pt x="146180" y="0"/>
                </a:lnTo>
                <a:lnTo>
                  <a:pt x="3808019" y="0"/>
                </a:lnTo>
                <a:lnTo>
                  <a:pt x="3854144" y="7469"/>
                </a:lnTo>
                <a:lnTo>
                  <a:pt x="3894262" y="28255"/>
                </a:lnTo>
                <a:lnTo>
                  <a:pt x="3925936" y="59924"/>
                </a:lnTo>
                <a:lnTo>
                  <a:pt x="3946728" y="100044"/>
                </a:lnTo>
                <a:lnTo>
                  <a:pt x="3952844" y="137808"/>
                </a:lnTo>
                <a:lnTo>
                  <a:pt x="3952844" y="656893"/>
                </a:lnTo>
                <a:lnTo>
                  <a:pt x="3946728" y="694648"/>
                </a:lnTo>
                <a:lnTo>
                  <a:pt x="3925936" y="734767"/>
                </a:lnTo>
                <a:lnTo>
                  <a:pt x="3894262" y="766440"/>
                </a:lnTo>
                <a:lnTo>
                  <a:pt x="3854144" y="787232"/>
                </a:lnTo>
                <a:lnTo>
                  <a:pt x="3833549" y="790568"/>
                </a:lnTo>
                <a:close/>
              </a:path>
            </a:pathLst>
          </a:custGeom>
          <a:solidFill>
            <a:srgbClr val="00AF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442154" y="9383822"/>
            <a:ext cx="299466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55" b="1">
                <a:solidFill>
                  <a:srgbClr val="FFFFFF"/>
                </a:solidFill>
                <a:latin typeface="Arial"/>
                <a:cs typeface="Arial"/>
              </a:rPr>
              <a:t>Sentiment</a:t>
            </a:r>
            <a:r>
              <a:rPr dirty="0" sz="250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25" b="1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Agbi Oriname</dc:creator>
  <cp:keywords>DAFed4N0ZsI,BAEAFFWScxw</cp:keywords>
  <dc:title>Stop Start Continue Brainstorm Video Presentation</dc:title>
  <dcterms:created xsi:type="dcterms:W3CDTF">2023-03-28T17:42:22Z</dcterms:created>
  <dcterms:modified xsi:type="dcterms:W3CDTF">2023-03-28T17:42:22Z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2023-03-28T00:00:00Z</vt:filetime>
  </property>
  <property fmtid="{D5CDD505-2E9C-101B-9397-08002B2CF9AE}" pid="3" name="Creator">
    <vt:lpwstr>Canva</vt:lpwstr>
  </property>
  <property fmtid="{D5CDD505-2E9C-101B-9397-08002B2CF9AE}" pid="4" name="LastSaved">
    <vt:filetime>2023-03-28T00:00:00Z</vt:filetime>
  </property>
</Properties>
</file>