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Sheet1!$A$2:$A$4</c:f>
              <c:strCache>
                <c:ptCount val="3"/>
                <c:pt idx="0">
                  <c:v>A3</c:v>
                </c:pt>
                <c:pt idx="1">
                  <c:v>A4</c:v>
                </c:pt>
                <c:pt idx="2">
                  <c:v>A5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20.1</c:v>
                </c:pt>
                <c:pt idx="1">
                  <c:v>22.1</c:v>
                </c:pt>
                <c:pt idx="2">
                  <c:v>25.2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Sheet1!$A$2:$A$4</c:f>
              <c:strCache>
                <c:ptCount val="3"/>
                <c:pt idx="0">
                  <c:v>A3</c:v>
                </c:pt>
                <c:pt idx="1">
                  <c:v>A4</c:v>
                </c:pt>
                <c:pt idx="2">
                  <c:v>A5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15.2</c:v>
                </c:pt>
                <c:pt idx="1">
                  <c:v>12.1</c:v>
                </c:pt>
                <c:pt idx="2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Sheet1!$A$2:$A$4</c:f>
              <c:strCache>
                <c:ptCount val="3"/>
                <c:pt idx="0">
                  <c:v>A3</c:v>
                </c:pt>
                <c:pt idx="1">
                  <c:v>A4</c:v>
                </c:pt>
                <c:pt idx="2">
                  <c:v>A5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19.1</c:v>
                </c:pt>
                <c:pt idx="1">
                  <c:v>18.1</c:v>
                </c:pt>
                <c:pt idx="2">
                  <c:v>17.2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Sheet1!$A$2:$A$4</c:f>
              <c:strCache>
                <c:ptCount val="3"/>
                <c:pt idx="0">
                  <c:v>A3</c:v>
                </c:pt>
                <c:pt idx="1">
                  <c:v>A4</c:v>
                </c:pt>
                <c:pt idx="2">
                  <c:v>A5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23.1</c:v>
                </c:pt>
                <c:pt idx="1">
                  <c:v>25.1</c:v>
                </c:pt>
                <c:pt idx="2">
                  <c:v>24.2</c:v>
                </c:pt>
              </c:numCache>
            </c:numRef>
          </c:val>
        </c:ser>
        <c:gapWidth val="100"/>
        <c:overlap val="0"/>
        <c:axId val="44975495"/>
        <c:axId val="8643159"/>
      </c:barChart>
      <c:catAx>
        <c:axId val="44975495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643159"/>
        <c:crosses val="autoZero"/>
        <c:auto val="1"/>
        <c:lblAlgn val="ctr"/>
        <c:lblOffset val="100"/>
      </c:catAx>
      <c:valAx>
        <c:axId val="864315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4497549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9" Type="http://schemas.openxmlformats.org/officeDocument/2006/relationships/slideLayout" Target="../slideLayouts/slideLayout8.xml"/><Relationship Id="rId1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8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6.xml"/><Relationship Id="rId4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8DB99F7-9389-472B-A993-C796784F14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"/>
          <p:cNvGraphicFramePr/>
          <p:nvPr/>
        </p:nvGraphicFramePr>
        <p:xfrm>
          <a:off x="2233440" y="218160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2020-10-13T17:55:57Z</dcterms:created>
  <dc:creator/>
  <dc:description/>
  <dc:language>en-US</dc:language>
  <cp:lastModifiedBy/>
  <dcterms:modified xsi:type="dcterms:W3CDTF">2020-10-13T17:58:42Z</dcterms:modified>
  <cp:revision>1</cp:revision>
  <dc:subject/>
  <dc:title/>
</cp:coreProperties>
</file>