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ede6944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ede6944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d6fd4f4e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d6fd4f4e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4a0f871f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4a0f871f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4a0f871f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4a0f871f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411275"/>
            <a:ext cx="8520600" cy="10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980"/>
              <a:t>App meteorológica</a:t>
            </a:r>
            <a:endParaRPr sz="3980"/>
          </a:p>
        </p:txBody>
      </p:sp>
      <p:pic>
        <p:nvPicPr>
          <p:cNvPr id="57" name="Google Shape;57;p13" title="Meteorología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375" y="1782625"/>
            <a:ext cx="5180875" cy="270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0" y="1838175"/>
            <a:ext cx="4572000" cy="3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28264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matic SC"/>
              <a:buChar char="●"/>
            </a:pPr>
            <a:r>
              <a:rPr b="1" lang="es" sz="3923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Se pretende predecir la estación en función de parámetros introducidos.</a:t>
            </a:r>
            <a:endParaRPr sz="3923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28264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matic SC"/>
              <a:buChar char="●"/>
            </a:pPr>
            <a:r>
              <a:rPr b="1" lang="es" sz="3923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Se genera por cada ciudad un dataset de cada ciudad cuando se selecciona esta en el desplegable de streamlit.</a:t>
            </a:r>
            <a:endParaRPr b="1" sz="3923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28264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matic SC"/>
              <a:buChar char="●"/>
            </a:pPr>
            <a:r>
              <a:rPr b="1" lang="es" sz="3923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El dataset no ha habido que limpiarlo, simplemente descartar columnas</a:t>
            </a:r>
            <a:endParaRPr b="1" sz="3923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28264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matic SC"/>
              <a:buChar char="●"/>
            </a:pPr>
            <a:r>
              <a:rPr b="1" lang="es" sz="3923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Otro objetivo es predecir el tiempo de un día en concreto.</a:t>
            </a:r>
            <a:endParaRPr b="1" sz="3923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28264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matic SC"/>
              <a:buChar char="●"/>
            </a:pPr>
            <a:r>
              <a:rPr b="1" lang="es" sz="3923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Se ha implementado la funcionalidad de predecir las condiciones en base a imágenes satelitáles.</a:t>
            </a:r>
            <a:endParaRPr b="1" sz="3923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23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Verano-5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900" y="382050"/>
            <a:ext cx="4058253" cy="22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title="aparatos_meteorologicos_3928_3_orig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775" y="2571750"/>
            <a:ext cx="3718200" cy="24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Valor del Modelo Y FUNCIONALIDAD 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0" y="1838175"/>
            <a:ext cx="2948400" cy="27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41623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matic SC"/>
              <a:buChar char="●"/>
            </a:pPr>
            <a:r>
              <a:rPr b="1" lang="es" sz="2847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Modelo rápido y fácil de manejar.</a:t>
            </a:r>
            <a:endParaRPr b="1" sz="2847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4051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matic SC"/>
              <a:buChar char="●"/>
            </a:pPr>
            <a:r>
              <a:rPr b="1" lang="es" sz="2819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El usuario inserta una ciudad y puede meter los datos estadísticos para predecir la estación.</a:t>
            </a:r>
            <a:endParaRPr b="1" sz="2819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18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18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23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600" y="1543550"/>
            <a:ext cx="5609700" cy="316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Valor del Modelo Y FUNCIONALIDAD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0" y="1838175"/>
            <a:ext cx="2948400" cy="27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4051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019"/>
              <a:buFont typeface="Amatic SC"/>
              <a:buChar char="●"/>
            </a:pPr>
            <a:r>
              <a:rPr b="1" lang="es" sz="2847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Se inserta la fecha y en función del histórico de esa fecha y esa estación predice los valores meteorológicos</a:t>
            </a:r>
            <a:endParaRPr b="1" sz="2819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18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18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23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900" y="1260050"/>
            <a:ext cx="5890799" cy="3432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Valor del Modelo Y FUNCIONALIDAD 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0" y="1838175"/>
            <a:ext cx="2948400" cy="27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2708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019"/>
              <a:buFont typeface="Amatic SC"/>
              <a:buChar char="●"/>
            </a:pPr>
            <a:r>
              <a:rPr b="1" lang="es" sz="2847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En función de la ciudad y fecha introducida, se mostrará una imagen satelital.</a:t>
            </a:r>
            <a:endParaRPr b="1" sz="2847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-32806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matic SC"/>
              <a:buChar char="●"/>
            </a:pPr>
            <a:r>
              <a:rPr b="1" lang="es" sz="2847">
                <a:solidFill>
                  <a:srgbClr val="000000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El modelo,devolverá la predicción de las condiciones meteorológicas.</a:t>
            </a:r>
            <a:endParaRPr b="1" sz="2847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18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18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23">
              <a:solidFill>
                <a:srgbClr val="000000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350" y="1952725"/>
            <a:ext cx="5890801" cy="2785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1350" y="960052"/>
            <a:ext cx="5694499" cy="9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136697"/>
            <a:ext cx="5942463" cy="8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