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d6fd4f4e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d6fd4f4e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ede6944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ede6944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d6fd4f4e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d6fd4f4e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ede6944a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ede6944a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ede6944a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ede6944a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ede6944a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ede6944a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d6fd4f4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d6fd4f4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d6fd4f4e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d6fd4f4e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d6fd4f4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d6fd4f4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411275"/>
            <a:ext cx="8520600" cy="10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980"/>
              <a:t>Presentación técnica predicción tiempo</a:t>
            </a:r>
            <a:endParaRPr sz="3980"/>
          </a:p>
        </p:txBody>
      </p:sp>
      <p:pic>
        <p:nvPicPr>
          <p:cNvPr id="57" name="Google Shape;57;p13" title="Meteorología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375" y="1782625"/>
            <a:ext cx="5180875" cy="270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1563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RandomForestRegressor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133775" y="1094913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200">
                <a:solidFill>
                  <a:srgbClr val="1F2328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Resultados</a:t>
            </a:r>
            <a:r>
              <a:rPr b="1" lang="es" sz="2200">
                <a:solidFill>
                  <a:srgbClr val="1F2328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:</a:t>
            </a:r>
            <a:endParaRPr b="1" sz="2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236025" y="1770600"/>
            <a:ext cx="3786000" cy="15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750"/>
              <a:buFont typeface="Amatic SC"/>
              <a:buChar char="●"/>
            </a:pPr>
            <a:r>
              <a:rPr b="1" lang="es" sz="175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Acuraccy 80%</a:t>
            </a:r>
            <a:r>
              <a:rPr b="1" lang="es" sz="175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b="1" sz="17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397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750"/>
              <a:buFont typeface="Amatic SC"/>
              <a:buChar char="●"/>
            </a:pPr>
            <a:r>
              <a:rPr b="1" lang="es" sz="175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De acuerdo con la gráfica se reprsenta de manera clara una línea de regresión..</a:t>
            </a:r>
            <a:endParaRPr b="1" sz="17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0" name="Google Shape;130;p22" title="regress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823" y="438823"/>
            <a:ext cx="4633951" cy="37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0" y="1838175"/>
            <a:ext cx="5193000" cy="25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328264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matic SC"/>
              <a:buChar char="●"/>
            </a:pPr>
            <a:r>
              <a:rPr b="1" lang="es" sz="3923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Se pretende predecir la estación en función de parámetros introducidos.</a:t>
            </a:r>
            <a:endParaRPr b="1" sz="3923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28264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matic SC"/>
              <a:buChar char="●"/>
            </a:pPr>
            <a:r>
              <a:rPr b="1" lang="es" sz="3923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Dataset que se usa es tiene los datos meteorológicos de </a:t>
            </a:r>
            <a:r>
              <a:rPr b="1" lang="es" sz="3923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distintas</a:t>
            </a:r>
            <a:r>
              <a:rPr b="1" lang="es" sz="3923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ciudades.</a:t>
            </a:r>
            <a:endParaRPr sz="3923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28264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matic SC"/>
              <a:buChar char="●"/>
            </a:pPr>
            <a:r>
              <a:rPr b="1" lang="es" sz="3923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Se genera por cada ciudad un dataset de cada ciudad cuando se selecciona esta en el desplegable de streamlit.</a:t>
            </a:r>
            <a:endParaRPr b="1" sz="3923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28264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matic SC"/>
              <a:buChar char="●"/>
            </a:pPr>
            <a:r>
              <a:rPr b="1" lang="es" sz="3923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El dataset no ha habido que limpiarlo, simplemente descartar columnas</a:t>
            </a:r>
            <a:endParaRPr b="1" sz="3923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28264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matic SC"/>
              <a:buChar char="●"/>
            </a:pPr>
            <a:r>
              <a:rPr b="1" lang="es" sz="3923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Otro objetivo es predecir el tiempo de un día en concreto.</a:t>
            </a:r>
            <a:endParaRPr b="1" sz="3923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23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Verano-5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900" y="382050"/>
            <a:ext cx="4058253" cy="22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title="aparatos_meteorologicos_3928_3_orig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775" y="2571750"/>
            <a:ext cx="3718200" cy="24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</a:t>
            </a:r>
            <a:endParaRPr/>
          </a:p>
        </p:txBody>
      </p:sp>
      <p:pic>
        <p:nvPicPr>
          <p:cNvPr id="71" name="Google Shape;71;p15" title="tiposdat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552650" cy="32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070400" y="1093850"/>
            <a:ext cx="4761900" cy="22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84326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matic SC"/>
              <a:buChar char="●"/>
            </a:pPr>
            <a:r>
              <a:rPr b="1" lang="es" sz="3923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Se ha usado el valor mes para generar la variable estación que será la target en los modelos de </a:t>
            </a:r>
            <a:r>
              <a:rPr b="1" lang="es" sz="3923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clasificación</a:t>
            </a:r>
            <a:r>
              <a:rPr b="1" lang="es" sz="3923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b="1" sz="3923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23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 title="Captura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824" y="2655825"/>
            <a:ext cx="2980675" cy="24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334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686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Modelos de clasificación: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9016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200">
                <a:solidFill>
                  <a:srgbClr val="1F2328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El objetivo era clasificar la estación del año en función de varios valores</a:t>
            </a:r>
            <a:endParaRPr b="1" sz="2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87625" y="2041150"/>
            <a:ext cx="35661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50"/>
              <a:buFont typeface="Amatic SC"/>
              <a:buChar char="●"/>
            </a:pPr>
            <a:r>
              <a:rPr b="1" lang="es" sz="165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Los datos desde los que se hace la predicción son de cada ciudad.</a:t>
            </a:r>
            <a:endParaRPr b="1" sz="16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333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50"/>
              <a:buFont typeface="Amatic SC"/>
              <a:buChar char="●"/>
            </a:pPr>
            <a:r>
              <a:rPr b="1" lang="es" sz="165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Las variables que se utilizan para predecir la estación, son las siguientes : Humedad, presión, horas de sol, precipitaciones, radiación , temperatura media, temperatura máxima, temperatura mínima.</a:t>
            </a:r>
            <a:endParaRPr b="1" sz="16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1" name="Google Shape;81;p16" title="Ciud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200" y="1417050"/>
            <a:ext cx="3566101" cy="2824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 title="selecto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100" y="3210325"/>
            <a:ext cx="4188373" cy="15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563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random forest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33775" y="1094913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200">
                <a:solidFill>
                  <a:srgbClr val="1F2328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Resultados:</a:t>
            </a:r>
            <a:endParaRPr b="1" sz="2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36025" y="1770600"/>
            <a:ext cx="4585500" cy="3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750"/>
              <a:buFont typeface="Amatic SC"/>
              <a:buChar char="●"/>
            </a:pPr>
            <a:r>
              <a:rPr b="1" lang="es" sz="175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Accuracy</a:t>
            </a:r>
            <a:r>
              <a:rPr b="1" lang="es" sz="175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: 77%</a:t>
            </a:r>
            <a:endParaRPr b="1" sz="17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397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750"/>
              <a:buFont typeface="Amatic SC"/>
              <a:buChar char="●"/>
            </a:pPr>
            <a:r>
              <a:rPr b="1" lang="es" sz="175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Dentro de las variables seleccionadas, todas tenían la misma correlación.</a:t>
            </a:r>
            <a:endParaRPr b="1" sz="17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397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750"/>
              <a:buFont typeface="Amatic SC"/>
              <a:buChar char="●"/>
            </a:pPr>
            <a:r>
              <a:rPr b="1" lang="es" sz="175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Antes de usar el modelo, ha habido que aplicar otro , para pasar los valores de texto a numéricos de la variable estación(labelencoder()), que es la target</a:t>
            </a:r>
            <a:endParaRPr b="1" sz="17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93275" y="2364950"/>
            <a:ext cx="336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1" name="Google Shape;91;p17" title="feature importan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196" y="1460321"/>
            <a:ext cx="4353797" cy="31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563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</a:t>
            </a:r>
            <a:r>
              <a:rPr lang="es"/>
              <a:t>confusión</a:t>
            </a:r>
            <a:r>
              <a:rPr lang="es"/>
              <a:t> Random Forest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566875"/>
            <a:ext cx="3885300" cy="26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F2328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En esta gráfica se representan los aciertos que ha tenido el modelo en las predicciones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rgbClr val="1F2328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Conclusión; El modelo acierta bastantes, aunque hay que ser basantes preciso con las 8 variables que se introducen.</a:t>
            </a:r>
            <a:endParaRPr sz="2000">
              <a:solidFill>
                <a:srgbClr val="1F2328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8" name="Google Shape;98;p18" title="Matrixconfus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400" y="1281175"/>
            <a:ext cx="3652899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563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k-nearest neightbors (knn)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33775" y="1094913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200">
                <a:solidFill>
                  <a:srgbClr val="1F2328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Resultados:</a:t>
            </a:r>
            <a:endParaRPr b="1" sz="2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236025" y="1770600"/>
            <a:ext cx="3362700" cy="3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750"/>
              <a:buFont typeface="Amatic SC"/>
              <a:buChar char="●"/>
            </a:pPr>
            <a:r>
              <a:rPr b="1" lang="es" sz="175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Accuracy : 87% con el valor de k = 5</a:t>
            </a:r>
            <a:endParaRPr b="1" sz="17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397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750"/>
              <a:buFont typeface="Amatic SC"/>
              <a:buChar char="●"/>
            </a:pPr>
            <a:r>
              <a:rPr b="1" lang="es" sz="175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El valor de k se podrá seleccionar desde la parte de streamlit.</a:t>
            </a:r>
            <a:endParaRPr b="1" sz="17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397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750"/>
              <a:buFont typeface="Amatic SC"/>
              <a:buChar char="●"/>
            </a:pPr>
            <a:r>
              <a:rPr b="1" lang="es" sz="175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Modelo que puede basarse en que estación </a:t>
            </a:r>
            <a:r>
              <a:rPr b="1" lang="es" sz="175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está</a:t>
            </a:r>
            <a:r>
              <a:rPr b="1" lang="es" sz="175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, en función de puntos con parámetros similares</a:t>
            </a:r>
            <a:endParaRPr b="1" sz="17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6" name="Google Shape;106;p19" title="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700" y="2444200"/>
            <a:ext cx="5035500" cy="9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563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confusión knn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133775" y="1094913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200">
                <a:solidFill>
                  <a:srgbClr val="1F2328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Resultados:</a:t>
            </a:r>
            <a:endParaRPr b="1" sz="2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36025" y="1770600"/>
            <a:ext cx="3362700" cy="3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750"/>
              <a:buFont typeface="Amatic SC"/>
              <a:buChar char="●"/>
            </a:pPr>
            <a:r>
              <a:rPr b="1" lang="es" sz="175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Similar al modelo de random forest , ya que hay que ser muy preciso en la introducción de los valores</a:t>
            </a:r>
            <a:endParaRPr b="1" sz="17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4" name="Google Shape;114;p20" title="matrizkn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449" y="525950"/>
            <a:ext cx="4465925" cy="40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1563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RandomForestRegressor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133775" y="1094913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200">
                <a:solidFill>
                  <a:srgbClr val="1F2328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OBJETVOS</a:t>
            </a:r>
            <a:r>
              <a:rPr b="1" lang="es" sz="2200">
                <a:solidFill>
                  <a:srgbClr val="1F2328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:</a:t>
            </a:r>
            <a:endParaRPr b="1" sz="2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236025" y="1770600"/>
            <a:ext cx="3786000" cy="30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750"/>
              <a:buFont typeface="Amatic SC"/>
              <a:buChar char="●"/>
            </a:pPr>
            <a:r>
              <a:rPr b="1" lang="es" sz="175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Predecir los valores meteorológicos en función de una fecha introducida por el usuario.</a:t>
            </a:r>
            <a:endParaRPr b="1" sz="17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397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750"/>
              <a:buFont typeface="Amatic SC"/>
              <a:buChar char="●"/>
            </a:pPr>
            <a:r>
              <a:rPr b="1" lang="es" sz="175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Las variables que se </a:t>
            </a:r>
            <a:r>
              <a:rPr b="1" lang="es" sz="175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usarán</a:t>
            </a:r>
            <a:r>
              <a:rPr b="1" lang="es" sz="175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 para predecir los valores meteorológico son : dia del años, mes, y día de la semana, se obtienen de la fecha introducida.</a:t>
            </a:r>
            <a:endParaRPr b="1" sz="17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397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750"/>
              <a:buFont typeface="Amatic SC"/>
              <a:buChar char="●"/>
            </a:pPr>
            <a:r>
              <a:rPr b="1" lang="es" sz="1750"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El modelo devolverá la temperatura media, temperatura máxima y temperatura mínima.</a:t>
            </a:r>
            <a:endParaRPr b="1" sz="17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2" name="Google Shape;122;p21" title="PREDICC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025" y="1155013"/>
            <a:ext cx="4951550" cy="283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