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3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38"/>
      <p:bold r:id="rId39"/>
      <p:italic r:id="rId40"/>
      <p:boldItalic r:id="rId41"/>
    </p:embeddedFont>
    <p:embeddedFont>
      <p:font typeface="Fira Sans Extra Condensed Light" panose="020B0403050000020004" pitchFamily="34" charset="0"/>
      <p:regular r:id="rId42"/>
      <p:bold r:id="rId43"/>
      <p:italic r:id="rId44"/>
      <p:boldItalic r:id="rId45"/>
    </p:embeddedFont>
    <p:embeddedFont>
      <p:font typeface="Fira Sans Extra Condensed Medium" panose="020B0604020202020204" charset="0"/>
      <p:regular r:id="rId46"/>
      <p:bold r:id="rId47"/>
      <p:italic r:id="rId48"/>
      <p:boldItalic r:id="rId49"/>
    </p:embeddedFont>
    <p:embeddedFont>
      <p:font typeface="Poppins" panose="00000500000000000000" pitchFamily="2" charset="0"/>
      <p:regular r:id="rId50"/>
      <p:bold r:id="rId51"/>
      <p:italic r:id="rId52"/>
      <p:boldItalic r:id="rId53"/>
    </p:embeddedFont>
    <p:embeddedFont>
      <p:font typeface="Proxima Nova" panose="020B0604020202020204" charset="0"/>
      <p:regular r:id="rId54"/>
      <p:bold r:id="rId55"/>
      <p:italic r:id="rId56"/>
      <p:boldItalic r:id="rId57"/>
    </p:embeddedFont>
    <p:embeddedFont>
      <p:font typeface="Proxima Nova Semibold" panose="020B0604020202020204" charset="0"/>
      <p:regular r:id="rId58"/>
      <p:bold r:id="rId59"/>
      <p:boldItalic r:id="rId60"/>
    </p:embeddedFont>
    <p:embeddedFont>
      <p:font typeface="Roboto" panose="02000000000000000000" pitchFamily="2" charset="0"/>
      <p:regular r:id="rId61"/>
      <p:bold r:id="rId62"/>
      <p:italic r:id="rId63"/>
      <p:boldItalic r:id="rId64"/>
    </p:embeddedFont>
    <p:embeddedFont>
      <p:font typeface="Roboto Medium" panose="02000000000000000000" pitchFamily="2" charset="0"/>
      <p:regular r:id="rId65"/>
      <p:bold r:id="rId66"/>
      <p:italic r:id="rId67"/>
      <p:boldItalic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0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2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63" Type="http://schemas.openxmlformats.org/officeDocument/2006/relationships/font" Target="fonts/font26.fntdata"/><Relationship Id="rId68" Type="http://schemas.openxmlformats.org/officeDocument/2006/relationships/font" Target="fonts/font31.fntdata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font" Target="fonts/font21.fntdata"/><Relationship Id="rId66" Type="http://schemas.openxmlformats.org/officeDocument/2006/relationships/font" Target="fonts/font29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2.fntdata"/><Relationship Id="rId57" Type="http://schemas.openxmlformats.org/officeDocument/2006/relationships/font" Target="fonts/font20.fntdata"/><Relationship Id="rId61" Type="http://schemas.openxmlformats.org/officeDocument/2006/relationships/font" Target="fonts/font2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schemas.openxmlformats.org/officeDocument/2006/relationships/font" Target="fonts/font23.fntdata"/><Relationship Id="rId65" Type="http://schemas.openxmlformats.org/officeDocument/2006/relationships/font" Target="fonts/font2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font" Target="fonts/font19.fntdata"/><Relationship Id="rId64" Type="http://schemas.openxmlformats.org/officeDocument/2006/relationships/font" Target="fonts/font27.fntdata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font" Target="fonts/font14.fntdata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font" Target="fonts/font22.fntdata"/><Relationship Id="rId67" Type="http://schemas.openxmlformats.org/officeDocument/2006/relationships/font" Target="fonts/font30.fntdata"/><Relationship Id="rId20" Type="http://schemas.openxmlformats.org/officeDocument/2006/relationships/slide" Target="slides/slide18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62" Type="http://schemas.openxmlformats.org/officeDocument/2006/relationships/font" Target="fonts/font25.fntdata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ab8bef9c2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ab8bef9c2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ab8bef9c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ab8bef9c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8a22a4a535_2_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8a22a4a535_2_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8a22a4a535_2_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8a22a4a535_2_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a22a4a535_2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8a22a4a535_2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8ab8bef9c2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8ab8bef9c2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8a22a4a535_2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8a22a4a535_2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8ab8bef9c2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8ab8bef9c2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8cb5e294cb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8cb5e294cb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8a22a4a535_2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8a22a4a535_2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8a22a4a535_2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8a22a4a535_2_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8cb5e294cb_0_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8cb5e294cb_0_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8cb5e294cb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8cb5e294cb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8a22a4a535_2_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8a22a4a535_2_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8a22a4a535_2_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8a22a4a535_2_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8bb4d846c5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8bb4d846c5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8cb5e294cb_0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8cb5e294cb_0_1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8a22a4a535_2_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8a22a4a535_2_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8a22a4a535_2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8a22a4a535_2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8a22a4a535_2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8a22a4a535_2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8a22a4a535_2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8a22a4a535_2_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SLIDES_API161946673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SLIDES_API161946673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SLIDES_API161946673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SLIDES_API161946673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8e719bf37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8e719bf37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a22a4a535_2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a22a4a535_2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a22a4a535_2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a22a4a535_2_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bb4d846c5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bb4d846c5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b8bef9c2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b8bef9c2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0280" y="536650"/>
            <a:ext cx="4918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0275" y="2589250"/>
            <a:ext cx="49182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62">
          <p15:clr>
            <a:srgbClr val="EA4335"/>
          </p15:clr>
        </p15:guide>
        <p15:guide id="6" orient="horz" pos="297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1724988" y="947725"/>
            <a:ext cx="56940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Heart Disease – Data Processing with Python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1598202" y="2183074"/>
            <a:ext cx="5694000" cy="3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1"/>
                </a:solidFill>
              </a:rPr>
              <a:t>Pablo Martínez &amp; Oriol Bustos</a:t>
            </a:r>
            <a:endParaRPr sz="1700" dirty="0">
              <a:solidFill>
                <a:schemeClr val="accent1"/>
              </a:solidFill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-1765072" y="2664807"/>
            <a:ext cx="10787812" cy="3283202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823039" y="2664804"/>
            <a:ext cx="10790078" cy="2519041"/>
            <a:chOff x="710288" y="2137750"/>
            <a:chExt cx="772319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44" name="Google Shape;444;p24"/>
          <p:cNvGrpSpPr/>
          <p:nvPr/>
        </p:nvGrpSpPr>
        <p:grpSpPr>
          <a:xfrm>
            <a:off x="851762" y="1416052"/>
            <a:ext cx="1244039" cy="1244039"/>
            <a:chOff x="851762" y="1342427"/>
            <a:chExt cx="1244039" cy="1244039"/>
          </a:xfrm>
        </p:grpSpPr>
        <p:sp>
          <p:nvSpPr>
            <p:cNvPr id="445" name="Google Shape;445;p24"/>
            <p:cNvSpPr/>
            <p:nvPr/>
          </p:nvSpPr>
          <p:spPr>
            <a:xfrm>
              <a:off x="851762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895152" y="1385620"/>
              <a:ext cx="1157203" cy="1157571"/>
            </a:xfrm>
            <a:prstGeom prst="blockArc">
              <a:avLst>
                <a:gd name="adj1" fmla="val 10812714"/>
                <a:gd name="adj2" fmla="val 21599774"/>
                <a:gd name="adj3" fmla="val 849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" name="Google Shape;447;p24"/>
          <p:cNvSpPr/>
          <p:nvPr/>
        </p:nvSpPr>
        <p:spPr>
          <a:xfrm>
            <a:off x="1232707" y="1797873"/>
            <a:ext cx="482078" cy="480326"/>
          </a:xfrm>
          <a:custGeom>
            <a:avLst/>
            <a:gdLst/>
            <a:ahLst/>
            <a:cxnLst/>
            <a:rect l="l" t="t" r="r" b="b"/>
            <a:pathLst>
              <a:path w="11562" h="11520" extrusionOk="0">
                <a:moveTo>
                  <a:pt x="9204" y="402"/>
                </a:moveTo>
                <a:lnTo>
                  <a:pt x="11145" y="2343"/>
                </a:lnTo>
                <a:lnTo>
                  <a:pt x="11073" y="2414"/>
                </a:lnTo>
                <a:lnTo>
                  <a:pt x="9132" y="474"/>
                </a:lnTo>
                <a:lnTo>
                  <a:pt x="9204" y="402"/>
                </a:lnTo>
                <a:close/>
                <a:moveTo>
                  <a:pt x="7049" y="1712"/>
                </a:moveTo>
                <a:lnTo>
                  <a:pt x="9823" y="4486"/>
                </a:lnTo>
                <a:lnTo>
                  <a:pt x="9668" y="4629"/>
                </a:lnTo>
                <a:lnTo>
                  <a:pt x="6906" y="1855"/>
                </a:lnTo>
                <a:lnTo>
                  <a:pt x="7049" y="1712"/>
                </a:lnTo>
                <a:close/>
                <a:moveTo>
                  <a:pt x="5025" y="4927"/>
                </a:moveTo>
                <a:lnTo>
                  <a:pt x="5025" y="4927"/>
                </a:lnTo>
                <a:cubicBezTo>
                  <a:pt x="5192" y="5022"/>
                  <a:pt x="5465" y="5224"/>
                  <a:pt x="5703" y="5760"/>
                </a:cubicBezTo>
                <a:cubicBezTo>
                  <a:pt x="5965" y="6367"/>
                  <a:pt x="6323" y="6629"/>
                  <a:pt x="6596" y="6724"/>
                </a:cubicBezTo>
                <a:lnTo>
                  <a:pt x="5489" y="7832"/>
                </a:lnTo>
                <a:cubicBezTo>
                  <a:pt x="5048" y="8272"/>
                  <a:pt x="4462" y="8519"/>
                  <a:pt x="3836" y="8519"/>
                </a:cubicBezTo>
                <a:cubicBezTo>
                  <a:pt x="3768" y="8519"/>
                  <a:pt x="3700" y="8516"/>
                  <a:pt x="3632" y="8510"/>
                </a:cubicBezTo>
                <a:cubicBezTo>
                  <a:pt x="3298" y="8487"/>
                  <a:pt x="3048" y="8237"/>
                  <a:pt x="3025" y="7903"/>
                </a:cubicBezTo>
                <a:cubicBezTo>
                  <a:pt x="2977" y="7308"/>
                  <a:pt x="3156" y="6713"/>
                  <a:pt x="3525" y="6248"/>
                </a:cubicBezTo>
                <a:cubicBezTo>
                  <a:pt x="4358" y="7058"/>
                  <a:pt x="4334" y="7117"/>
                  <a:pt x="4465" y="7117"/>
                </a:cubicBezTo>
                <a:cubicBezTo>
                  <a:pt x="4608" y="7117"/>
                  <a:pt x="4691" y="6939"/>
                  <a:pt x="4584" y="6832"/>
                </a:cubicBezTo>
                <a:lnTo>
                  <a:pt x="3763" y="6010"/>
                </a:lnTo>
                <a:lnTo>
                  <a:pt x="4120" y="5653"/>
                </a:lnTo>
                <a:cubicBezTo>
                  <a:pt x="4477" y="5998"/>
                  <a:pt x="4489" y="6093"/>
                  <a:pt x="4608" y="6093"/>
                </a:cubicBezTo>
                <a:cubicBezTo>
                  <a:pt x="4763" y="6093"/>
                  <a:pt x="4834" y="5915"/>
                  <a:pt x="4727" y="5808"/>
                </a:cubicBezTo>
                <a:lnTo>
                  <a:pt x="4358" y="5439"/>
                </a:lnTo>
                <a:lnTo>
                  <a:pt x="4715" y="5081"/>
                </a:lnTo>
                <a:cubicBezTo>
                  <a:pt x="5072" y="5415"/>
                  <a:pt x="5084" y="5510"/>
                  <a:pt x="5203" y="5510"/>
                </a:cubicBezTo>
                <a:cubicBezTo>
                  <a:pt x="5358" y="5510"/>
                  <a:pt x="5430" y="5331"/>
                  <a:pt x="5322" y="5224"/>
                </a:cubicBezTo>
                <a:lnTo>
                  <a:pt x="5025" y="4927"/>
                </a:lnTo>
                <a:close/>
                <a:moveTo>
                  <a:pt x="2751" y="8248"/>
                </a:moveTo>
                <a:cubicBezTo>
                  <a:pt x="2858" y="8487"/>
                  <a:pt x="3048" y="8677"/>
                  <a:pt x="3287" y="8784"/>
                </a:cubicBezTo>
                <a:cubicBezTo>
                  <a:pt x="3036" y="9022"/>
                  <a:pt x="3001" y="9106"/>
                  <a:pt x="2882" y="9106"/>
                </a:cubicBezTo>
                <a:cubicBezTo>
                  <a:pt x="2763" y="9106"/>
                  <a:pt x="2727" y="9010"/>
                  <a:pt x="2477" y="8784"/>
                </a:cubicBezTo>
                <a:cubicBezTo>
                  <a:pt x="2405" y="8713"/>
                  <a:pt x="2405" y="8594"/>
                  <a:pt x="2477" y="8510"/>
                </a:cubicBezTo>
                <a:lnTo>
                  <a:pt x="2751" y="8248"/>
                </a:lnTo>
                <a:close/>
                <a:moveTo>
                  <a:pt x="9216" y="0"/>
                </a:moveTo>
                <a:cubicBezTo>
                  <a:pt x="9171" y="0"/>
                  <a:pt x="9127" y="15"/>
                  <a:pt x="9097" y="45"/>
                </a:cubicBezTo>
                <a:lnTo>
                  <a:pt x="8775" y="355"/>
                </a:lnTo>
                <a:cubicBezTo>
                  <a:pt x="8716" y="414"/>
                  <a:pt x="8716" y="533"/>
                  <a:pt x="8775" y="593"/>
                </a:cubicBezTo>
                <a:lnTo>
                  <a:pt x="9037" y="855"/>
                </a:lnTo>
                <a:lnTo>
                  <a:pt x="8775" y="1105"/>
                </a:lnTo>
                <a:cubicBezTo>
                  <a:pt x="8716" y="1164"/>
                  <a:pt x="8716" y="1283"/>
                  <a:pt x="8775" y="1343"/>
                </a:cubicBezTo>
                <a:cubicBezTo>
                  <a:pt x="8805" y="1373"/>
                  <a:pt x="8850" y="1387"/>
                  <a:pt x="8894" y="1387"/>
                </a:cubicBezTo>
                <a:cubicBezTo>
                  <a:pt x="8939" y="1387"/>
                  <a:pt x="8984" y="1373"/>
                  <a:pt x="9013" y="1343"/>
                </a:cubicBezTo>
                <a:lnTo>
                  <a:pt x="9275" y="1093"/>
                </a:lnTo>
                <a:lnTo>
                  <a:pt x="10466" y="2283"/>
                </a:lnTo>
                <a:lnTo>
                  <a:pt x="9275" y="3474"/>
                </a:lnTo>
                <a:lnTo>
                  <a:pt x="8085" y="2283"/>
                </a:lnTo>
                <a:lnTo>
                  <a:pt x="8406" y="1950"/>
                </a:lnTo>
                <a:cubicBezTo>
                  <a:pt x="8466" y="1890"/>
                  <a:pt x="8466" y="1771"/>
                  <a:pt x="8406" y="1712"/>
                </a:cubicBezTo>
                <a:cubicBezTo>
                  <a:pt x="8376" y="1682"/>
                  <a:pt x="8332" y="1667"/>
                  <a:pt x="8287" y="1667"/>
                </a:cubicBezTo>
                <a:cubicBezTo>
                  <a:pt x="8242" y="1667"/>
                  <a:pt x="8198" y="1682"/>
                  <a:pt x="8168" y="1712"/>
                </a:cubicBezTo>
                <a:lnTo>
                  <a:pt x="7847" y="2045"/>
                </a:lnTo>
                <a:cubicBezTo>
                  <a:pt x="7168" y="1390"/>
                  <a:pt x="7168" y="1331"/>
                  <a:pt x="7049" y="1331"/>
                </a:cubicBezTo>
                <a:cubicBezTo>
                  <a:pt x="6930" y="1331"/>
                  <a:pt x="6906" y="1414"/>
                  <a:pt x="6549" y="1760"/>
                </a:cubicBezTo>
                <a:cubicBezTo>
                  <a:pt x="6489" y="1819"/>
                  <a:pt x="6489" y="1938"/>
                  <a:pt x="6549" y="1998"/>
                </a:cubicBezTo>
                <a:lnTo>
                  <a:pt x="6918" y="2367"/>
                </a:lnTo>
                <a:lnTo>
                  <a:pt x="3346" y="5939"/>
                </a:lnTo>
                <a:cubicBezTo>
                  <a:pt x="2870" y="6462"/>
                  <a:pt x="2620" y="7165"/>
                  <a:pt x="2644" y="7879"/>
                </a:cubicBezTo>
                <a:lnTo>
                  <a:pt x="2215" y="8308"/>
                </a:lnTo>
                <a:cubicBezTo>
                  <a:pt x="2108" y="8403"/>
                  <a:pt x="2072" y="8534"/>
                  <a:pt x="2072" y="8677"/>
                </a:cubicBezTo>
                <a:cubicBezTo>
                  <a:pt x="2072" y="8915"/>
                  <a:pt x="2227" y="9070"/>
                  <a:pt x="2227" y="9070"/>
                </a:cubicBezTo>
                <a:lnTo>
                  <a:pt x="60" y="11237"/>
                </a:lnTo>
                <a:cubicBezTo>
                  <a:pt x="0" y="11296"/>
                  <a:pt x="0" y="11415"/>
                  <a:pt x="60" y="11475"/>
                </a:cubicBezTo>
                <a:cubicBezTo>
                  <a:pt x="90" y="11505"/>
                  <a:pt x="134" y="11520"/>
                  <a:pt x="179" y="11520"/>
                </a:cubicBezTo>
                <a:cubicBezTo>
                  <a:pt x="224" y="11520"/>
                  <a:pt x="268" y="11505"/>
                  <a:pt x="298" y="11475"/>
                </a:cubicBezTo>
                <a:lnTo>
                  <a:pt x="2465" y="9296"/>
                </a:lnTo>
                <a:lnTo>
                  <a:pt x="2477" y="9320"/>
                </a:lnTo>
                <a:cubicBezTo>
                  <a:pt x="2584" y="9421"/>
                  <a:pt x="2718" y="9472"/>
                  <a:pt x="2852" y="9472"/>
                </a:cubicBezTo>
                <a:cubicBezTo>
                  <a:pt x="2986" y="9472"/>
                  <a:pt x="3120" y="9421"/>
                  <a:pt x="3227" y="9320"/>
                </a:cubicBezTo>
                <a:lnTo>
                  <a:pt x="3656" y="8891"/>
                </a:lnTo>
                <a:cubicBezTo>
                  <a:pt x="3685" y="8892"/>
                  <a:pt x="3715" y="8893"/>
                  <a:pt x="3745" y="8893"/>
                </a:cubicBezTo>
                <a:cubicBezTo>
                  <a:pt x="4485" y="8893"/>
                  <a:pt x="5176" y="8609"/>
                  <a:pt x="5680" y="8094"/>
                </a:cubicBezTo>
                <a:lnTo>
                  <a:pt x="7835" y="5939"/>
                </a:lnTo>
                <a:cubicBezTo>
                  <a:pt x="7906" y="5879"/>
                  <a:pt x="7906" y="5760"/>
                  <a:pt x="7835" y="5700"/>
                </a:cubicBezTo>
                <a:cubicBezTo>
                  <a:pt x="7805" y="5671"/>
                  <a:pt x="7760" y="5656"/>
                  <a:pt x="7717" y="5656"/>
                </a:cubicBezTo>
                <a:cubicBezTo>
                  <a:pt x="7674" y="5656"/>
                  <a:pt x="7632" y="5671"/>
                  <a:pt x="7608" y="5700"/>
                </a:cubicBezTo>
                <a:lnTo>
                  <a:pt x="6811" y="6486"/>
                </a:lnTo>
                <a:cubicBezTo>
                  <a:pt x="6668" y="6462"/>
                  <a:pt x="6275" y="6343"/>
                  <a:pt x="5965" y="5641"/>
                </a:cubicBezTo>
                <a:cubicBezTo>
                  <a:pt x="5680" y="5022"/>
                  <a:pt x="5358" y="4748"/>
                  <a:pt x="5120" y="4629"/>
                </a:cubicBezTo>
                <a:lnTo>
                  <a:pt x="5251" y="4498"/>
                </a:lnTo>
                <a:lnTo>
                  <a:pt x="6073" y="5319"/>
                </a:lnTo>
                <a:cubicBezTo>
                  <a:pt x="6102" y="5349"/>
                  <a:pt x="6147" y="5364"/>
                  <a:pt x="6192" y="5364"/>
                </a:cubicBezTo>
                <a:cubicBezTo>
                  <a:pt x="6236" y="5364"/>
                  <a:pt x="6281" y="5349"/>
                  <a:pt x="6311" y="5319"/>
                </a:cubicBezTo>
                <a:cubicBezTo>
                  <a:pt x="6370" y="5260"/>
                  <a:pt x="6370" y="5141"/>
                  <a:pt x="6311" y="5081"/>
                </a:cubicBezTo>
                <a:lnTo>
                  <a:pt x="5489" y="4260"/>
                </a:lnTo>
                <a:lnTo>
                  <a:pt x="5846" y="3903"/>
                </a:lnTo>
                <a:lnTo>
                  <a:pt x="6215" y="4272"/>
                </a:lnTo>
                <a:cubicBezTo>
                  <a:pt x="6245" y="4301"/>
                  <a:pt x="6290" y="4316"/>
                  <a:pt x="6335" y="4316"/>
                </a:cubicBezTo>
                <a:cubicBezTo>
                  <a:pt x="6379" y="4316"/>
                  <a:pt x="6424" y="4301"/>
                  <a:pt x="6454" y="4272"/>
                </a:cubicBezTo>
                <a:cubicBezTo>
                  <a:pt x="6513" y="4212"/>
                  <a:pt x="6513" y="4093"/>
                  <a:pt x="6454" y="4034"/>
                </a:cubicBezTo>
                <a:lnTo>
                  <a:pt x="6084" y="3665"/>
                </a:lnTo>
                <a:lnTo>
                  <a:pt x="6442" y="3307"/>
                </a:lnTo>
                <a:lnTo>
                  <a:pt x="6811" y="3676"/>
                </a:lnTo>
                <a:cubicBezTo>
                  <a:pt x="6841" y="3706"/>
                  <a:pt x="6885" y="3721"/>
                  <a:pt x="6930" y="3721"/>
                </a:cubicBezTo>
                <a:cubicBezTo>
                  <a:pt x="6974" y="3721"/>
                  <a:pt x="7019" y="3706"/>
                  <a:pt x="7049" y="3676"/>
                </a:cubicBezTo>
                <a:cubicBezTo>
                  <a:pt x="7108" y="3617"/>
                  <a:pt x="7108" y="3498"/>
                  <a:pt x="7049" y="3438"/>
                </a:cubicBezTo>
                <a:lnTo>
                  <a:pt x="6680" y="3069"/>
                </a:lnTo>
                <a:lnTo>
                  <a:pt x="7144" y="2605"/>
                </a:lnTo>
                <a:lnTo>
                  <a:pt x="8906" y="4379"/>
                </a:lnTo>
                <a:lnTo>
                  <a:pt x="8287" y="4998"/>
                </a:lnTo>
                <a:cubicBezTo>
                  <a:pt x="8228" y="5058"/>
                  <a:pt x="8228" y="5177"/>
                  <a:pt x="8287" y="5236"/>
                </a:cubicBezTo>
                <a:cubicBezTo>
                  <a:pt x="8317" y="5266"/>
                  <a:pt x="8362" y="5281"/>
                  <a:pt x="8406" y="5281"/>
                </a:cubicBezTo>
                <a:cubicBezTo>
                  <a:pt x="8451" y="5281"/>
                  <a:pt x="8495" y="5266"/>
                  <a:pt x="8525" y="5236"/>
                </a:cubicBezTo>
                <a:lnTo>
                  <a:pt x="9144" y="4617"/>
                </a:lnTo>
                <a:cubicBezTo>
                  <a:pt x="9502" y="4962"/>
                  <a:pt x="9525" y="5034"/>
                  <a:pt x="9644" y="5034"/>
                </a:cubicBezTo>
                <a:cubicBezTo>
                  <a:pt x="9680" y="5034"/>
                  <a:pt x="9728" y="5010"/>
                  <a:pt x="9764" y="4986"/>
                </a:cubicBezTo>
                <a:cubicBezTo>
                  <a:pt x="10121" y="4617"/>
                  <a:pt x="10192" y="4593"/>
                  <a:pt x="10192" y="4486"/>
                </a:cubicBezTo>
                <a:cubicBezTo>
                  <a:pt x="10192" y="4367"/>
                  <a:pt x="10133" y="4379"/>
                  <a:pt x="9478" y="3688"/>
                </a:cubicBezTo>
                <a:lnTo>
                  <a:pt x="10668" y="2498"/>
                </a:lnTo>
                <a:cubicBezTo>
                  <a:pt x="10907" y="2724"/>
                  <a:pt x="10930" y="2819"/>
                  <a:pt x="11037" y="2819"/>
                </a:cubicBezTo>
                <a:cubicBezTo>
                  <a:pt x="11085" y="2819"/>
                  <a:pt x="11133" y="2795"/>
                  <a:pt x="11157" y="2772"/>
                </a:cubicBezTo>
                <a:lnTo>
                  <a:pt x="11502" y="2462"/>
                </a:lnTo>
                <a:cubicBezTo>
                  <a:pt x="11561" y="2402"/>
                  <a:pt x="11561" y="2283"/>
                  <a:pt x="11502" y="2224"/>
                </a:cubicBezTo>
                <a:lnTo>
                  <a:pt x="9335" y="45"/>
                </a:lnTo>
                <a:cubicBezTo>
                  <a:pt x="9305" y="15"/>
                  <a:pt x="9260" y="0"/>
                  <a:pt x="92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" name="Google Shape;448;p24"/>
          <p:cNvGrpSpPr/>
          <p:nvPr/>
        </p:nvGrpSpPr>
        <p:grpSpPr>
          <a:xfrm>
            <a:off x="4935067" y="3223204"/>
            <a:ext cx="1244039" cy="1244039"/>
            <a:chOff x="4935067" y="3073379"/>
            <a:chExt cx="1244039" cy="1244039"/>
          </a:xfrm>
        </p:grpSpPr>
        <p:sp>
          <p:nvSpPr>
            <p:cNvPr id="449" name="Google Shape;449;p24"/>
            <p:cNvSpPr/>
            <p:nvPr/>
          </p:nvSpPr>
          <p:spPr>
            <a:xfrm>
              <a:off x="4935067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4978457" y="3116572"/>
              <a:ext cx="1157203" cy="1157571"/>
            </a:xfrm>
            <a:prstGeom prst="blockArc">
              <a:avLst>
                <a:gd name="adj1" fmla="val 2738786"/>
                <a:gd name="adj2" fmla="val 21599774"/>
                <a:gd name="adj3" fmla="val 849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24"/>
          <p:cNvGrpSpPr/>
          <p:nvPr/>
        </p:nvGrpSpPr>
        <p:grpSpPr>
          <a:xfrm>
            <a:off x="5352904" y="3637451"/>
            <a:ext cx="451729" cy="415472"/>
            <a:chOff x="6195998" y="1983102"/>
            <a:chExt cx="368308" cy="338746"/>
          </a:xfrm>
        </p:grpSpPr>
        <p:sp>
          <p:nvSpPr>
            <p:cNvPr id="452" name="Google Shape;452;p24"/>
            <p:cNvSpPr/>
            <p:nvPr/>
          </p:nvSpPr>
          <p:spPr>
            <a:xfrm>
              <a:off x="6267289" y="2161012"/>
              <a:ext cx="67533" cy="67150"/>
            </a:xfrm>
            <a:custGeom>
              <a:avLst/>
              <a:gdLst/>
              <a:ahLst/>
              <a:cxnLst/>
              <a:rect l="l" t="t" r="r" b="b"/>
              <a:pathLst>
                <a:path w="2120" h="2108" extrusionOk="0">
                  <a:moveTo>
                    <a:pt x="1060" y="0"/>
                  </a:moveTo>
                  <a:cubicBezTo>
                    <a:pt x="953" y="0"/>
                    <a:pt x="882" y="71"/>
                    <a:pt x="882" y="179"/>
                  </a:cubicBezTo>
                  <a:lnTo>
                    <a:pt x="882" y="881"/>
                  </a:lnTo>
                  <a:lnTo>
                    <a:pt x="179" y="881"/>
                  </a:lnTo>
                  <a:cubicBezTo>
                    <a:pt x="84" y="881"/>
                    <a:pt x="0" y="953"/>
                    <a:pt x="0" y="1060"/>
                  </a:cubicBezTo>
                  <a:cubicBezTo>
                    <a:pt x="0" y="1143"/>
                    <a:pt x="84" y="1238"/>
                    <a:pt x="179" y="1238"/>
                  </a:cubicBezTo>
                  <a:lnTo>
                    <a:pt x="882" y="1238"/>
                  </a:lnTo>
                  <a:lnTo>
                    <a:pt x="882" y="1941"/>
                  </a:lnTo>
                  <a:cubicBezTo>
                    <a:pt x="882" y="2024"/>
                    <a:pt x="953" y="2107"/>
                    <a:pt x="1060" y="2107"/>
                  </a:cubicBezTo>
                  <a:cubicBezTo>
                    <a:pt x="1155" y="2107"/>
                    <a:pt x="1239" y="2036"/>
                    <a:pt x="1239" y="1941"/>
                  </a:cubicBezTo>
                  <a:lnTo>
                    <a:pt x="1239" y="1238"/>
                  </a:lnTo>
                  <a:lnTo>
                    <a:pt x="1941" y="1238"/>
                  </a:lnTo>
                  <a:cubicBezTo>
                    <a:pt x="2048" y="1238"/>
                    <a:pt x="2120" y="1167"/>
                    <a:pt x="2120" y="1060"/>
                  </a:cubicBezTo>
                  <a:cubicBezTo>
                    <a:pt x="2120" y="953"/>
                    <a:pt x="2036" y="881"/>
                    <a:pt x="1941" y="881"/>
                  </a:cubicBezTo>
                  <a:lnTo>
                    <a:pt x="1239" y="881"/>
                  </a:lnTo>
                  <a:lnTo>
                    <a:pt x="1239" y="179"/>
                  </a:lnTo>
                  <a:cubicBezTo>
                    <a:pt x="1239" y="95"/>
                    <a:pt x="1167" y="0"/>
                    <a:pt x="10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6235052" y="2128393"/>
              <a:ext cx="132007" cy="131625"/>
            </a:xfrm>
            <a:custGeom>
              <a:avLst/>
              <a:gdLst/>
              <a:ahLst/>
              <a:cxnLst/>
              <a:rect l="l" t="t" r="r" b="b"/>
              <a:pathLst>
                <a:path w="4144" h="4132" extrusionOk="0">
                  <a:moveTo>
                    <a:pt x="2072" y="357"/>
                  </a:moveTo>
                  <a:cubicBezTo>
                    <a:pt x="3013" y="357"/>
                    <a:pt x="3799" y="1131"/>
                    <a:pt x="3799" y="2084"/>
                  </a:cubicBezTo>
                  <a:cubicBezTo>
                    <a:pt x="3799" y="3024"/>
                    <a:pt x="3025" y="3798"/>
                    <a:pt x="2072" y="3798"/>
                  </a:cubicBezTo>
                  <a:cubicBezTo>
                    <a:pt x="1120" y="3798"/>
                    <a:pt x="370" y="3024"/>
                    <a:pt x="370" y="2084"/>
                  </a:cubicBezTo>
                  <a:cubicBezTo>
                    <a:pt x="370" y="1131"/>
                    <a:pt x="1143" y="357"/>
                    <a:pt x="2072" y="357"/>
                  </a:cubicBezTo>
                  <a:close/>
                  <a:moveTo>
                    <a:pt x="2072" y="0"/>
                  </a:moveTo>
                  <a:cubicBezTo>
                    <a:pt x="929" y="0"/>
                    <a:pt x="0" y="917"/>
                    <a:pt x="0" y="2072"/>
                  </a:cubicBezTo>
                  <a:cubicBezTo>
                    <a:pt x="0" y="3215"/>
                    <a:pt x="929" y="4132"/>
                    <a:pt x="2072" y="4132"/>
                  </a:cubicBezTo>
                  <a:cubicBezTo>
                    <a:pt x="3227" y="4132"/>
                    <a:pt x="4144" y="3215"/>
                    <a:pt x="4144" y="2072"/>
                  </a:cubicBezTo>
                  <a:cubicBezTo>
                    <a:pt x="4144" y="917"/>
                    <a:pt x="3227" y="0"/>
                    <a:pt x="20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6195998" y="1983102"/>
              <a:ext cx="368308" cy="338746"/>
            </a:xfrm>
            <a:custGeom>
              <a:avLst/>
              <a:gdLst/>
              <a:ahLst/>
              <a:cxnLst/>
              <a:rect l="l" t="t" r="r" b="b"/>
              <a:pathLst>
                <a:path w="11562" h="10634" extrusionOk="0">
                  <a:moveTo>
                    <a:pt x="3143" y="382"/>
                  </a:moveTo>
                  <a:lnTo>
                    <a:pt x="3143" y="1989"/>
                  </a:lnTo>
                  <a:lnTo>
                    <a:pt x="2227" y="1989"/>
                  </a:lnTo>
                  <a:lnTo>
                    <a:pt x="2227" y="382"/>
                  </a:lnTo>
                  <a:close/>
                  <a:moveTo>
                    <a:pt x="4382" y="382"/>
                  </a:moveTo>
                  <a:lnTo>
                    <a:pt x="4382" y="1989"/>
                  </a:lnTo>
                  <a:lnTo>
                    <a:pt x="3477" y="1989"/>
                  </a:lnTo>
                  <a:lnTo>
                    <a:pt x="3477" y="382"/>
                  </a:lnTo>
                  <a:close/>
                  <a:moveTo>
                    <a:pt x="5584" y="382"/>
                  </a:moveTo>
                  <a:lnTo>
                    <a:pt x="5584" y="1989"/>
                  </a:lnTo>
                  <a:lnTo>
                    <a:pt x="4727" y="1989"/>
                  </a:lnTo>
                  <a:lnTo>
                    <a:pt x="4727" y="382"/>
                  </a:lnTo>
                  <a:close/>
                  <a:moveTo>
                    <a:pt x="4846" y="2323"/>
                  </a:moveTo>
                  <a:lnTo>
                    <a:pt x="4846" y="2656"/>
                  </a:lnTo>
                  <a:lnTo>
                    <a:pt x="1750" y="2656"/>
                  </a:lnTo>
                  <a:lnTo>
                    <a:pt x="1750" y="2323"/>
                  </a:lnTo>
                  <a:close/>
                  <a:moveTo>
                    <a:pt x="7918" y="6073"/>
                  </a:moveTo>
                  <a:cubicBezTo>
                    <a:pt x="8442" y="6073"/>
                    <a:pt x="8894" y="6276"/>
                    <a:pt x="9251" y="6585"/>
                  </a:cubicBezTo>
                  <a:lnTo>
                    <a:pt x="6322" y="9514"/>
                  </a:lnTo>
                  <a:cubicBezTo>
                    <a:pt x="5144" y="8121"/>
                    <a:pt x="6203" y="6073"/>
                    <a:pt x="7918" y="6073"/>
                  </a:cubicBezTo>
                  <a:close/>
                  <a:moveTo>
                    <a:pt x="11204" y="6585"/>
                  </a:moveTo>
                  <a:lnTo>
                    <a:pt x="11204" y="7990"/>
                  </a:lnTo>
                  <a:cubicBezTo>
                    <a:pt x="11204" y="8776"/>
                    <a:pt x="10656" y="9431"/>
                    <a:pt x="9906" y="9562"/>
                  </a:cubicBezTo>
                  <a:cubicBezTo>
                    <a:pt x="10168" y="9193"/>
                    <a:pt x="10347" y="8669"/>
                    <a:pt x="10347" y="8181"/>
                  </a:cubicBezTo>
                  <a:cubicBezTo>
                    <a:pt x="10347" y="7764"/>
                    <a:pt x="10251" y="7550"/>
                    <a:pt x="10251" y="7538"/>
                  </a:cubicBezTo>
                  <a:cubicBezTo>
                    <a:pt x="10168" y="7192"/>
                    <a:pt x="10144" y="7228"/>
                    <a:pt x="10073" y="7073"/>
                  </a:cubicBezTo>
                  <a:cubicBezTo>
                    <a:pt x="9966" y="6883"/>
                    <a:pt x="9954" y="6823"/>
                    <a:pt x="9751" y="6585"/>
                  </a:cubicBezTo>
                  <a:close/>
                  <a:moveTo>
                    <a:pt x="9513" y="6823"/>
                  </a:moveTo>
                  <a:lnTo>
                    <a:pt x="9513" y="6823"/>
                  </a:lnTo>
                  <a:cubicBezTo>
                    <a:pt x="10704" y="8216"/>
                    <a:pt x="9632" y="10240"/>
                    <a:pt x="7918" y="10240"/>
                  </a:cubicBezTo>
                  <a:cubicBezTo>
                    <a:pt x="7890" y="10242"/>
                    <a:pt x="7862" y="10242"/>
                    <a:pt x="7834" y="10242"/>
                  </a:cubicBezTo>
                  <a:cubicBezTo>
                    <a:pt x="7345" y="10242"/>
                    <a:pt x="6910" y="10045"/>
                    <a:pt x="6572" y="9752"/>
                  </a:cubicBezTo>
                  <a:lnTo>
                    <a:pt x="9513" y="6823"/>
                  </a:lnTo>
                  <a:close/>
                  <a:moveTo>
                    <a:pt x="881" y="1"/>
                  </a:moveTo>
                  <a:cubicBezTo>
                    <a:pt x="786" y="1"/>
                    <a:pt x="703" y="84"/>
                    <a:pt x="703" y="180"/>
                  </a:cubicBezTo>
                  <a:lnTo>
                    <a:pt x="703" y="525"/>
                  </a:lnTo>
                  <a:cubicBezTo>
                    <a:pt x="703" y="620"/>
                    <a:pt x="774" y="703"/>
                    <a:pt x="881" y="703"/>
                  </a:cubicBezTo>
                  <a:cubicBezTo>
                    <a:pt x="976" y="703"/>
                    <a:pt x="1060" y="632"/>
                    <a:pt x="1060" y="525"/>
                  </a:cubicBezTo>
                  <a:lnTo>
                    <a:pt x="1060" y="358"/>
                  </a:lnTo>
                  <a:lnTo>
                    <a:pt x="1905" y="358"/>
                  </a:lnTo>
                  <a:lnTo>
                    <a:pt x="1905" y="1966"/>
                  </a:lnTo>
                  <a:lnTo>
                    <a:pt x="1060" y="1966"/>
                  </a:lnTo>
                  <a:lnTo>
                    <a:pt x="1060" y="1418"/>
                  </a:lnTo>
                  <a:cubicBezTo>
                    <a:pt x="1060" y="1323"/>
                    <a:pt x="976" y="1239"/>
                    <a:pt x="881" y="1239"/>
                  </a:cubicBezTo>
                  <a:cubicBezTo>
                    <a:pt x="786" y="1239"/>
                    <a:pt x="703" y="1311"/>
                    <a:pt x="703" y="1418"/>
                  </a:cubicBezTo>
                  <a:lnTo>
                    <a:pt x="703" y="2144"/>
                  </a:lnTo>
                  <a:cubicBezTo>
                    <a:pt x="703" y="2239"/>
                    <a:pt x="774" y="2323"/>
                    <a:pt x="881" y="2323"/>
                  </a:cubicBezTo>
                  <a:lnTo>
                    <a:pt x="1429" y="2323"/>
                  </a:lnTo>
                  <a:lnTo>
                    <a:pt x="1429" y="2656"/>
                  </a:lnTo>
                  <a:lnTo>
                    <a:pt x="905" y="2656"/>
                  </a:lnTo>
                  <a:cubicBezTo>
                    <a:pt x="405" y="2656"/>
                    <a:pt x="0" y="3049"/>
                    <a:pt x="0" y="3561"/>
                  </a:cubicBezTo>
                  <a:lnTo>
                    <a:pt x="0" y="9693"/>
                  </a:lnTo>
                  <a:cubicBezTo>
                    <a:pt x="0" y="10193"/>
                    <a:pt x="405" y="10598"/>
                    <a:pt x="905" y="10598"/>
                  </a:cubicBezTo>
                  <a:lnTo>
                    <a:pt x="3774" y="10598"/>
                  </a:lnTo>
                  <a:cubicBezTo>
                    <a:pt x="3882" y="10598"/>
                    <a:pt x="3953" y="10526"/>
                    <a:pt x="3953" y="10419"/>
                  </a:cubicBezTo>
                  <a:cubicBezTo>
                    <a:pt x="3953" y="10336"/>
                    <a:pt x="3882" y="10240"/>
                    <a:pt x="3774" y="10240"/>
                  </a:cubicBezTo>
                  <a:lnTo>
                    <a:pt x="905" y="10240"/>
                  </a:lnTo>
                  <a:cubicBezTo>
                    <a:pt x="595" y="10240"/>
                    <a:pt x="357" y="9990"/>
                    <a:pt x="357" y="9693"/>
                  </a:cubicBezTo>
                  <a:lnTo>
                    <a:pt x="357" y="3561"/>
                  </a:lnTo>
                  <a:cubicBezTo>
                    <a:pt x="357" y="3251"/>
                    <a:pt x="607" y="3013"/>
                    <a:pt x="905" y="3013"/>
                  </a:cubicBezTo>
                  <a:lnTo>
                    <a:pt x="5739" y="3013"/>
                  </a:lnTo>
                  <a:cubicBezTo>
                    <a:pt x="6060" y="3013"/>
                    <a:pt x="6298" y="3263"/>
                    <a:pt x="6298" y="3561"/>
                  </a:cubicBezTo>
                  <a:lnTo>
                    <a:pt x="6298" y="6359"/>
                  </a:lnTo>
                  <a:lnTo>
                    <a:pt x="6251" y="6407"/>
                  </a:lnTo>
                  <a:cubicBezTo>
                    <a:pt x="6191" y="6466"/>
                    <a:pt x="6132" y="6538"/>
                    <a:pt x="6072" y="6609"/>
                  </a:cubicBezTo>
                  <a:cubicBezTo>
                    <a:pt x="5917" y="6788"/>
                    <a:pt x="5941" y="6752"/>
                    <a:pt x="5787" y="7026"/>
                  </a:cubicBezTo>
                  <a:cubicBezTo>
                    <a:pt x="5715" y="7180"/>
                    <a:pt x="5679" y="7169"/>
                    <a:pt x="5584" y="7538"/>
                  </a:cubicBezTo>
                  <a:cubicBezTo>
                    <a:pt x="5584" y="7550"/>
                    <a:pt x="5477" y="7776"/>
                    <a:pt x="5477" y="8181"/>
                  </a:cubicBezTo>
                  <a:cubicBezTo>
                    <a:pt x="5477" y="8502"/>
                    <a:pt x="5536" y="8835"/>
                    <a:pt x="5667" y="9133"/>
                  </a:cubicBezTo>
                  <a:cubicBezTo>
                    <a:pt x="5703" y="9181"/>
                    <a:pt x="5727" y="9228"/>
                    <a:pt x="5763" y="9288"/>
                  </a:cubicBezTo>
                  <a:cubicBezTo>
                    <a:pt x="5917" y="9621"/>
                    <a:pt x="5906" y="9562"/>
                    <a:pt x="6037" y="9728"/>
                  </a:cubicBezTo>
                  <a:cubicBezTo>
                    <a:pt x="6096" y="9776"/>
                    <a:pt x="6144" y="9859"/>
                    <a:pt x="6203" y="9919"/>
                  </a:cubicBezTo>
                  <a:lnTo>
                    <a:pt x="6239" y="9943"/>
                  </a:lnTo>
                  <a:cubicBezTo>
                    <a:pt x="6144" y="10145"/>
                    <a:pt x="5953" y="10276"/>
                    <a:pt x="5727" y="10276"/>
                  </a:cubicBezTo>
                  <a:lnTo>
                    <a:pt x="4548" y="10276"/>
                  </a:lnTo>
                  <a:cubicBezTo>
                    <a:pt x="4465" y="10276"/>
                    <a:pt x="4370" y="10347"/>
                    <a:pt x="4370" y="10455"/>
                  </a:cubicBezTo>
                  <a:cubicBezTo>
                    <a:pt x="4370" y="10538"/>
                    <a:pt x="4453" y="10633"/>
                    <a:pt x="4548" y="10633"/>
                  </a:cubicBezTo>
                  <a:lnTo>
                    <a:pt x="5727" y="10633"/>
                  </a:lnTo>
                  <a:cubicBezTo>
                    <a:pt x="6060" y="10633"/>
                    <a:pt x="6358" y="10455"/>
                    <a:pt x="6501" y="10169"/>
                  </a:cubicBezTo>
                  <a:cubicBezTo>
                    <a:pt x="6931" y="10472"/>
                    <a:pt x="7425" y="10620"/>
                    <a:pt x="7915" y="10620"/>
                  </a:cubicBezTo>
                  <a:cubicBezTo>
                    <a:pt x="8523" y="10620"/>
                    <a:pt x="9123" y="10391"/>
                    <a:pt x="9585" y="9943"/>
                  </a:cubicBezTo>
                  <a:cubicBezTo>
                    <a:pt x="9606" y="9943"/>
                    <a:pt x="9627" y="9944"/>
                    <a:pt x="9648" y="9944"/>
                  </a:cubicBezTo>
                  <a:cubicBezTo>
                    <a:pt x="10702" y="9944"/>
                    <a:pt x="11549" y="9076"/>
                    <a:pt x="11549" y="8026"/>
                  </a:cubicBezTo>
                  <a:lnTo>
                    <a:pt x="11549" y="4847"/>
                  </a:lnTo>
                  <a:cubicBezTo>
                    <a:pt x="11561" y="3966"/>
                    <a:pt x="10978" y="3192"/>
                    <a:pt x="10144" y="2966"/>
                  </a:cubicBezTo>
                  <a:cubicBezTo>
                    <a:pt x="10132" y="2962"/>
                    <a:pt x="10118" y="2960"/>
                    <a:pt x="10105" y="2960"/>
                  </a:cubicBezTo>
                  <a:cubicBezTo>
                    <a:pt x="10031" y="2960"/>
                    <a:pt x="9952" y="3014"/>
                    <a:pt x="9942" y="3085"/>
                  </a:cubicBezTo>
                  <a:cubicBezTo>
                    <a:pt x="9906" y="3180"/>
                    <a:pt x="9966" y="3275"/>
                    <a:pt x="10061" y="3299"/>
                  </a:cubicBezTo>
                  <a:cubicBezTo>
                    <a:pt x="10740" y="3490"/>
                    <a:pt x="11204" y="4109"/>
                    <a:pt x="11204" y="4811"/>
                  </a:cubicBezTo>
                  <a:lnTo>
                    <a:pt x="11204" y="6228"/>
                  </a:lnTo>
                  <a:lnTo>
                    <a:pt x="9394" y="6228"/>
                  </a:lnTo>
                  <a:cubicBezTo>
                    <a:pt x="9251" y="6121"/>
                    <a:pt x="9275" y="6133"/>
                    <a:pt x="9120" y="6061"/>
                  </a:cubicBezTo>
                  <a:cubicBezTo>
                    <a:pt x="8882" y="5930"/>
                    <a:pt x="8894" y="5942"/>
                    <a:pt x="8704" y="5871"/>
                  </a:cubicBezTo>
                  <a:cubicBezTo>
                    <a:pt x="8465" y="5776"/>
                    <a:pt x="8454" y="5776"/>
                    <a:pt x="8239" y="5752"/>
                  </a:cubicBezTo>
                  <a:cubicBezTo>
                    <a:pt x="8180" y="5728"/>
                    <a:pt x="8120" y="5716"/>
                    <a:pt x="8061" y="5716"/>
                  </a:cubicBezTo>
                  <a:lnTo>
                    <a:pt x="8061" y="4799"/>
                  </a:lnTo>
                  <a:cubicBezTo>
                    <a:pt x="8061" y="4037"/>
                    <a:pt x="8620" y="3382"/>
                    <a:pt x="9358" y="3251"/>
                  </a:cubicBezTo>
                  <a:cubicBezTo>
                    <a:pt x="9454" y="3228"/>
                    <a:pt x="9525" y="3144"/>
                    <a:pt x="9513" y="3037"/>
                  </a:cubicBezTo>
                  <a:cubicBezTo>
                    <a:pt x="9491" y="2960"/>
                    <a:pt x="9418" y="2893"/>
                    <a:pt x="9322" y="2893"/>
                  </a:cubicBezTo>
                  <a:cubicBezTo>
                    <a:pt x="9315" y="2893"/>
                    <a:pt x="9307" y="2893"/>
                    <a:pt x="9299" y="2894"/>
                  </a:cubicBezTo>
                  <a:cubicBezTo>
                    <a:pt x="8382" y="3061"/>
                    <a:pt x="7727" y="3847"/>
                    <a:pt x="7727" y="4787"/>
                  </a:cubicBezTo>
                  <a:lnTo>
                    <a:pt x="7727" y="5716"/>
                  </a:lnTo>
                  <a:cubicBezTo>
                    <a:pt x="7322" y="5752"/>
                    <a:pt x="6965" y="5871"/>
                    <a:pt x="6632" y="6073"/>
                  </a:cubicBezTo>
                  <a:lnTo>
                    <a:pt x="6632" y="3549"/>
                  </a:lnTo>
                  <a:cubicBezTo>
                    <a:pt x="6632" y="3037"/>
                    <a:pt x="6239" y="2632"/>
                    <a:pt x="5727" y="2632"/>
                  </a:cubicBezTo>
                  <a:lnTo>
                    <a:pt x="5203" y="2632"/>
                  </a:lnTo>
                  <a:lnTo>
                    <a:pt x="5203" y="2311"/>
                  </a:lnTo>
                  <a:lnTo>
                    <a:pt x="5763" y="2311"/>
                  </a:lnTo>
                  <a:cubicBezTo>
                    <a:pt x="5846" y="2311"/>
                    <a:pt x="5941" y="2239"/>
                    <a:pt x="5941" y="2132"/>
                  </a:cubicBezTo>
                  <a:lnTo>
                    <a:pt x="5941" y="180"/>
                  </a:lnTo>
                  <a:cubicBezTo>
                    <a:pt x="5941" y="96"/>
                    <a:pt x="5858" y="1"/>
                    <a:pt x="57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24"/>
          <p:cNvGrpSpPr/>
          <p:nvPr/>
        </p:nvGrpSpPr>
        <p:grpSpPr>
          <a:xfrm>
            <a:off x="4935067" y="1416052"/>
            <a:ext cx="1244039" cy="1244039"/>
            <a:chOff x="4935067" y="1342427"/>
            <a:chExt cx="1244039" cy="1244039"/>
          </a:xfrm>
        </p:grpSpPr>
        <p:sp>
          <p:nvSpPr>
            <p:cNvPr id="456" name="Google Shape;456;p24"/>
            <p:cNvSpPr/>
            <p:nvPr/>
          </p:nvSpPr>
          <p:spPr>
            <a:xfrm>
              <a:off x="4935067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4978457" y="1385620"/>
              <a:ext cx="1157203" cy="1157571"/>
            </a:xfrm>
            <a:prstGeom prst="blockArc">
              <a:avLst>
                <a:gd name="adj1" fmla="val 7014339"/>
                <a:gd name="adj2" fmla="val 21599774"/>
                <a:gd name="adj3" fmla="val 849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4"/>
          <p:cNvGrpSpPr/>
          <p:nvPr/>
        </p:nvGrpSpPr>
        <p:grpSpPr>
          <a:xfrm>
            <a:off x="5400562" y="1807131"/>
            <a:ext cx="312796" cy="461731"/>
            <a:chOff x="4942472" y="3809318"/>
            <a:chExt cx="238976" cy="352762"/>
          </a:xfrm>
        </p:grpSpPr>
        <p:sp>
          <p:nvSpPr>
            <p:cNvPr id="459" name="Google Shape;459;p24"/>
            <p:cNvSpPr/>
            <p:nvPr/>
          </p:nvSpPr>
          <p:spPr>
            <a:xfrm>
              <a:off x="4975473" y="3837159"/>
              <a:ext cx="77790" cy="77790"/>
            </a:xfrm>
            <a:custGeom>
              <a:avLst/>
              <a:gdLst/>
              <a:ahLst/>
              <a:cxnLst/>
              <a:rect l="l" t="t" r="r" b="b"/>
              <a:pathLst>
                <a:path w="2442" h="2442" extrusionOk="0">
                  <a:moveTo>
                    <a:pt x="1206" y="334"/>
                  </a:moveTo>
                  <a:cubicBezTo>
                    <a:pt x="1372" y="334"/>
                    <a:pt x="1546" y="383"/>
                    <a:pt x="1715" y="496"/>
                  </a:cubicBezTo>
                  <a:lnTo>
                    <a:pt x="489" y="1722"/>
                  </a:lnTo>
                  <a:cubicBezTo>
                    <a:pt x="54" y="1069"/>
                    <a:pt x="566" y="334"/>
                    <a:pt x="1206" y="334"/>
                  </a:cubicBezTo>
                  <a:close/>
                  <a:moveTo>
                    <a:pt x="1941" y="722"/>
                  </a:moveTo>
                  <a:lnTo>
                    <a:pt x="1941" y="722"/>
                  </a:lnTo>
                  <a:cubicBezTo>
                    <a:pt x="2403" y="1372"/>
                    <a:pt x="1880" y="2119"/>
                    <a:pt x="1235" y="2119"/>
                  </a:cubicBezTo>
                  <a:cubicBezTo>
                    <a:pt x="1065" y="2119"/>
                    <a:pt x="886" y="2067"/>
                    <a:pt x="715" y="1948"/>
                  </a:cubicBezTo>
                  <a:lnTo>
                    <a:pt x="1941" y="722"/>
                  </a:lnTo>
                  <a:close/>
                  <a:moveTo>
                    <a:pt x="1243" y="1"/>
                  </a:moveTo>
                  <a:cubicBezTo>
                    <a:pt x="616" y="1"/>
                    <a:pt x="1" y="477"/>
                    <a:pt x="1" y="1210"/>
                  </a:cubicBezTo>
                  <a:cubicBezTo>
                    <a:pt x="1" y="1555"/>
                    <a:pt x="144" y="1853"/>
                    <a:pt x="358" y="2079"/>
                  </a:cubicBezTo>
                  <a:cubicBezTo>
                    <a:pt x="604" y="2330"/>
                    <a:pt x="909" y="2442"/>
                    <a:pt x="1209" y="2442"/>
                  </a:cubicBezTo>
                  <a:cubicBezTo>
                    <a:pt x="1837" y="2442"/>
                    <a:pt x="2442" y="1951"/>
                    <a:pt x="2442" y="1210"/>
                  </a:cubicBezTo>
                  <a:cubicBezTo>
                    <a:pt x="2442" y="889"/>
                    <a:pt x="2311" y="579"/>
                    <a:pt x="2084" y="353"/>
                  </a:cubicBezTo>
                  <a:cubicBezTo>
                    <a:pt x="1845" y="110"/>
                    <a:pt x="1543" y="1"/>
                    <a:pt x="1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5056640" y="3837000"/>
              <a:ext cx="90691" cy="77949"/>
            </a:xfrm>
            <a:custGeom>
              <a:avLst/>
              <a:gdLst/>
              <a:ahLst/>
              <a:cxnLst/>
              <a:rect l="l" t="t" r="r" b="b"/>
              <a:pathLst>
                <a:path w="2847" h="2447" extrusionOk="0">
                  <a:moveTo>
                    <a:pt x="1610" y="339"/>
                  </a:moveTo>
                  <a:cubicBezTo>
                    <a:pt x="1773" y="339"/>
                    <a:pt x="1944" y="388"/>
                    <a:pt x="2108" y="501"/>
                  </a:cubicBezTo>
                  <a:lnTo>
                    <a:pt x="894" y="1727"/>
                  </a:lnTo>
                  <a:cubicBezTo>
                    <a:pt x="459" y="1074"/>
                    <a:pt x="978" y="339"/>
                    <a:pt x="1610" y="339"/>
                  </a:cubicBezTo>
                  <a:close/>
                  <a:moveTo>
                    <a:pt x="2358" y="727"/>
                  </a:moveTo>
                  <a:lnTo>
                    <a:pt x="2358" y="727"/>
                  </a:lnTo>
                  <a:cubicBezTo>
                    <a:pt x="2801" y="1377"/>
                    <a:pt x="2289" y="2124"/>
                    <a:pt x="1649" y="2124"/>
                  </a:cubicBezTo>
                  <a:cubicBezTo>
                    <a:pt x="1481" y="2124"/>
                    <a:pt x="1303" y="2072"/>
                    <a:pt x="1132" y="1953"/>
                  </a:cubicBezTo>
                  <a:lnTo>
                    <a:pt x="2358" y="727"/>
                  </a:lnTo>
                  <a:close/>
                  <a:moveTo>
                    <a:pt x="1620" y="1"/>
                  </a:moveTo>
                  <a:cubicBezTo>
                    <a:pt x="525" y="1"/>
                    <a:pt x="1" y="1358"/>
                    <a:pt x="763" y="2084"/>
                  </a:cubicBezTo>
                  <a:cubicBezTo>
                    <a:pt x="1005" y="2335"/>
                    <a:pt x="1309" y="2447"/>
                    <a:pt x="1609" y="2447"/>
                  </a:cubicBezTo>
                  <a:cubicBezTo>
                    <a:pt x="2236" y="2447"/>
                    <a:pt x="2846" y="1956"/>
                    <a:pt x="2846" y="1215"/>
                  </a:cubicBezTo>
                  <a:cubicBezTo>
                    <a:pt x="2846" y="905"/>
                    <a:pt x="2727" y="596"/>
                    <a:pt x="2489" y="358"/>
                  </a:cubicBezTo>
                  <a:cubicBezTo>
                    <a:pt x="2275" y="143"/>
                    <a:pt x="1965" y="1"/>
                    <a:pt x="1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4962572" y="3943969"/>
              <a:ext cx="90691" cy="77662"/>
            </a:xfrm>
            <a:custGeom>
              <a:avLst/>
              <a:gdLst/>
              <a:ahLst/>
              <a:cxnLst/>
              <a:rect l="l" t="t" r="r" b="b"/>
              <a:pathLst>
                <a:path w="2847" h="2438" extrusionOk="0">
                  <a:moveTo>
                    <a:pt x="1604" y="333"/>
                  </a:moveTo>
                  <a:cubicBezTo>
                    <a:pt x="1772" y="333"/>
                    <a:pt x="1949" y="383"/>
                    <a:pt x="2120" y="500"/>
                  </a:cubicBezTo>
                  <a:lnTo>
                    <a:pt x="894" y="1715"/>
                  </a:lnTo>
                  <a:cubicBezTo>
                    <a:pt x="461" y="1065"/>
                    <a:pt x="966" y="333"/>
                    <a:pt x="1604" y="333"/>
                  </a:cubicBezTo>
                  <a:close/>
                  <a:moveTo>
                    <a:pt x="2346" y="726"/>
                  </a:moveTo>
                  <a:lnTo>
                    <a:pt x="2346" y="726"/>
                  </a:lnTo>
                  <a:cubicBezTo>
                    <a:pt x="2808" y="1377"/>
                    <a:pt x="2285" y="2124"/>
                    <a:pt x="1640" y="2124"/>
                  </a:cubicBezTo>
                  <a:cubicBezTo>
                    <a:pt x="1470" y="2124"/>
                    <a:pt x="1291" y="2072"/>
                    <a:pt x="1120" y="1953"/>
                  </a:cubicBezTo>
                  <a:lnTo>
                    <a:pt x="2346" y="726"/>
                  </a:lnTo>
                  <a:close/>
                  <a:moveTo>
                    <a:pt x="1632" y="0"/>
                  </a:moveTo>
                  <a:cubicBezTo>
                    <a:pt x="561" y="0"/>
                    <a:pt x="1" y="1310"/>
                    <a:pt x="763" y="2072"/>
                  </a:cubicBezTo>
                  <a:cubicBezTo>
                    <a:pt x="1016" y="2325"/>
                    <a:pt x="1325" y="2438"/>
                    <a:pt x="1628" y="2438"/>
                  </a:cubicBezTo>
                  <a:cubicBezTo>
                    <a:pt x="2252" y="2438"/>
                    <a:pt x="2847" y="1956"/>
                    <a:pt x="2847" y="1227"/>
                  </a:cubicBezTo>
                  <a:cubicBezTo>
                    <a:pt x="2847" y="881"/>
                    <a:pt x="2716" y="584"/>
                    <a:pt x="2489" y="357"/>
                  </a:cubicBezTo>
                  <a:cubicBezTo>
                    <a:pt x="2287" y="155"/>
                    <a:pt x="1977" y="0"/>
                    <a:pt x="1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5056640" y="3943969"/>
              <a:ext cx="90691" cy="77949"/>
            </a:xfrm>
            <a:custGeom>
              <a:avLst/>
              <a:gdLst/>
              <a:ahLst/>
              <a:cxnLst/>
              <a:rect l="l" t="t" r="r" b="b"/>
              <a:pathLst>
                <a:path w="2847" h="2447" extrusionOk="0">
                  <a:moveTo>
                    <a:pt x="1606" y="335"/>
                  </a:moveTo>
                  <a:cubicBezTo>
                    <a:pt x="1769" y="335"/>
                    <a:pt x="1941" y="385"/>
                    <a:pt x="2108" y="500"/>
                  </a:cubicBezTo>
                  <a:lnTo>
                    <a:pt x="894" y="1715"/>
                  </a:lnTo>
                  <a:cubicBezTo>
                    <a:pt x="468" y="1081"/>
                    <a:pt x="974" y="335"/>
                    <a:pt x="1606" y="335"/>
                  </a:cubicBezTo>
                  <a:close/>
                  <a:moveTo>
                    <a:pt x="2358" y="726"/>
                  </a:moveTo>
                  <a:cubicBezTo>
                    <a:pt x="2801" y="1367"/>
                    <a:pt x="2289" y="2127"/>
                    <a:pt x="1649" y="2127"/>
                  </a:cubicBezTo>
                  <a:cubicBezTo>
                    <a:pt x="1481" y="2127"/>
                    <a:pt x="1303" y="2074"/>
                    <a:pt x="1132" y="1953"/>
                  </a:cubicBezTo>
                  <a:lnTo>
                    <a:pt x="2358" y="726"/>
                  </a:lnTo>
                  <a:close/>
                  <a:moveTo>
                    <a:pt x="1620" y="0"/>
                  </a:moveTo>
                  <a:cubicBezTo>
                    <a:pt x="525" y="0"/>
                    <a:pt x="1" y="1357"/>
                    <a:pt x="763" y="2084"/>
                  </a:cubicBezTo>
                  <a:cubicBezTo>
                    <a:pt x="1006" y="2335"/>
                    <a:pt x="1310" y="2447"/>
                    <a:pt x="1610" y="2447"/>
                  </a:cubicBezTo>
                  <a:cubicBezTo>
                    <a:pt x="2237" y="2447"/>
                    <a:pt x="2846" y="1959"/>
                    <a:pt x="2846" y="1227"/>
                  </a:cubicBezTo>
                  <a:cubicBezTo>
                    <a:pt x="2846" y="560"/>
                    <a:pt x="2311" y="0"/>
                    <a:pt x="1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4975473" y="4050492"/>
              <a:ext cx="77790" cy="78300"/>
            </a:xfrm>
            <a:custGeom>
              <a:avLst/>
              <a:gdLst/>
              <a:ahLst/>
              <a:cxnLst/>
              <a:rect l="l" t="t" r="r" b="b"/>
              <a:pathLst>
                <a:path w="2442" h="2458" extrusionOk="0">
                  <a:moveTo>
                    <a:pt x="1941" y="740"/>
                  </a:moveTo>
                  <a:lnTo>
                    <a:pt x="1941" y="740"/>
                  </a:lnTo>
                  <a:cubicBezTo>
                    <a:pt x="2401" y="1388"/>
                    <a:pt x="1892" y="2132"/>
                    <a:pt x="1247" y="2132"/>
                  </a:cubicBezTo>
                  <a:cubicBezTo>
                    <a:pt x="1074" y="2132"/>
                    <a:pt x="892" y="2078"/>
                    <a:pt x="715" y="1954"/>
                  </a:cubicBezTo>
                  <a:lnTo>
                    <a:pt x="1941" y="740"/>
                  </a:lnTo>
                  <a:close/>
                  <a:moveTo>
                    <a:pt x="1226" y="1"/>
                  </a:moveTo>
                  <a:cubicBezTo>
                    <a:pt x="1024" y="1"/>
                    <a:pt x="816" y="53"/>
                    <a:pt x="620" y="169"/>
                  </a:cubicBezTo>
                  <a:cubicBezTo>
                    <a:pt x="537" y="216"/>
                    <a:pt x="513" y="323"/>
                    <a:pt x="560" y="395"/>
                  </a:cubicBezTo>
                  <a:cubicBezTo>
                    <a:pt x="585" y="444"/>
                    <a:pt x="643" y="476"/>
                    <a:pt x="700" y="476"/>
                  </a:cubicBezTo>
                  <a:cubicBezTo>
                    <a:pt x="726" y="476"/>
                    <a:pt x="752" y="469"/>
                    <a:pt x="775" y="454"/>
                  </a:cubicBezTo>
                  <a:cubicBezTo>
                    <a:pt x="918" y="383"/>
                    <a:pt x="1072" y="335"/>
                    <a:pt x="1227" y="335"/>
                  </a:cubicBezTo>
                  <a:cubicBezTo>
                    <a:pt x="1406" y="335"/>
                    <a:pt x="1572" y="407"/>
                    <a:pt x="1715" y="502"/>
                  </a:cubicBezTo>
                  <a:lnTo>
                    <a:pt x="489" y="1716"/>
                  </a:lnTo>
                  <a:cubicBezTo>
                    <a:pt x="346" y="1502"/>
                    <a:pt x="287" y="1276"/>
                    <a:pt x="358" y="1026"/>
                  </a:cubicBezTo>
                  <a:cubicBezTo>
                    <a:pt x="370" y="931"/>
                    <a:pt x="334" y="847"/>
                    <a:pt x="239" y="823"/>
                  </a:cubicBezTo>
                  <a:cubicBezTo>
                    <a:pt x="230" y="822"/>
                    <a:pt x="222" y="822"/>
                    <a:pt x="213" y="822"/>
                  </a:cubicBezTo>
                  <a:cubicBezTo>
                    <a:pt x="137" y="822"/>
                    <a:pt x="59" y="868"/>
                    <a:pt x="48" y="942"/>
                  </a:cubicBezTo>
                  <a:cubicBezTo>
                    <a:pt x="36" y="1038"/>
                    <a:pt x="13" y="1145"/>
                    <a:pt x="13" y="1228"/>
                  </a:cubicBezTo>
                  <a:cubicBezTo>
                    <a:pt x="1" y="1573"/>
                    <a:pt x="144" y="1883"/>
                    <a:pt x="358" y="2097"/>
                  </a:cubicBezTo>
                  <a:cubicBezTo>
                    <a:pt x="607" y="2346"/>
                    <a:pt x="911" y="2457"/>
                    <a:pt x="1209" y="2457"/>
                  </a:cubicBezTo>
                  <a:cubicBezTo>
                    <a:pt x="1839" y="2457"/>
                    <a:pt x="2442" y="1963"/>
                    <a:pt x="2442" y="1228"/>
                  </a:cubicBezTo>
                  <a:cubicBezTo>
                    <a:pt x="2442" y="515"/>
                    <a:pt x="1860" y="1"/>
                    <a:pt x="1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5056640" y="4051288"/>
              <a:ext cx="90691" cy="77949"/>
            </a:xfrm>
            <a:custGeom>
              <a:avLst/>
              <a:gdLst/>
              <a:ahLst/>
              <a:cxnLst/>
              <a:rect l="l" t="t" r="r" b="b"/>
              <a:pathLst>
                <a:path w="2847" h="2447" extrusionOk="0">
                  <a:moveTo>
                    <a:pt x="1606" y="326"/>
                  </a:moveTo>
                  <a:cubicBezTo>
                    <a:pt x="1771" y="326"/>
                    <a:pt x="1943" y="375"/>
                    <a:pt x="2108" y="489"/>
                  </a:cubicBezTo>
                  <a:lnTo>
                    <a:pt x="894" y="1715"/>
                  </a:lnTo>
                  <a:cubicBezTo>
                    <a:pt x="459" y="1054"/>
                    <a:pt x="976" y="326"/>
                    <a:pt x="1606" y="326"/>
                  </a:cubicBezTo>
                  <a:close/>
                  <a:moveTo>
                    <a:pt x="2358" y="715"/>
                  </a:moveTo>
                  <a:lnTo>
                    <a:pt x="2358" y="715"/>
                  </a:lnTo>
                  <a:cubicBezTo>
                    <a:pt x="2809" y="1363"/>
                    <a:pt x="2297" y="2107"/>
                    <a:pt x="1658" y="2107"/>
                  </a:cubicBezTo>
                  <a:cubicBezTo>
                    <a:pt x="1486" y="2107"/>
                    <a:pt x="1306" y="2053"/>
                    <a:pt x="1132" y="1929"/>
                  </a:cubicBezTo>
                  <a:lnTo>
                    <a:pt x="2358" y="715"/>
                  </a:lnTo>
                  <a:close/>
                  <a:moveTo>
                    <a:pt x="1620" y="1"/>
                  </a:moveTo>
                  <a:cubicBezTo>
                    <a:pt x="536" y="1"/>
                    <a:pt x="1" y="1322"/>
                    <a:pt x="763" y="2084"/>
                  </a:cubicBezTo>
                  <a:cubicBezTo>
                    <a:pt x="1005" y="2335"/>
                    <a:pt x="1309" y="2447"/>
                    <a:pt x="1609" y="2447"/>
                  </a:cubicBezTo>
                  <a:cubicBezTo>
                    <a:pt x="2236" y="2447"/>
                    <a:pt x="2846" y="1956"/>
                    <a:pt x="2846" y="1215"/>
                  </a:cubicBezTo>
                  <a:cubicBezTo>
                    <a:pt x="2846" y="548"/>
                    <a:pt x="2311" y="1"/>
                    <a:pt x="1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4942472" y="3809318"/>
              <a:ext cx="238976" cy="352762"/>
            </a:xfrm>
            <a:custGeom>
              <a:avLst/>
              <a:gdLst/>
              <a:ahLst/>
              <a:cxnLst/>
              <a:rect l="l" t="t" r="r" b="b"/>
              <a:pathLst>
                <a:path w="7502" h="11074" extrusionOk="0">
                  <a:moveTo>
                    <a:pt x="775" y="0"/>
                  </a:moveTo>
                  <a:cubicBezTo>
                    <a:pt x="334" y="0"/>
                    <a:pt x="1" y="358"/>
                    <a:pt x="1" y="774"/>
                  </a:cubicBezTo>
                  <a:lnTo>
                    <a:pt x="1" y="10299"/>
                  </a:lnTo>
                  <a:cubicBezTo>
                    <a:pt x="1" y="10728"/>
                    <a:pt x="358" y="11073"/>
                    <a:pt x="775" y="11073"/>
                  </a:cubicBezTo>
                  <a:lnTo>
                    <a:pt x="6728" y="11073"/>
                  </a:lnTo>
                  <a:cubicBezTo>
                    <a:pt x="7157" y="11073"/>
                    <a:pt x="7502" y="10716"/>
                    <a:pt x="7502" y="10299"/>
                  </a:cubicBezTo>
                  <a:lnTo>
                    <a:pt x="7502" y="4799"/>
                  </a:lnTo>
                  <a:cubicBezTo>
                    <a:pt x="7502" y="4703"/>
                    <a:pt x="7419" y="4632"/>
                    <a:pt x="7335" y="4632"/>
                  </a:cubicBezTo>
                  <a:cubicBezTo>
                    <a:pt x="7252" y="4632"/>
                    <a:pt x="7168" y="4703"/>
                    <a:pt x="7168" y="4799"/>
                  </a:cubicBezTo>
                  <a:lnTo>
                    <a:pt x="7168" y="10299"/>
                  </a:lnTo>
                  <a:cubicBezTo>
                    <a:pt x="7168" y="10561"/>
                    <a:pt x="6966" y="10752"/>
                    <a:pt x="6728" y="10752"/>
                  </a:cubicBezTo>
                  <a:lnTo>
                    <a:pt x="775" y="10752"/>
                  </a:lnTo>
                  <a:cubicBezTo>
                    <a:pt x="525" y="10752"/>
                    <a:pt x="322" y="10537"/>
                    <a:pt x="322" y="10299"/>
                  </a:cubicBezTo>
                  <a:lnTo>
                    <a:pt x="322" y="774"/>
                  </a:lnTo>
                  <a:cubicBezTo>
                    <a:pt x="322" y="524"/>
                    <a:pt x="537" y="334"/>
                    <a:pt x="775" y="334"/>
                  </a:cubicBezTo>
                  <a:lnTo>
                    <a:pt x="6728" y="334"/>
                  </a:lnTo>
                  <a:cubicBezTo>
                    <a:pt x="6978" y="334"/>
                    <a:pt x="7168" y="536"/>
                    <a:pt x="7168" y="774"/>
                  </a:cubicBezTo>
                  <a:lnTo>
                    <a:pt x="7168" y="3930"/>
                  </a:lnTo>
                  <a:cubicBezTo>
                    <a:pt x="7168" y="4025"/>
                    <a:pt x="7252" y="4096"/>
                    <a:pt x="7335" y="4096"/>
                  </a:cubicBezTo>
                  <a:cubicBezTo>
                    <a:pt x="7419" y="4096"/>
                    <a:pt x="7502" y="4025"/>
                    <a:pt x="7502" y="3930"/>
                  </a:cubicBezTo>
                  <a:lnTo>
                    <a:pt x="7502" y="774"/>
                  </a:lnTo>
                  <a:cubicBezTo>
                    <a:pt x="7502" y="346"/>
                    <a:pt x="7145" y="0"/>
                    <a:pt x="67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4"/>
          <p:cNvGrpSpPr/>
          <p:nvPr/>
        </p:nvGrpSpPr>
        <p:grpSpPr>
          <a:xfrm>
            <a:off x="851762" y="3223204"/>
            <a:ext cx="1244039" cy="1244039"/>
            <a:chOff x="851762" y="3073379"/>
            <a:chExt cx="1244039" cy="1244039"/>
          </a:xfrm>
        </p:grpSpPr>
        <p:sp>
          <p:nvSpPr>
            <p:cNvPr id="467" name="Google Shape;467;p24"/>
            <p:cNvSpPr/>
            <p:nvPr/>
          </p:nvSpPr>
          <p:spPr>
            <a:xfrm>
              <a:off x="851762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895152" y="3116572"/>
              <a:ext cx="1157203" cy="1157571"/>
            </a:xfrm>
            <a:prstGeom prst="blockArc">
              <a:avLst>
                <a:gd name="adj1" fmla="val 5431384"/>
                <a:gd name="adj2" fmla="val 21599774"/>
                <a:gd name="adj3" fmla="val 849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24"/>
          <p:cNvGrpSpPr/>
          <p:nvPr/>
        </p:nvGrpSpPr>
        <p:grpSpPr>
          <a:xfrm>
            <a:off x="1243499" y="3619570"/>
            <a:ext cx="460559" cy="451260"/>
            <a:chOff x="6657194" y="2434073"/>
            <a:chExt cx="375507" cy="367925"/>
          </a:xfrm>
        </p:grpSpPr>
        <p:sp>
          <p:nvSpPr>
            <p:cNvPr id="470" name="Google Shape;470;p24"/>
            <p:cNvSpPr/>
            <p:nvPr/>
          </p:nvSpPr>
          <p:spPr>
            <a:xfrm>
              <a:off x="6657194" y="2434073"/>
              <a:ext cx="190780" cy="367925"/>
            </a:xfrm>
            <a:custGeom>
              <a:avLst/>
              <a:gdLst/>
              <a:ahLst/>
              <a:cxnLst/>
              <a:rect l="l" t="t" r="r" b="b"/>
              <a:pathLst>
                <a:path w="5989" h="11550" extrusionOk="0">
                  <a:moveTo>
                    <a:pt x="3024" y="346"/>
                  </a:moveTo>
                  <a:cubicBezTo>
                    <a:pt x="4465" y="346"/>
                    <a:pt x="5644" y="1524"/>
                    <a:pt x="5644" y="2965"/>
                  </a:cubicBezTo>
                  <a:lnTo>
                    <a:pt x="5644" y="5596"/>
                  </a:lnTo>
                  <a:lnTo>
                    <a:pt x="2977" y="5596"/>
                  </a:lnTo>
                  <a:cubicBezTo>
                    <a:pt x="2893" y="5596"/>
                    <a:pt x="2810" y="5668"/>
                    <a:pt x="2810" y="5763"/>
                  </a:cubicBezTo>
                  <a:cubicBezTo>
                    <a:pt x="2810" y="5846"/>
                    <a:pt x="2893" y="5930"/>
                    <a:pt x="2977" y="5930"/>
                  </a:cubicBezTo>
                  <a:lnTo>
                    <a:pt x="5644" y="5930"/>
                  </a:lnTo>
                  <a:lnTo>
                    <a:pt x="5644" y="8561"/>
                  </a:lnTo>
                  <a:cubicBezTo>
                    <a:pt x="5644" y="10002"/>
                    <a:pt x="4465" y="11180"/>
                    <a:pt x="3024" y="11180"/>
                  </a:cubicBezTo>
                  <a:lnTo>
                    <a:pt x="2965" y="11180"/>
                  </a:lnTo>
                  <a:cubicBezTo>
                    <a:pt x="1524" y="11180"/>
                    <a:pt x="345" y="10002"/>
                    <a:pt x="345" y="8561"/>
                  </a:cubicBezTo>
                  <a:lnTo>
                    <a:pt x="345" y="5930"/>
                  </a:lnTo>
                  <a:lnTo>
                    <a:pt x="2119" y="5930"/>
                  </a:lnTo>
                  <a:cubicBezTo>
                    <a:pt x="2203" y="5930"/>
                    <a:pt x="2274" y="5846"/>
                    <a:pt x="2274" y="5763"/>
                  </a:cubicBezTo>
                  <a:cubicBezTo>
                    <a:pt x="2274" y="5668"/>
                    <a:pt x="2203" y="5596"/>
                    <a:pt x="2119" y="5596"/>
                  </a:cubicBezTo>
                  <a:lnTo>
                    <a:pt x="345" y="5596"/>
                  </a:lnTo>
                  <a:lnTo>
                    <a:pt x="345" y="2965"/>
                  </a:lnTo>
                  <a:cubicBezTo>
                    <a:pt x="345" y="1524"/>
                    <a:pt x="1524" y="346"/>
                    <a:pt x="2965" y="346"/>
                  </a:cubicBezTo>
                  <a:close/>
                  <a:moveTo>
                    <a:pt x="2965" y="0"/>
                  </a:moveTo>
                  <a:cubicBezTo>
                    <a:pt x="1322" y="0"/>
                    <a:pt x="0" y="1322"/>
                    <a:pt x="0" y="2965"/>
                  </a:cubicBezTo>
                  <a:lnTo>
                    <a:pt x="0" y="8585"/>
                  </a:lnTo>
                  <a:cubicBezTo>
                    <a:pt x="0" y="10228"/>
                    <a:pt x="1322" y="11550"/>
                    <a:pt x="2965" y="11550"/>
                  </a:cubicBezTo>
                  <a:lnTo>
                    <a:pt x="3024" y="11550"/>
                  </a:lnTo>
                  <a:cubicBezTo>
                    <a:pt x="4655" y="11550"/>
                    <a:pt x="5989" y="10228"/>
                    <a:pt x="5989" y="8585"/>
                  </a:cubicBezTo>
                  <a:lnTo>
                    <a:pt x="5989" y="2953"/>
                  </a:lnTo>
                  <a:cubicBezTo>
                    <a:pt x="5965" y="1322"/>
                    <a:pt x="4644" y="0"/>
                    <a:pt x="30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6854409" y="2464399"/>
              <a:ext cx="178292" cy="162365"/>
            </a:xfrm>
            <a:custGeom>
              <a:avLst/>
              <a:gdLst/>
              <a:ahLst/>
              <a:cxnLst/>
              <a:rect l="l" t="t" r="r" b="b"/>
              <a:pathLst>
                <a:path w="5597" h="5097" extrusionOk="0">
                  <a:moveTo>
                    <a:pt x="2807" y="346"/>
                  </a:moveTo>
                  <a:cubicBezTo>
                    <a:pt x="3371" y="346"/>
                    <a:pt x="3933" y="564"/>
                    <a:pt x="4358" y="1001"/>
                  </a:cubicBezTo>
                  <a:cubicBezTo>
                    <a:pt x="5180" y="1835"/>
                    <a:pt x="5227" y="3132"/>
                    <a:pt x="4477" y="3990"/>
                  </a:cubicBezTo>
                  <a:lnTo>
                    <a:pt x="3441" y="2954"/>
                  </a:lnTo>
                  <a:cubicBezTo>
                    <a:pt x="3411" y="2924"/>
                    <a:pt x="3367" y="2909"/>
                    <a:pt x="3322" y="2909"/>
                  </a:cubicBezTo>
                  <a:cubicBezTo>
                    <a:pt x="3278" y="2909"/>
                    <a:pt x="3233" y="2924"/>
                    <a:pt x="3203" y="2954"/>
                  </a:cubicBezTo>
                  <a:cubicBezTo>
                    <a:pt x="3144" y="3013"/>
                    <a:pt x="3144" y="3132"/>
                    <a:pt x="3203" y="3192"/>
                  </a:cubicBezTo>
                  <a:lnTo>
                    <a:pt x="4239" y="4228"/>
                  </a:lnTo>
                  <a:cubicBezTo>
                    <a:pt x="3831" y="4584"/>
                    <a:pt x="3321" y="4763"/>
                    <a:pt x="2810" y="4763"/>
                  </a:cubicBezTo>
                  <a:cubicBezTo>
                    <a:pt x="2246" y="4763"/>
                    <a:pt x="1681" y="4546"/>
                    <a:pt x="1250" y="4109"/>
                  </a:cubicBezTo>
                  <a:cubicBezTo>
                    <a:pt x="417" y="3287"/>
                    <a:pt x="393" y="1977"/>
                    <a:pt x="1131" y="1120"/>
                  </a:cubicBezTo>
                  <a:lnTo>
                    <a:pt x="1131" y="1120"/>
                  </a:lnTo>
                  <a:lnTo>
                    <a:pt x="2679" y="2668"/>
                  </a:lnTo>
                  <a:cubicBezTo>
                    <a:pt x="2709" y="2698"/>
                    <a:pt x="2754" y="2713"/>
                    <a:pt x="2798" y="2713"/>
                  </a:cubicBezTo>
                  <a:cubicBezTo>
                    <a:pt x="2843" y="2713"/>
                    <a:pt x="2888" y="2698"/>
                    <a:pt x="2917" y="2668"/>
                  </a:cubicBezTo>
                  <a:cubicBezTo>
                    <a:pt x="2977" y="2608"/>
                    <a:pt x="2977" y="2489"/>
                    <a:pt x="2917" y="2430"/>
                  </a:cubicBezTo>
                  <a:lnTo>
                    <a:pt x="1370" y="882"/>
                  </a:lnTo>
                  <a:cubicBezTo>
                    <a:pt x="1783" y="525"/>
                    <a:pt x="2296" y="346"/>
                    <a:pt x="2807" y="346"/>
                  </a:cubicBezTo>
                  <a:close/>
                  <a:moveTo>
                    <a:pt x="2803" y="1"/>
                  </a:moveTo>
                  <a:cubicBezTo>
                    <a:pt x="2152" y="1"/>
                    <a:pt x="1501" y="251"/>
                    <a:pt x="1000" y="751"/>
                  </a:cubicBezTo>
                  <a:cubicBezTo>
                    <a:pt x="0" y="1739"/>
                    <a:pt x="0" y="3347"/>
                    <a:pt x="1000" y="4347"/>
                  </a:cubicBezTo>
                  <a:cubicBezTo>
                    <a:pt x="1501" y="4847"/>
                    <a:pt x="2152" y="5097"/>
                    <a:pt x="2803" y="5097"/>
                  </a:cubicBezTo>
                  <a:cubicBezTo>
                    <a:pt x="3453" y="5097"/>
                    <a:pt x="4102" y="4847"/>
                    <a:pt x="4596" y="4347"/>
                  </a:cubicBezTo>
                  <a:cubicBezTo>
                    <a:pt x="5596" y="3347"/>
                    <a:pt x="5596" y="1739"/>
                    <a:pt x="4596" y="751"/>
                  </a:cubicBezTo>
                  <a:cubicBezTo>
                    <a:pt x="4102" y="251"/>
                    <a:pt x="3453" y="1"/>
                    <a:pt x="28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6854409" y="2631288"/>
              <a:ext cx="177528" cy="162365"/>
            </a:xfrm>
            <a:custGeom>
              <a:avLst/>
              <a:gdLst/>
              <a:ahLst/>
              <a:cxnLst/>
              <a:rect l="l" t="t" r="r" b="b"/>
              <a:pathLst>
                <a:path w="5573" h="5097" extrusionOk="0">
                  <a:moveTo>
                    <a:pt x="2805" y="338"/>
                  </a:moveTo>
                  <a:cubicBezTo>
                    <a:pt x="3314" y="338"/>
                    <a:pt x="3821" y="515"/>
                    <a:pt x="4227" y="870"/>
                  </a:cubicBezTo>
                  <a:lnTo>
                    <a:pt x="1120" y="3977"/>
                  </a:lnTo>
                  <a:cubicBezTo>
                    <a:pt x="393" y="3108"/>
                    <a:pt x="417" y="1799"/>
                    <a:pt x="1239" y="989"/>
                  </a:cubicBezTo>
                  <a:cubicBezTo>
                    <a:pt x="1671" y="556"/>
                    <a:pt x="2239" y="338"/>
                    <a:pt x="2805" y="338"/>
                  </a:cubicBezTo>
                  <a:close/>
                  <a:moveTo>
                    <a:pt x="2803" y="1"/>
                  </a:moveTo>
                  <a:cubicBezTo>
                    <a:pt x="2152" y="1"/>
                    <a:pt x="1501" y="251"/>
                    <a:pt x="1000" y="751"/>
                  </a:cubicBezTo>
                  <a:cubicBezTo>
                    <a:pt x="0" y="1739"/>
                    <a:pt x="0" y="3346"/>
                    <a:pt x="1000" y="4346"/>
                  </a:cubicBezTo>
                  <a:cubicBezTo>
                    <a:pt x="1501" y="4847"/>
                    <a:pt x="2152" y="5097"/>
                    <a:pt x="2803" y="5097"/>
                  </a:cubicBezTo>
                  <a:cubicBezTo>
                    <a:pt x="3453" y="5097"/>
                    <a:pt x="4102" y="4847"/>
                    <a:pt x="4596" y="4346"/>
                  </a:cubicBezTo>
                  <a:cubicBezTo>
                    <a:pt x="4656" y="4287"/>
                    <a:pt x="4656" y="4168"/>
                    <a:pt x="4596" y="4108"/>
                  </a:cubicBezTo>
                  <a:cubicBezTo>
                    <a:pt x="4566" y="4079"/>
                    <a:pt x="4522" y="4064"/>
                    <a:pt x="4477" y="4064"/>
                  </a:cubicBezTo>
                  <a:cubicBezTo>
                    <a:pt x="4432" y="4064"/>
                    <a:pt x="4388" y="4079"/>
                    <a:pt x="4358" y="4108"/>
                  </a:cubicBezTo>
                  <a:cubicBezTo>
                    <a:pt x="3933" y="4540"/>
                    <a:pt x="3370" y="4754"/>
                    <a:pt x="2806" y="4754"/>
                  </a:cubicBezTo>
                  <a:cubicBezTo>
                    <a:pt x="2295" y="4754"/>
                    <a:pt x="1783" y="4578"/>
                    <a:pt x="1370" y="4227"/>
                  </a:cubicBezTo>
                  <a:lnTo>
                    <a:pt x="2417" y="3180"/>
                  </a:lnTo>
                  <a:lnTo>
                    <a:pt x="4477" y="1120"/>
                  </a:lnTo>
                  <a:cubicBezTo>
                    <a:pt x="5060" y="1799"/>
                    <a:pt x="5180" y="2775"/>
                    <a:pt x="4763" y="3573"/>
                  </a:cubicBezTo>
                  <a:cubicBezTo>
                    <a:pt x="4715" y="3668"/>
                    <a:pt x="4751" y="3751"/>
                    <a:pt x="4834" y="3799"/>
                  </a:cubicBezTo>
                  <a:cubicBezTo>
                    <a:pt x="4863" y="3813"/>
                    <a:pt x="4890" y="3820"/>
                    <a:pt x="4916" y="3820"/>
                  </a:cubicBezTo>
                  <a:cubicBezTo>
                    <a:pt x="4976" y="3820"/>
                    <a:pt x="5027" y="3782"/>
                    <a:pt x="5060" y="3715"/>
                  </a:cubicBezTo>
                  <a:cubicBezTo>
                    <a:pt x="5572" y="2739"/>
                    <a:pt x="5406" y="1537"/>
                    <a:pt x="4596" y="751"/>
                  </a:cubicBezTo>
                  <a:cubicBezTo>
                    <a:pt x="4102" y="251"/>
                    <a:pt x="3453" y="1"/>
                    <a:pt x="28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4"/>
          <p:cNvGrpSpPr/>
          <p:nvPr/>
        </p:nvGrpSpPr>
        <p:grpSpPr>
          <a:xfrm>
            <a:off x="2324400" y="3350310"/>
            <a:ext cx="1884600" cy="989826"/>
            <a:chOff x="2273150" y="3489923"/>
            <a:chExt cx="1884600" cy="989826"/>
          </a:xfrm>
        </p:grpSpPr>
        <p:sp>
          <p:nvSpPr>
            <p:cNvPr id="474" name="Google Shape;474;p24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3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6" name="Google Shape;476;p24"/>
          <p:cNvGrpSpPr/>
          <p:nvPr/>
        </p:nvGrpSpPr>
        <p:grpSpPr>
          <a:xfrm>
            <a:off x="2324400" y="1543158"/>
            <a:ext cx="1884600" cy="989826"/>
            <a:chOff x="2273150" y="3489925"/>
            <a:chExt cx="1884600" cy="989826"/>
          </a:xfrm>
        </p:grpSpPr>
        <p:sp>
          <p:nvSpPr>
            <p:cNvPr id="477" name="Google Shape;477;p24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1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9" name="Google Shape;479;p24"/>
          <p:cNvGrpSpPr/>
          <p:nvPr/>
        </p:nvGrpSpPr>
        <p:grpSpPr>
          <a:xfrm>
            <a:off x="6407700" y="3350310"/>
            <a:ext cx="1884600" cy="989826"/>
            <a:chOff x="2273150" y="3489923"/>
            <a:chExt cx="1884600" cy="989826"/>
          </a:xfrm>
        </p:grpSpPr>
        <p:sp>
          <p:nvSpPr>
            <p:cNvPr id="480" name="Google Shape;480;p24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4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82" name="Google Shape;482;p24"/>
          <p:cNvGrpSpPr/>
          <p:nvPr/>
        </p:nvGrpSpPr>
        <p:grpSpPr>
          <a:xfrm>
            <a:off x="6407700" y="1543158"/>
            <a:ext cx="1884600" cy="989826"/>
            <a:chOff x="2273150" y="3489925"/>
            <a:chExt cx="1884600" cy="989826"/>
          </a:xfrm>
        </p:grpSpPr>
        <p:sp>
          <p:nvSpPr>
            <p:cNvPr id="483" name="Google Shape;483;p24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2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90" name="Google Shape;490;p25"/>
          <p:cNvGrpSpPr/>
          <p:nvPr/>
        </p:nvGrpSpPr>
        <p:grpSpPr>
          <a:xfrm>
            <a:off x="710263" y="2088600"/>
            <a:ext cx="1702500" cy="2532562"/>
            <a:chOff x="1652925" y="1726763"/>
            <a:chExt cx="1702500" cy="2532562"/>
          </a:xfrm>
        </p:grpSpPr>
        <p:grpSp>
          <p:nvGrpSpPr>
            <p:cNvPr id="491" name="Google Shape;491;p25"/>
            <p:cNvGrpSpPr/>
            <p:nvPr/>
          </p:nvGrpSpPr>
          <p:grpSpPr>
            <a:xfrm>
              <a:off x="171144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2" name="Google Shape;492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21538366"/>
                  <a:gd name="adj2" fmla="val 16198046"/>
                  <a:gd name="adj3" fmla="val 16139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4" name="Google Shape;494;p25"/>
            <p:cNvSpPr txBox="1"/>
            <p:nvPr/>
          </p:nvSpPr>
          <p:spPr>
            <a:xfrm>
              <a:off x="16529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5" name="Google Shape;495;p25"/>
            <p:cNvSpPr txBox="1"/>
            <p:nvPr/>
          </p:nvSpPr>
          <p:spPr>
            <a:xfrm>
              <a:off x="16529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6" name="Google Shape;496;p25"/>
            <p:cNvSpPr txBox="1"/>
            <p:nvPr/>
          </p:nvSpPr>
          <p:spPr>
            <a:xfrm>
              <a:off x="20967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7" name="Google Shape;497;p25"/>
          <p:cNvGrpSpPr/>
          <p:nvPr/>
        </p:nvGrpSpPr>
        <p:grpSpPr>
          <a:xfrm>
            <a:off x="2717267" y="2088600"/>
            <a:ext cx="1702500" cy="2532562"/>
            <a:chOff x="3940675" y="1726763"/>
            <a:chExt cx="1702500" cy="2532562"/>
          </a:xfrm>
        </p:grpSpPr>
        <p:grpSp>
          <p:nvGrpSpPr>
            <p:cNvPr id="498" name="Google Shape;498;p25"/>
            <p:cNvGrpSpPr/>
            <p:nvPr/>
          </p:nvGrpSpPr>
          <p:grpSpPr>
            <a:xfrm>
              <a:off x="399919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9" name="Google Shape;499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5415375"/>
                  <a:gd name="adj2" fmla="val 16198046"/>
                  <a:gd name="adj3" fmla="val 1613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" name="Google Shape;501;p25"/>
            <p:cNvSpPr txBox="1"/>
            <p:nvPr/>
          </p:nvSpPr>
          <p:spPr>
            <a:xfrm>
              <a:off x="394067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2" name="Google Shape;502;p25"/>
            <p:cNvSpPr txBox="1"/>
            <p:nvPr/>
          </p:nvSpPr>
          <p:spPr>
            <a:xfrm>
              <a:off x="394067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3" name="Google Shape;503;p25"/>
            <p:cNvSpPr txBox="1"/>
            <p:nvPr/>
          </p:nvSpPr>
          <p:spPr>
            <a:xfrm>
              <a:off x="438448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04" name="Google Shape;504;p25"/>
          <p:cNvGrpSpPr/>
          <p:nvPr/>
        </p:nvGrpSpPr>
        <p:grpSpPr>
          <a:xfrm>
            <a:off x="4724271" y="2088600"/>
            <a:ext cx="1702500" cy="2532562"/>
            <a:chOff x="6287325" y="1726763"/>
            <a:chExt cx="1702500" cy="2532562"/>
          </a:xfrm>
        </p:grpSpPr>
        <p:grpSp>
          <p:nvGrpSpPr>
            <p:cNvPr id="505" name="Google Shape;505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06" name="Google Shape;506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9289951"/>
                  <a:gd name="adj2" fmla="val 16198046"/>
                  <a:gd name="adj3" fmla="val 1613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8" name="Google Shape;508;p25"/>
            <p:cNvSpPr txBox="1"/>
            <p:nvPr/>
          </p:nvSpPr>
          <p:spPr>
            <a:xfrm>
              <a:off x="62873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9" name="Google Shape;509;p25"/>
            <p:cNvSpPr txBox="1"/>
            <p:nvPr/>
          </p:nvSpPr>
          <p:spPr>
            <a:xfrm>
              <a:off x="62873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0" name="Google Shape;510;p25"/>
            <p:cNvSpPr txBox="1"/>
            <p:nvPr/>
          </p:nvSpPr>
          <p:spPr>
            <a:xfrm>
              <a:off x="67311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</a:t>
              </a:r>
              <a:r>
                <a:rPr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11" name="Google Shape;511;p25"/>
          <p:cNvGrpSpPr/>
          <p:nvPr/>
        </p:nvGrpSpPr>
        <p:grpSpPr>
          <a:xfrm>
            <a:off x="6731275" y="2088600"/>
            <a:ext cx="1702500" cy="2532562"/>
            <a:chOff x="6287325" y="1726763"/>
            <a:chExt cx="1702500" cy="2532562"/>
          </a:xfrm>
        </p:grpSpPr>
        <p:grpSp>
          <p:nvGrpSpPr>
            <p:cNvPr id="512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13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8563123"/>
                  <a:gd name="adj2" fmla="val 16198046"/>
                  <a:gd name="adj3" fmla="val 161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25"/>
            <p:cNvSpPr txBox="1"/>
            <p:nvPr/>
          </p:nvSpPr>
          <p:spPr>
            <a:xfrm>
              <a:off x="62873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62873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7" name="Google Shape;517;p25"/>
            <p:cNvSpPr txBox="1"/>
            <p:nvPr/>
          </p:nvSpPr>
          <p:spPr>
            <a:xfrm>
              <a:off x="67311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18" name="Google Shape;518;p25"/>
          <p:cNvSpPr/>
          <p:nvPr/>
        </p:nvSpPr>
        <p:spPr>
          <a:xfrm>
            <a:off x="1375649" y="1490736"/>
            <a:ext cx="371760" cy="370160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9" name="Google Shape;519;p25"/>
          <p:cNvGrpSpPr/>
          <p:nvPr/>
        </p:nvGrpSpPr>
        <p:grpSpPr>
          <a:xfrm>
            <a:off x="3376208" y="1499117"/>
            <a:ext cx="384617" cy="353398"/>
            <a:chOff x="1952836" y="2774422"/>
            <a:chExt cx="372835" cy="342573"/>
          </a:xfrm>
        </p:grpSpPr>
        <p:sp>
          <p:nvSpPr>
            <p:cNvPr id="520" name="Google Shape;520;p25"/>
            <p:cNvSpPr/>
            <p:nvPr/>
          </p:nvSpPr>
          <p:spPr>
            <a:xfrm>
              <a:off x="2076490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2208432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1952836" y="2774422"/>
              <a:ext cx="372835" cy="342573"/>
            </a:xfrm>
            <a:custGeom>
              <a:avLst/>
              <a:gdLst/>
              <a:ahLst/>
              <a:cxnLst/>
              <a:rect l="l" t="t" r="r" b="b"/>
              <a:pathLst>
                <a:path w="11741" h="10788" extrusionOk="0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25"/>
          <p:cNvGrpSpPr/>
          <p:nvPr/>
        </p:nvGrpSpPr>
        <p:grpSpPr>
          <a:xfrm>
            <a:off x="5383039" y="1519804"/>
            <a:ext cx="384977" cy="312024"/>
            <a:chOff x="5220616" y="2791061"/>
            <a:chExt cx="373185" cy="302466"/>
          </a:xfrm>
        </p:grpSpPr>
        <p:sp>
          <p:nvSpPr>
            <p:cNvPr id="524" name="Google Shape;524;p25"/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25"/>
          <p:cNvGrpSpPr/>
          <p:nvPr/>
        </p:nvGrpSpPr>
        <p:grpSpPr>
          <a:xfrm>
            <a:off x="7415956" y="1496382"/>
            <a:ext cx="333121" cy="358869"/>
            <a:chOff x="6896644" y="3216007"/>
            <a:chExt cx="322917" cy="347876"/>
          </a:xfrm>
        </p:grpSpPr>
        <p:sp>
          <p:nvSpPr>
            <p:cNvPr id="543" name="Google Shape;543;p25"/>
            <p:cNvSpPr/>
            <p:nvPr/>
          </p:nvSpPr>
          <p:spPr>
            <a:xfrm>
              <a:off x="6896644" y="3216007"/>
              <a:ext cx="301387" cy="347876"/>
            </a:xfrm>
            <a:custGeom>
              <a:avLst/>
              <a:gdLst/>
              <a:ahLst/>
              <a:cxnLst/>
              <a:rect l="l" t="t" r="r" b="b"/>
              <a:pathLst>
                <a:path w="9491" h="10955" extrusionOk="0">
                  <a:moveTo>
                    <a:pt x="5192" y="382"/>
                  </a:moveTo>
                  <a:lnTo>
                    <a:pt x="6490" y="1679"/>
                  </a:lnTo>
                  <a:lnTo>
                    <a:pt x="3906" y="1679"/>
                  </a:lnTo>
                  <a:lnTo>
                    <a:pt x="5192" y="382"/>
                  </a:lnTo>
                  <a:close/>
                  <a:moveTo>
                    <a:pt x="5186" y="1"/>
                  </a:moveTo>
                  <a:cubicBezTo>
                    <a:pt x="5144" y="1"/>
                    <a:pt x="5103" y="13"/>
                    <a:pt x="5073" y="36"/>
                  </a:cubicBezTo>
                  <a:lnTo>
                    <a:pt x="3442" y="1679"/>
                  </a:lnTo>
                  <a:lnTo>
                    <a:pt x="870" y="1679"/>
                  </a:lnTo>
                  <a:cubicBezTo>
                    <a:pt x="775" y="1679"/>
                    <a:pt x="703" y="1751"/>
                    <a:pt x="703" y="1846"/>
                  </a:cubicBezTo>
                  <a:lnTo>
                    <a:pt x="703" y="4501"/>
                  </a:lnTo>
                  <a:lnTo>
                    <a:pt x="168" y="4501"/>
                  </a:lnTo>
                  <a:cubicBezTo>
                    <a:pt x="72" y="4501"/>
                    <a:pt x="1" y="4585"/>
                    <a:pt x="1" y="4668"/>
                  </a:cubicBezTo>
                  <a:lnTo>
                    <a:pt x="1" y="10788"/>
                  </a:lnTo>
                  <a:cubicBezTo>
                    <a:pt x="1" y="10883"/>
                    <a:pt x="72" y="10954"/>
                    <a:pt x="168" y="10954"/>
                  </a:cubicBezTo>
                  <a:lnTo>
                    <a:pt x="1846" y="10954"/>
                  </a:lnTo>
                  <a:cubicBezTo>
                    <a:pt x="1942" y="10954"/>
                    <a:pt x="2013" y="10883"/>
                    <a:pt x="2013" y="10788"/>
                  </a:cubicBezTo>
                  <a:cubicBezTo>
                    <a:pt x="2013" y="10704"/>
                    <a:pt x="1942" y="10621"/>
                    <a:pt x="1846" y="10621"/>
                  </a:cubicBezTo>
                  <a:lnTo>
                    <a:pt x="334" y="10621"/>
                  </a:lnTo>
                  <a:lnTo>
                    <a:pt x="334" y="4989"/>
                  </a:lnTo>
                  <a:lnTo>
                    <a:pt x="1084" y="5537"/>
                  </a:lnTo>
                  <a:cubicBezTo>
                    <a:pt x="1115" y="5554"/>
                    <a:pt x="1147" y="5562"/>
                    <a:pt x="1178" y="5562"/>
                  </a:cubicBezTo>
                  <a:cubicBezTo>
                    <a:pt x="1231" y="5562"/>
                    <a:pt x="1280" y="5539"/>
                    <a:pt x="1311" y="5501"/>
                  </a:cubicBezTo>
                  <a:cubicBezTo>
                    <a:pt x="1358" y="5430"/>
                    <a:pt x="1346" y="5323"/>
                    <a:pt x="1275" y="5287"/>
                  </a:cubicBezTo>
                  <a:lnTo>
                    <a:pt x="1049" y="5096"/>
                  </a:lnTo>
                  <a:lnTo>
                    <a:pt x="1049" y="4692"/>
                  </a:lnTo>
                  <a:lnTo>
                    <a:pt x="1049" y="4668"/>
                  </a:lnTo>
                  <a:lnTo>
                    <a:pt x="1049" y="4656"/>
                  </a:lnTo>
                  <a:lnTo>
                    <a:pt x="1049" y="2013"/>
                  </a:lnTo>
                  <a:lnTo>
                    <a:pt x="9169" y="2013"/>
                  </a:lnTo>
                  <a:lnTo>
                    <a:pt x="9169" y="2620"/>
                  </a:lnTo>
                  <a:cubicBezTo>
                    <a:pt x="9169" y="2703"/>
                    <a:pt x="9240" y="2787"/>
                    <a:pt x="9335" y="2787"/>
                  </a:cubicBezTo>
                  <a:cubicBezTo>
                    <a:pt x="9419" y="2787"/>
                    <a:pt x="9490" y="2703"/>
                    <a:pt x="9490" y="2620"/>
                  </a:cubicBezTo>
                  <a:lnTo>
                    <a:pt x="9490" y="1846"/>
                  </a:lnTo>
                  <a:cubicBezTo>
                    <a:pt x="9466" y="1751"/>
                    <a:pt x="9395" y="1679"/>
                    <a:pt x="9300" y="1679"/>
                  </a:cubicBezTo>
                  <a:lnTo>
                    <a:pt x="6930" y="1679"/>
                  </a:lnTo>
                  <a:lnTo>
                    <a:pt x="5299" y="36"/>
                  </a:lnTo>
                  <a:cubicBezTo>
                    <a:pt x="5269" y="13"/>
                    <a:pt x="5228" y="1"/>
                    <a:pt x="5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6954883" y="3306382"/>
              <a:ext cx="42012" cy="41980"/>
            </a:xfrm>
            <a:custGeom>
              <a:avLst/>
              <a:gdLst/>
              <a:ahLst/>
              <a:cxnLst/>
              <a:rect l="l" t="t" r="r" b="b"/>
              <a:pathLst>
                <a:path w="1323" h="1322" extrusionOk="0">
                  <a:moveTo>
                    <a:pt x="1001" y="322"/>
                  </a:moveTo>
                  <a:lnTo>
                    <a:pt x="1001" y="988"/>
                  </a:lnTo>
                  <a:lnTo>
                    <a:pt x="322" y="988"/>
                  </a:lnTo>
                  <a:lnTo>
                    <a:pt x="322" y="322"/>
                  </a:lnTo>
                  <a:close/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155"/>
                  </a:lnTo>
                  <a:cubicBezTo>
                    <a:pt x="1" y="1250"/>
                    <a:pt x="72" y="1322"/>
                    <a:pt x="167" y="1322"/>
                  </a:cubicBezTo>
                  <a:lnTo>
                    <a:pt x="1155" y="1322"/>
                  </a:lnTo>
                  <a:cubicBezTo>
                    <a:pt x="1251" y="1322"/>
                    <a:pt x="1322" y="1250"/>
                    <a:pt x="1322" y="1155"/>
                  </a:cubicBezTo>
                  <a:lnTo>
                    <a:pt x="1322" y="155"/>
                  </a:lnTo>
                  <a:cubicBezTo>
                    <a:pt x="1310" y="72"/>
                    <a:pt x="1239" y="0"/>
                    <a:pt x="1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7013122" y="3306382"/>
              <a:ext cx="32168" cy="10225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845" y="322"/>
                  </a:lnTo>
                  <a:cubicBezTo>
                    <a:pt x="929" y="322"/>
                    <a:pt x="1012" y="250"/>
                    <a:pt x="1012" y="155"/>
                  </a:cubicBezTo>
                  <a:cubicBezTo>
                    <a:pt x="1012" y="72"/>
                    <a:pt x="929" y="0"/>
                    <a:pt x="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7013471" y="3333596"/>
              <a:ext cx="105903" cy="10606"/>
            </a:xfrm>
            <a:custGeom>
              <a:avLst/>
              <a:gdLst/>
              <a:ahLst/>
              <a:cxnLst/>
              <a:rect l="l" t="t" r="r" b="b"/>
              <a:pathLst>
                <a:path w="3335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3168" y="334"/>
                  </a:lnTo>
                  <a:cubicBezTo>
                    <a:pt x="3251" y="334"/>
                    <a:pt x="3335" y="250"/>
                    <a:pt x="3335" y="167"/>
                  </a:cubicBezTo>
                  <a:cubicBezTo>
                    <a:pt x="3335" y="60"/>
                    <a:pt x="3263" y="0"/>
                    <a:pt x="31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6966982" y="3375576"/>
              <a:ext cx="63923" cy="10606"/>
            </a:xfrm>
            <a:custGeom>
              <a:avLst/>
              <a:gdLst/>
              <a:ahLst/>
              <a:cxnLst/>
              <a:rect l="l" t="t" r="r" b="b"/>
              <a:pathLst>
                <a:path w="2013" h="334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62"/>
                    <a:pt x="84" y="333"/>
                    <a:pt x="167" y="333"/>
                  </a:cubicBezTo>
                  <a:lnTo>
                    <a:pt x="1846" y="333"/>
                  </a:lnTo>
                  <a:cubicBezTo>
                    <a:pt x="1941" y="333"/>
                    <a:pt x="2013" y="262"/>
                    <a:pt x="2013" y="167"/>
                  </a:cubicBezTo>
                  <a:cubicBezTo>
                    <a:pt x="2013" y="71"/>
                    <a:pt x="1941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6928781" y="3524157"/>
              <a:ext cx="52237" cy="10225"/>
            </a:xfrm>
            <a:custGeom>
              <a:avLst/>
              <a:gdLst/>
              <a:ahLst/>
              <a:cxnLst/>
              <a:rect l="l" t="t" r="r" b="b"/>
              <a:pathLst>
                <a:path w="1645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477" y="322"/>
                  </a:lnTo>
                  <a:cubicBezTo>
                    <a:pt x="1561" y="322"/>
                    <a:pt x="1644" y="250"/>
                    <a:pt x="1644" y="167"/>
                  </a:cubicBezTo>
                  <a:cubicBezTo>
                    <a:pt x="1644" y="72"/>
                    <a:pt x="1561" y="0"/>
                    <a:pt x="14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6945420" y="3314701"/>
              <a:ext cx="274141" cy="248800"/>
            </a:xfrm>
            <a:custGeom>
              <a:avLst/>
              <a:gdLst/>
              <a:ahLst/>
              <a:cxnLst/>
              <a:rect l="l" t="t" r="r" b="b"/>
              <a:pathLst>
                <a:path w="8633" h="7835" extrusionOk="0">
                  <a:moveTo>
                    <a:pt x="5835" y="3274"/>
                  </a:moveTo>
                  <a:lnTo>
                    <a:pt x="5323" y="3632"/>
                  </a:lnTo>
                  <a:lnTo>
                    <a:pt x="1787" y="3632"/>
                  </a:lnTo>
                  <a:lnTo>
                    <a:pt x="1275" y="3274"/>
                  </a:lnTo>
                  <a:close/>
                  <a:moveTo>
                    <a:pt x="4882" y="3965"/>
                  </a:moveTo>
                  <a:lnTo>
                    <a:pt x="4370" y="4322"/>
                  </a:lnTo>
                  <a:lnTo>
                    <a:pt x="2739" y="4322"/>
                  </a:lnTo>
                  <a:lnTo>
                    <a:pt x="2227" y="3965"/>
                  </a:lnTo>
                  <a:close/>
                  <a:moveTo>
                    <a:pt x="3930" y="4632"/>
                  </a:moveTo>
                  <a:lnTo>
                    <a:pt x="3561" y="4894"/>
                  </a:lnTo>
                  <a:lnTo>
                    <a:pt x="3180" y="4632"/>
                  </a:lnTo>
                  <a:close/>
                  <a:moveTo>
                    <a:pt x="7752" y="0"/>
                  </a:moveTo>
                  <a:cubicBezTo>
                    <a:pt x="7668" y="0"/>
                    <a:pt x="7585" y="72"/>
                    <a:pt x="7585" y="167"/>
                  </a:cubicBezTo>
                  <a:lnTo>
                    <a:pt x="7585" y="1560"/>
                  </a:lnTo>
                  <a:lnTo>
                    <a:pt x="7585" y="1977"/>
                  </a:lnTo>
                  <a:lnTo>
                    <a:pt x="6252" y="2929"/>
                  </a:lnTo>
                  <a:lnTo>
                    <a:pt x="799" y="2929"/>
                  </a:lnTo>
                  <a:lnTo>
                    <a:pt x="263" y="2548"/>
                  </a:lnTo>
                  <a:cubicBezTo>
                    <a:pt x="233" y="2528"/>
                    <a:pt x="197" y="2519"/>
                    <a:pt x="162" y="2519"/>
                  </a:cubicBezTo>
                  <a:cubicBezTo>
                    <a:pt x="114" y="2519"/>
                    <a:pt x="69" y="2537"/>
                    <a:pt x="48" y="2572"/>
                  </a:cubicBezTo>
                  <a:cubicBezTo>
                    <a:pt x="1" y="2643"/>
                    <a:pt x="13" y="2750"/>
                    <a:pt x="72" y="2798"/>
                  </a:cubicBezTo>
                  <a:lnTo>
                    <a:pt x="3442" y="5215"/>
                  </a:lnTo>
                  <a:cubicBezTo>
                    <a:pt x="3472" y="5233"/>
                    <a:pt x="3504" y="5242"/>
                    <a:pt x="3537" y="5242"/>
                  </a:cubicBezTo>
                  <a:cubicBezTo>
                    <a:pt x="3570" y="5242"/>
                    <a:pt x="3602" y="5233"/>
                    <a:pt x="3632" y="5215"/>
                  </a:cubicBezTo>
                  <a:lnTo>
                    <a:pt x="8300" y="1858"/>
                  </a:lnTo>
                  <a:lnTo>
                    <a:pt x="8300" y="7501"/>
                  </a:lnTo>
                  <a:lnTo>
                    <a:pt x="941" y="7501"/>
                  </a:lnTo>
                  <a:cubicBezTo>
                    <a:pt x="846" y="7501"/>
                    <a:pt x="775" y="7572"/>
                    <a:pt x="775" y="7668"/>
                  </a:cubicBezTo>
                  <a:cubicBezTo>
                    <a:pt x="775" y="7751"/>
                    <a:pt x="846" y="7834"/>
                    <a:pt x="941" y="7834"/>
                  </a:cubicBezTo>
                  <a:lnTo>
                    <a:pt x="8454" y="7834"/>
                  </a:lnTo>
                  <a:cubicBezTo>
                    <a:pt x="8538" y="7834"/>
                    <a:pt x="8621" y="7751"/>
                    <a:pt x="8621" y="7668"/>
                  </a:cubicBezTo>
                  <a:lnTo>
                    <a:pt x="8621" y="1548"/>
                  </a:lnTo>
                  <a:cubicBezTo>
                    <a:pt x="8625" y="1552"/>
                    <a:pt x="8628" y="1553"/>
                    <a:pt x="8629" y="1553"/>
                  </a:cubicBezTo>
                  <a:cubicBezTo>
                    <a:pt x="8633" y="1553"/>
                    <a:pt x="8633" y="1548"/>
                    <a:pt x="8633" y="1548"/>
                  </a:cubicBezTo>
                  <a:cubicBezTo>
                    <a:pt x="8621" y="1477"/>
                    <a:pt x="8561" y="1417"/>
                    <a:pt x="8466" y="1417"/>
                  </a:cubicBezTo>
                  <a:lnTo>
                    <a:pt x="7919" y="1417"/>
                  </a:lnTo>
                  <a:lnTo>
                    <a:pt x="7919" y="167"/>
                  </a:lnTo>
                  <a:cubicBezTo>
                    <a:pt x="7919" y="72"/>
                    <a:pt x="7847" y="0"/>
                    <a:pt x="77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26"/>
          <p:cNvGrpSpPr/>
          <p:nvPr/>
        </p:nvGrpSpPr>
        <p:grpSpPr>
          <a:xfrm>
            <a:off x="3045775" y="1453488"/>
            <a:ext cx="3052500" cy="3052500"/>
            <a:chOff x="4389375" y="1045500"/>
            <a:chExt cx="3052500" cy="3052500"/>
          </a:xfrm>
        </p:grpSpPr>
        <p:sp>
          <p:nvSpPr>
            <p:cNvPr id="555" name="Google Shape;555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2991682"/>
                <a:gd name="adj2" fmla="val 11353025"/>
              </a:avLst>
            </a:prstGeom>
            <a:solidFill>
              <a:schemeClr val="accent5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18630211"/>
                <a:gd name="adj2" fmla="val 2992373"/>
              </a:avLst>
            </a:prstGeom>
            <a:solidFill>
              <a:schemeClr val="accent3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15043696"/>
                <a:gd name="adj2" fmla="val 18626570"/>
              </a:avLst>
            </a:prstGeom>
            <a:solidFill>
              <a:schemeClr val="accent2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11361736"/>
                <a:gd name="adj2" fmla="val 15052745"/>
              </a:avLst>
            </a:prstGeom>
            <a:solidFill>
              <a:schemeClr val="accent1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6"/>
            <p:cNvSpPr txBox="1"/>
            <p:nvPr/>
          </p:nvSpPr>
          <p:spPr>
            <a:xfrm>
              <a:off x="5040364" y="3054724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0" name="Google Shape;560;p26"/>
            <p:cNvSpPr txBox="1"/>
            <p:nvPr/>
          </p:nvSpPr>
          <p:spPr>
            <a:xfrm>
              <a:off x="6351589" y="2349374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1" name="Google Shape;561;p26"/>
            <p:cNvSpPr txBox="1"/>
            <p:nvPr/>
          </p:nvSpPr>
          <p:spPr>
            <a:xfrm>
              <a:off x="5658014" y="1471924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2" name="Google Shape;562;p26"/>
            <p:cNvSpPr txBox="1"/>
            <p:nvPr/>
          </p:nvSpPr>
          <p:spPr>
            <a:xfrm>
              <a:off x="4651564" y="1792349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63" name="Google Shape;563;p2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564" name="Google Shape;564;p26"/>
          <p:cNvGrpSpPr/>
          <p:nvPr/>
        </p:nvGrpSpPr>
        <p:grpSpPr>
          <a:xfrm>
            <a:off x="710275" y="1592600"/>
            <a:ext cx="2851100" cy="1179763"/>
            <a:chOff x="710275" y="1442775"/>
            <a:chExt cx="2851100" cy="1179763"/>
          </a:xfrm>
        </p:grpSpPr>
        <p:sp>
          <p:nvSpPr>
            <p:cNvPr id="565" name="Google Shape;565;p26"/>
            <p:cNvSpPr txBox="1"/>
            <p:nvPr/>
          </p:nvSpPr>
          <p:spPr>
            <a:xfrm>
              <a:off x="710275" y="16077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6" name="Google Shape;566;p26"/>
            <p:cNvSpPr txBox="1"/>
            <p:nvPr/>
          </p:nvSpPr>
          <p:spPr>
            <a:xfrm>
              <a:off x="710275" y="18617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815175" y="1442775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68" name="Google Shape;568;p26"/>
            <p:cNvCxnSpPr/>
            <p:nvPr/>
          </p:nvCxnSpPr>
          <p:spPr>
            <a:xfrm>
              <a:off x="1575075" y="1488825"/>
              <a:ext cx="1986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9" name="Google Shape;569;p26"/>
          <p:cNvGrpSpPr/>
          <p:nvPr/>
        </p:nvGrpSpPr>
        <p:grpSpPr>
          <a:xfrm>
            <a:off x="710275" y="3187125"/>
            <a:ext cx="2171600" cy="1179763"/>
            <a:chOff x="710275" y="3037300"/>
            <a:chExt cx="2171600" cy="1179763"/>
          </a:xfrm>
        </p:grpSpPr>
        <p:sp>
          <p:nvSpPr>
            <p:cNvPr id="570" name="Google Shape;570;p26"/>
            <p:cNvSpPr txBox="1"/>
            <p:nvPr/>
          </p:nvSpPr>
          <p:spPr>
            <a:xfrm>
              <a:off x="710275" y="32022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3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1" name="Google Shape;571;p26"/>
            <p:cNvSpPr txBox="1"/>
            <p:nvPr/>
          </p:nvSpPr>
          <p:spPr>
            <a:xfrm>
              <a:off x="710275" y="34562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815175" y="3037300"/>
              <a:ext cx="607500" cy="92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3" name="Google Shape;573;p26"/>
            <p:cNvCxnSpPr/>
            <p:nvPr/>
          </p:nvCxnSpPr>
          <p:spPr>
            <a:xfrm>
              <a:off x="1575075" y="30833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74" name="Google Shape;574;p26"/>
          <p:cNvGrpSpPr/>
          <p:nvPr/>
        </p:nvGrpSpPr>
        <p:grpSpPr>
          <a:xfrm>
            <a:off x="5582675" y="1592600"/>
            <a:ext cx="2851100" cy="1179763"/>
            <a:chOff x="5582675" y="1442775"/>
            <a:chExt cx="2851100" cy="1179763"/>
          </a:xfrm>
        </p:grpSpPr>
        <p:sp>
          <p:nvSpPr>
            <p:cNvPr id="575" name="Google Shape;575;p26"/>
            <p:cNvSpPr txBox="1"/>
            <p:nvPr/>
          </p:nvSpPr>
          <p:spPr>
            <a:xfrm>
              <a:off x="6549175" y="16077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6" name="Google Shape;576;p26"/>
            <p:cNvSpPr txBox="1"/>
            <p:nvPr/>
          </p:nvSpPr>
          <p:spPr>
            <a:xfrm>
              <a:off x="6549175" y="18617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7721375" y="1442775"/>
              <a:ext cx="607500" cy="92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8" name="Google Shape;578;p26"/>
            <p:cNvCxnSpPr/>
            <p:nvPr/>
          </p:nvCxnSpPr>
          <p:spPr>
            <a:xfrm>
              <a:off x="5582675" y="1488825"/>
              <a:ext cx="1986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79" name="Google Shape;579;p26"/>
          <p:cNvGrpSpPr/>
          <p:nvPr/>
        </p:nvGrpSpPr>
        <p:grpSpPr>
          <a:xfrm>
            <a:off x="6262175" y="3187125"/>
            <a:ext cx="2171600" cy="1179763"/>
            <a:chOff x="6262175" y="3037300"/>
            <a:chExt cx="2171600" cy="1179763"/>
          </a:xfrm>
        </p:grpSpPr>
        <p:sp>
          <p:nvSpPr>
            <p:cNvPr id="580" name="Google Shape;580;p26"/>
            <p:cNvSpPr txBox="1"/>
            <p:nvPr/>
          </p:nvSpPr>
          <p:spPr>
            <a:xfrm>
              <a:off x="6549175" y="32022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4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1" name="Google Shape;581;p26"/>
            <p:cNvSpPr txBox="1"/>
            <p:nvPr/>
          </p:nvSpPr>
          <p:spPr>
            <a:xfrm>
              <a:off x="6549175" y="34562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7721375" y="3037300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3" name="Google Shape;583;p26"/>
            <p:cNvCxnSpPr/>
            <p:nvPr/>
          </p:nvCxnSpPr>
          <p:spPr>
            <a:xfrm>
              <a:off x="6262175" y="30833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589" name="Google Shape;589;p27"/>
          <p:cNvGrpSpPr/>
          <p:nvPr/>
        </p:nvGrpSpPr>
        <p:grpSpPr>
          <a:xfrm>
            <a:off x="2888625" y="1296450"/>
            <a:ext cx="3366600" cy="3366600"/>
            <a:chOff x="2888625" y="1279825"/>
            <a:chExt cx="3366600" cy="3366600"/>
          </a:xfrm>
        </p:grpSpPr>
        <p:grpSp>
          <p:nvGrpSpPr>
            <p:cNvPr id="590" name="Google Shape;590;p27"/>
            <p:cNvGrpSpPr/>
            <p:nvPr/>
          </p:nvGrpSpPr>
          <p:grpSpPr>
            <a:xfrm>
              <a:off x="3504625" y="1895825"/>
              <a:ext cx="2164750" cy="2134800"/>
              <a:chOff x="3504625" y="1743425"/>
              <a:chExt cx="2164750" cy="2134800"/>
            </a:xfrm>
          </p:grpSpPr>
          <p:sp>
            <p:nvSpPr>
              <p:cNvPr id="591" name="Google Shape;591;p27"/>
              <p:cNvSpPr/>
              <p:nvPr/>
            </p:nvSpPr>
            <p:spPr>
              <a:xfrm>
                <a:off x="3504625" y="1743425"/>
                <a:ext cx="2134800" cy="2134800"/>
              </a:xfrm>
              <a:prstGeom prst="pie">
                <a:avLst>
                  <a:gd name="adj1" fmla="val 19001718"/>
                  <a:gd name="adj2" fmla="val 2901665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7"/>
              <p:cNvSpPr txBox="1"/>
              <p:nvPr/>
            </p:nvSpPr>
            <p:spPr>
              <a:xfrm>
                <a:off x="4788575" y="2550300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10</a:t>
                </a:r>
                <a:r>
                  <a:rPr lang="en" sz="1600">
                    <a:solidFill>
                      <a:schemeClr val="lt1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93" name="Google Shape;593;p27"/>
            <p:cNvGrpSpPr/>
            <p:nvPr/>
          </p:nvGrpSpPr>
          <p:grpSpPr>
            <a:xfrm>
              <a:off x="3261050" y="1652250"/>
              <a:ext cx="2622000" cy="2622000"/>
              <a:chOff x="3261050" y="1499850"/>
              <a:chExt cx="2622000" cy="2622000"/>
            </a:xfrm>
          </p:grpSpPr>
          <p:sp>
            <p:nvSpPr>
              <p:cNvPr id="594" name="Google Shape;594;p27"/>
              <p:cNvSpPr/>
              <p:nvPr/>
            </p:nvSpPr>
            <p:spPr>
              <a:xfrm>
                <a:off x="3261050" y="1499850"/>
                <a:ext cx="2622000" cy="2622000"/>
              </a:xfrm>
              <a:prstGeom prst="pie">
                <a:avLst>
                  <a:gd name="adj1" fmla="val 2863663"/>
                  <a:gd name="adj2" fmla="val 8037408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7"/>
              <p:cNvSpPr txBox="1"/>
              <p:nvPr/>
            </p:nvSpPr>
            <p:spPr>
              <a:xfrm>
                <a:off x="4131500" y="3357425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15</a:t>
                </a:r>
                <a:r>
                  <a:rPr lang="en" sz="1600">
                    <a:solidFill>
                      <a:schemeClr val="lt1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96" name="Google Shape;596;p27"/>
            <p:cNvGrpSpPr/>
            <p:nvPr/>
          </p:nvGrpSpPr>
          <p:grpSpPr>
            <a:xfrm>
              <a:off x="3123960" y="1515160"/>
              <a:ext cx="2895900" cy="2895900"/>
              <a:chOff x="3123960" y="1362760"/>
              <a:chExt cx="2895900" cy="2895900"/>
            </a:xfrm>
          </p:grpSpPr>
          <p:sp>
            <p:nvSpPr>
              <p:cNvPr id="597" name="Google Shape;597;p27"/>
              <p:cNvSpPr/>
              <p:nvPr/>
            </p:nvSpPr>
            <p:spPr>
              <a:xfrm>
                <a:off x="3123960" y="1362760"/>
                <a:ext cx="2895900" cy="2895900"/>
              </a:xfrm>
              <a:prstGeom prst="pie">
                <a:avLst>
                  <a:gd name="adj1" fmla="val 7942849"/>
                  <a:gd name="adj2" fmla="val 1350011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7"/>
              <p:cNvSpPr txBox="1"/>
              <p:nvPr/>
            </p:nvSpPr>
            <p:spPr>
              <a:xfrm>
                <a:off x="3261050" y="2550300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35</a:t>
                </a:r>
                <a:r>
                  <a:rPr lang="en" sz="1600">
                    <a:solidFill>
                      <a:schemeClr val="lt1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99" name="Google Shape;599;p27"/>
            <p:cNvGrpSpPr/>
            <p:nvPr/>
          </p:nvGrpSpPr>
          <p:grpSpPr>
            <a:xfrm>
              <a:off x="2888625" y="1279825"/>
              <a:ext cx="3366600" cy="3366600"/>
              <a:chOff x="2888625" y="1127425"/>
              <a:chExt cx="3366600" cy="3366600"/>
            </a:xfrm>
          </p:grpSpPr>
          <p:sp>
            <p:nvSpPr>
              <p:cNvPr id="600" name="Google Shape;600;p27"/>
              <p:cNvSpPr/>
              <p:nvPr/>
            </p:nvSpPr>
            <p:spPr>
              <a:xfrm>
                <a:off x="2888625" y="1127425"/>
                <a:ext cx="3366600" cy="3366600"/>
              </a:xfrm>
              <a:prstGeom prst="pie">
                <a:avLst>
                  <a:gd name="adj1" fmla="val 13421822"/>
                  <a:gd name="adj2" fmla="val 1906799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7"/>
              <p:cNvSpPr txBox="1"/>
              <p:nvPr/>
            </p:nvSpPr>
            <p:spPr>
              <a:xfrm>
                <a:off x="4131500" y="1510025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50</a:t>
                </a:r>
                <a:r>
                  <a:rPr lang="en" sz="1600">
                    <a:solidFill>
                      <a:srgbClr val="FFFFFF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endParaRPr>
              </a:p>
            </p:txBody>
          </p:sp>
        </p:grpSp>
        <p:sp>
          <p:nvSpPr>
            <p:cNvPr id="602" name="Google Shape;602;p27"/>
            <p:cNvSpPr/>
            <p:nvPr/>
          </p:nvSpPr>
          <p:spPr>
            <a:xfrm>
              <a:off x="4260450" y="2651650"/>
              <a:ext cx="622800" cy="622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27"/>
          <p:cNvGrpSpPr/>
          <p:nvPr/>
        </p:nvGrpSpPr>
        <p:grpSpPr>
          <a:xfrm>
            <a:off x="6549175" y="1624388"/>
            <a:ext cx="1884600" cy="1014775"/>
            <a:chOff x="6549175" y="1626963"/>
            <a:chExt cx="1884600" cy="1014775"/>
          </a:xfrm>
        </p:grpSpPr>
        <p:sp>
          <p:nvSpPr>
            <p:cNvPr id="604" name="Google Shape;604;p27"/>
            <p:cNvSpPr txBox="1"/>
            <p:nvPr/>
          </p:nvSpPr>
          <p:spPr>
            <a:xfrm>
              <a:off x="6549175" y="16269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5" name="Google Shape;605;p27"/>
            <p:cNvSpPr txBox="1"/>
            <p:nvPr/>
          </p:nvSpPr>
          <p:spPr>
            <a:xfrm>
              <a:off x="6549175" y="18809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6" name="Google Shape;606;p27"/>
          <p:cNvGrpSpPr/>
          <p:nvPr/>
        </p:nvGrpSpPr>
        <p:grpSpPr>
          <a:xfrm>
            <a:off x="710275" y="3218913"/>
            <a:ext cx="1884600" cy="1014775"/>
            <a:chOff x="710275" y="3221488"/>
            <a:chExt cx="1884600" cy="1014775"/>
          </a:xfrm>
        </p:grpSpPr>
        <p:sp>
          <p:nvSpPr>
            <p:cNvPr id="607" name="Google Shape;607;p27"/>
            <p:cNvSpPr txBox="1"/>
            <p:nvPr/>
          </p:nvSpPr>
          <p:spPr>
            <a:xfrm>
              <a:off x="710275" y="32214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8" name="Google Shape;608;p27"/>
            <p:cNvSpPr txBox="1"/>
            <p:nvPr/>
          </p:nvSpPr>
          <p:spPr>
            <a:xfrm>
              <a:off x="710275" y="34754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9" name="Google Shape;609;p27"/>
          <p:cNvGrpSpPr/>
          <p:nvPr/>
        </p:nvGrpSpPr>
        <p:grpSpPr>
          <a:xfrm>
            <a:off x="710275" y="1624388"/>
            <a:ext cx="1884600" cy="1014775"/>
            <a:chOff x="710275" y="1626963"/>
            <a:chExt cx="1884600" cy="1014775"/>
          </a:xfrm>
        </p:grpSpPr>
        <p:sp>
          <p:nvSpPr>
            <p:cNvPr id="610" name="Google Shape;610;p27"/>
            <p:cNvSpPr txBox="1"/>
            <p:nvPr/>
          </p:nvSpPr>
          <p:spPr>
            <a:xfrm>
              <a:off x="710275" y="16269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1" name="Google Shape;611;p27"/>
            <p:cNvSpPr txBox="1"/>
            <p:nvPr/>
          </p:nvSpPr>
          <p:spPr>
            <a:xfrm>
              <a:off x="710275" y="18809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2" name="Google Shape;612;p27"/>
          <p:cNvGrpSpPr/>
          <p:nvPr/>
        </p:nvGrpSpPr>
        <p:grpSpPr>
          <a:xfrm>
            <a:off x="6549175" y="3218913"/>
            <a:ext cx="1884600" cy="1014775"/>
            <a:chOff x="6549175" y="3221488"/>
            <a:chExt cx="1884600" cy="1014775"/>
          </a:xfrm>
        </p:grpSpPr>
        <p:sp>
          <p:nvSpPr>
            <p:cNvPr id="613" name="Google Shape;613;p27"/>
            <p:cNvSpPr txBox="1"/>
            <p:nvPr/>
          </p:nvSpPr>
          <p:spPr>
            <a:xfrm>
              <a:off x="6549175" y="32214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4" name="Google Shape;614;p27"/>
            <p:cNvSpPr txBox="1"/>
            <p:nvPr/>
          </p:nvSpPr>
          <p:spPr>
            <a:xfrm>
              <a:off x="6549175" y="34754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620" name="Google Shape;620;p28"/>
          <p:cNvGrpSpPr/>
          <p:nvPr/>
        </p:nvGrpSpPr>
        <p:grpSpPr>
          <a:xfrm>
            <a:off x="5520225" y="3652574"/>
            <a:ext cx="2673900" cy="856326"/>
            <a:chOff x="5520225" y="3502762"/>
            <a:chExt cx="2673900" cy="856326"/>
          </a:xfrm>
        </p:grpSpPr>
        <p:sp>
          <p:nvSpPr>
            <p:cNvPr id="621" name="Google Shape;621;p28"/>
            <p:cNvSpPr txBox="1"/>
            <p:nvPr/>
          </p:nvSpPr>
          <p:spPr>
            <a:xfrm>
              <a:off x="5520225" y="3795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520225" y="3502762"/>
              <a:ext cx="2673900" cy="273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3" name="Google Shape;623;p28"/>
          <p:cNvGrpSpPr/>
          <p:nvPr/>
        </p:nvGrpSpPr>
        <p:grpSpPr>
          <a:xfrm>
            <a:off x="5520225" y="1450575"/>
            <a:ext cx="2673900" cy="856325"/>
            <a:chOff x="5520225" y="1300763"/>
            <a:chExt cx="2673900" cy="856325"/>
          </a:xfrm>
        </p:grpSpPr>
        <p:sp>
          <p:nvSpPr>
            <p:cNvPr id="624" name="Google Shape;624;p28"/>
            <p:cNvSpPr txBox="1"/>
            <p:nvPr/>
          </p:nvSpPr>
          <p:spPr>
            <a:xfrm>
              <a:off x="5520225" y="1593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5520225" y="1300763"/>
              <a:ext cx="2673900" cy="273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6" name="Google Shape;626;p28"/>
          <p:cNvGrpSpPr/>
          <p:nvPr/>
        </p:nvGrpSpPr>
        <p:grpSpPr>
          <a:xfrm>
            <a:off x="5520225" y="2551576"/>
            <a:ext cx="2673900" cy="856325"/>
            <a:chOff x="5520225" y="2401763"/>
            <a:chExt cx="2673900" cy="856325"/>
          </a:xfrm>
        </p:grpSpPr>
        <p:sp>
          <p:nvSpPr>
            <p:cNvPr id="627" name="Google Shape;627;p28"/>
            <p:cNvSpPr txBox="1"/>
            <p:nvPr/>
          </p:nvSpPr>
          <p:spPr>
            <a:xfrm>
              <a:off x="5520225" y="2694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5520225" y="2401763"/>
              <a:ext cx="2673900" cy="27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9" name="Google Shape;629;p28"/>
          <p:cNvGrpSpPr/>
          <p:nvPr/>
        </p:nvGrpSpPr>
        <p:grpSpPr>
          <a:xfrm>
            <a:off x="949925" y="1553960"/>
            <a:ext cx="3933296" cy="2851555"/>
            <a:chOff x="949925" y="1404147"/>
            <a:chExt cx="3933296" cy="2851555"/>
          </a:xfrm>
        </p:grpSpPr>
        <p:grpSp>
          <p:nvGrpSpPr>
            <p:cNvPr id="630" name="Google Shape;630;p28"/>
            <p:cNvGrpSpPr/>
            <p:nvPr/>
          </p:nvGrpSpPr>
          <p:grpSpPr>
            <a:xfrm>
              <a:off x="2031665" y="1404147"/>
              <a:ext cx="2851555" cy="2851555"/>
              <a:chOff x="6868325" y="1240250"/>
              <a:chExt cx="1423500" cy="1423500"/>
            </a:xfrm>
          </p:grpSpPr>
          <p:sp>
            <p:nvSpPr>
              <p:cNvPr id="631" name="Google Shape;631;p28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8248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8"/>
              <p:cNvSpPr/>
              <p:nvPr/>
            </p:nvSpPr>
            <p:spPr>
              <a:xfrm>
                <a:off x="6869962" y="1240253"/>
                <a:ext cx="1420200" cy="1420200"/>
              </a:xfrm>
              <a:prstGeom prst="blockArc">
                <a:avLst>
                  <a:gd name="adj1" fmla="val 21597691"/>
                  <a:gd name="adj2" fmla="val 16212183"/>
                  <a:gd name="adj3" fmla="val 827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3" name="Google Shape;633;p28"/>
            <p:cNvSpPr/>
            <p:nvPr/>
          </p:nvSpPr>
          <p:spPr>
            <a:xfrm>
              <a:off x="2335593" y="1708075"/>
              <a:ext cx="2243700" cy="2243700"/>
            </a:xfrm>
            <a:prstGeom prst="donut">
              <a:avLst>
                <a:gd name="adj" fmla="val 1062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2338143" y="1710625"/>
              <a:ext cx="2238600" cy="2238600"/>
            </a:xfrm>
            <a:prstGeom prst="blockArc">
              <a:avLst>
                <a:gd name="adj1" fmla="val 2077565"/>
                <a:gd name="adj2" fmla="val 16217890"/>
                <a:gd name="adj3" fmla="val 10528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5" name="Google Shape;635;p28"/>
            <p:cNvGrpSpPr/>
            <p:nvPr/>
          </p:nvGrpSpPr>
          <p:grpSpPr>
            <a:xfrm>
              <a:off x="2668966" y="2041000"/>
              <a:ext cx="1576953" cy="1577850"/>
              <a:chOff x="6868325" y="1239440"/>
              <a:chExt cx="1423500" cy="1424310"/>
            </a:xfrm>
          </p:grpSpPr>
          <p:sp>
            <p:nvSpPr>
              <p:cNvPr id="636" name="Google Shape;636;p28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507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8"/>
              <p:cNvSpPr/>
              <p:nvPr/>
            </p:nvSpPr>
            <p:spPr>
              <a:xfrm>
                <a:off x="6869962" y="1239440"/>
                <a:ext cx="1420200" cy="1420200"/>
              </a:xfrm>
              <a:prstGeom prst="blockArc">
                <a:avLst>
                  <a:gd name="adj1" fmla="val 5423556"/>
                  <a:gd name="adj2" fmla="val 16203475"/>
                  <a:gd name="adj3" fmla="val 14985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8" name="Google Shape;638;p28"/>
            <p:cNvSpPr/>
            <p:nvPr/>
          </p:nvSpPr>
          <p:spPr>
            <a:xfrm>
              <a:off x="949925" y="1404152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949925" y="1902664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65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949925" y="2401177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cxnSp>
          <p:nvCxnSpPr>
            <p:cNvPr id="641" name="Google Shape;641;p28"/>
            <p:cNvCxnSpPr>
              <a:stCxn id="638" idx="3"/>
            </p:cNvCxnSpPr>
            <p:nvPr/>
          </p:nvCxnSpPr>
          <p:spPr>
            <a:xfrm>
              <a:off x="1610525" y="1591202"/>
              <a:ext cx="1477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2" name="Google Shape;642;p28"/>
            <p:cNvCxnSpPr>
              <a:stCxn id="639" idx="3"/>
            </p:cNvCxnSpPr>
            <p:nvPr/>
          </p:nvCxnSpPr>
          <p:spPr>
            <a:xfrm>
              <a:off x="1610525" y="2089714"/>
              <a:ext cx="1171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3" name="Google Shape;643;p28"/>
            <p:cNvCxnSpPr>
              <a:stCxn id="640" idx="3"/>
            </p:cNvCxnSpPr>
            <p:nvPr/>
          </p:nvCxnSpPr>
          <p:spPr>
            <a:xfrm>
              <a:off x="1610525" y="2588227"/>
              <a:ext cx="1242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9"/>
          <p:cNvGrpSpPr/>
          <p:nvPr/>
        </p:nvGrpSpPr>
        <p:grpSpPr>
          <a:xfrm>
            <a:off x="792375" y="1312800"/>
            <a:ext cx="3064800" cy="3064800"/>
            <a:chOff x="792375" y="1239425"/>
            <a:chExt cx="3064800" cy="3064800"/>
          </a:xfrm>
        </p:grpSpPr>
        <p:sp>
          <p:nvSpPr>
            <p:cNvPr id="649" name="Google Shape;649;p29"/>
            <p:cNvSpPr/>
            <p:nvPr/>
          </p:nvSpPr>
          <p:spPr>
            <a:xfrm>
              <a:off x="923625" y="1370675"/>
              <a:ext cx="2802300" cy="280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 rot="10800000" flipH="1">
              <a:off x="792375" y="1239425"/>
              <a:ext cx="3064800" cy="3064800"/>
            </a:xfrm>
            <a:prstGeom prst="blockArc">
              <a:avLst>
                <a:gd name="adj1" fmla="val 5383899"/>
                <a:gd name="adj2" fmla="val 16197592"/>
                <a:gd name="adj3" fmla="val 807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9"/>
          <p:cNvGrpSpPr/>
          <p:nvPr/>
        </p:nvGrpSpPr>
        <p:grpSpPr>
          <a:xfrm>
            <a:off x="1038675" y="1559250"/>
            <a:ext cx="2572200" cy="2571900"/>
            <a:chOff x="1038675" y="1485875"/>
            <a:chExt cx="2572200" cy="2571900"/>
          </a:xfrm>
        </p:grpSpPr>
        <p:sp>
          <p:nvSpPr>
            <p:cNvPr id="652" name="Google Shape;652;p29"/>
            <p:cNvSpPr/>
            <p:nvPr/>
          </p:nvSpPr>
          <p:spPr>
            <a:xfrm>
              <a:off x="1159025" y="1606050"/>
              <a:ext cx="2331600" cy="2331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9"/>
            <p:cNvSpPr/>
            <p:nvPr/>
          </p:nvSpPr>
          <p:spPr>
            <a:xfrm rot="10800000" flipH="1">
              <a:off x="1038675" y="1485875"/>
              <a:ext cx="2572200" cy="2571900"/>
            </a:xfrm>
            <a:prstGeom prst="blockArc">
              <a:avLst>
                <a:gd name="adj1" fmla="val 3698438"/>
                <a:gd name="adj2" fmla="val 16196780"/>
                <a:gd name="adj3" fmla="val 953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29"/>
          <p:cNvGrpSpPr/>
          <p:nvPr/>
        </p:nvGrpSpPr>
        <p:grpSpPr>
          <a:xfrm>
            <a:off x="1283325" y="1803750"/>
            <a:ext cx="2082900" cy="2082900"/>
            <a:chOff x="1283325" y="1730375"/>
            <a:chExt cx="2082900" cy="2082900"/>
          </a:xfrm>
        </p:grpSpPr>
        <p:sp>
          <p:nvSpPr>
            <p:cNvPr id="655" name="Google Shape;655;p29"/>
            <p:cNvSpPr/>
            <p:nvPr/>
          </p:nvSpPr>
          <p:spPr>
            <a:xfrm>
              <a:off x="1399175" y="1846200"/>
              <a:ext cx="1851300" cy="1851300"/>
            </a:xfrm>
            <a:prstGeom prst="ellipse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 rot="10800000" flipH="1">
              <a:off x="1283325" y="1730375"/>
              <a:ext cx="2082900" cy="2082900"/>
            </a:xfrm>
            <a:prstGeom prst="blockArc">
              <a:avLst>
                <a:gd name="adj1" fmla="val 1545075"/>
                <a:gd name="adj2" fmla="val 16195235"/>
                <a:gd name="adj3" fmla="val 119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9"/>
          <p:cNvGrpSpPr/>
          <p:nvPr/>
        </p:nvGrpSpPr>
        <p:grpSpPr>
          <a:xfrm>
            <a:off x="1528575" y="2049000"/>
            <a:ext cx="1592400" cy="1592400"/>
            <a:chOff x="1528575" y="1975625"/>
            <a:chExt cx="1592400" cy="1592400"/>
          </a:xfrm>
        </p:grpSpPr>
        <p:sp>
          <p:nvSpPr>
            <p:cNvPr id="658" name="Google Shape;658;p29"/>
            <p:cNvSpPr/>
            <p:nvPr/>
          </p:nvSpPr>
          <p:spPr>
            <a:xfrm>
              <a:off x="1644350" y="2091375"/>
              <a:ext cx="1360800" cy="13608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 rot="10800000" flipH="1">
              <a:off x="1528575" y="1975625"/>
              <a:ext cx="1592400" cy="1592400"/>
            </a:xfrm>
            <a:prstGeom prst="blockArc">
              <a:avLst>
                <a:gd name="adj1" fmla="val 19723798"/>
                <a:gd name="adj2" fmla="val 16192946"/>
                <a:gd name="adj3" fmla="val 15569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4122675" y="3026752"/>
            <a:ext cx="1884600" cy="1467559"/>
            <a:chOff x="4122675" y="2953377"/>
            <a:chExt cx="1884600" cy="1467559"/>
          </a:xfrm>
        </p:grpSpPr>
        <p:sp>
          <p:nvSpPr>
            <p:cNvPr id="662" name="Google Shape;662;p29"/>
            <p:cNvSpPr txBox="1"/>
            <p:nvPr/>
          </p:nvSpPr>
          <p:spPr>
            <a:xfrm>
              <a:off x="4122675" y="3723736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4122675" y="3431110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5245713" y="2953377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467075" y="3026752"/>
            <a:ext cx="1884600" cy="1467559"/>
            <a:chOff x="6467075" y="2953377"/>
            <a:chExt cx="1884600" cy="1467559"/>
          </a:xfrm>
        </p:grpSpPr>
        <p:sp>
          <p:nvSpPr>
            <p:cNvPr id="666" name="Google Shape;666;p29"/>
            <p:cNvSpPr txBox="1"/>
            <p:nvPr/>
          </p:nvSpPr>
          <p:spPr>
            <a:xfrm>
              <a:off x="6467075" y="3723736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6467075" y="3431110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7586475" y="2953377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4122675" y="1312789"/>
            <a:ext cx="1884600" cy="1458857"/>
            <a:chOff x="4122675" y="1239414"/>
            <a:chExt cx="1884600" cy="1458857"/>
          </a:xfrm>
        </p:grpSpPr>
        <p:sp>
          <p:nvSpPr>
            <p:cNvPr id="670" name="Google Shape;670;p29"/>
            <p:cNvSpPr txBox="1"/>
            <p:nvPr/>
          </p:nvSpPr>
          <p:spPr>
            <a:xfrm>
              <a:off x="4122675" y="200107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4122675" y="1708446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5245713" y="1239414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467075" y="1312789"/>
            <a:ext cx="1884600" cy="1458857"/>
            <a:chOff x="6467075" y="1239414"/>
            <a:chExt cx="1884600" cy="1458857"/>
          </a:xfrm>
        </p:grpSpPr>
        <p:sp>
          <p:nvSpPr>
            <p:cNvPr id="674" name="Google Shape;674;p29"/>
            <p:cNvSpPr txBox="1"/>
            <p:nvPr/>
          </p:nvSpPr>
          <p:spPr>
            <a:xfrm>
              <a:off x="6467075" y="200107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6467075" y="1708446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7586475" y="1239414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30"/>
          <p:cNvGrpSpPr/>
          <p:nvPr/>
        </p:nvGrpSpPr>
        <p:grpSpPr>
          <a:xfrm>
            <a:off x="1171229" y="1317004"/>
            <a:ext cx="3881808" cy="2917470"/>
            <a:chOff x="2805784" y="1248756"/>
            <a:chExt cx="3996096" cy="3003367"/>
          </a:xfrm>
        </p:grpSpPr>
        <p:cxnSp>
          <p:nvCxnSpPr>
            <p:cNvPr id="682" name="Google Shape;682;p30"/>
            <p:cNvCxnSpPr/>
            <p:nvPr/>
          </p:nvCxnSpPr>
          <p:spPr>
            <a:xfrm>
              <a:off x="2810490" y="4212206"/>
              <a:ext cx="2175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683" name="Google Shape;683;p30"/>
            <p:cNvSpPr/>
            <p:nvPr/>
          </p:nvSpPr>
          <p:spPr>
            <a:xfrm>
              <a:off x="3798514" y="1248756"/>
              <a:ext cx="3003367" cy="3003367"/>
            </a:xfrm>
            <a:prstGeom prst="arc">
              <a:avLst>
                <a:gd name="adj1" fmla="val 16200000"/>
                <a:gd name="adj2" fmla="val 6136707"/>
              </a:avLst>
            </a:prstGeom>
            <a:noFill/>
            <a:ln w="2286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0"/>
            <p:cNvSpPr txBox="1"/>
            <p:nvPr/>
          </p:nvSpPr>
          <p:spPr>
            <a:xfrm>
              <a:off x="2805784" y="3788996"/>
              <a:ext cx="1347335" cy="339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55</a:t>
              </a:r>
              <a:r>
                <a:rPr lang="en" sz="2000">
                  <a:solidFill>
                    <a:schemeClr val="accen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85" name="Google Shape;685;p30"/>
          <p:cNvGrpSpPr/>
          <p:nvPr/>
        </p:nvGrpSpPr>
        <p:grpSpPr>
          <a:xfrm>
            <a:off x="1171229" y="1595532"/>
            <a:ext cx="3603439" cy="2360574"/>
            <a:chOff x="2805784" y="1535483"/>
            <a:chExt cx="3709532" cy="2430074"/>
          </a:xfrm>
        </p:grpSpPr>
        <p:sp>
          <p:nvSpPr>
            <p:cNvPr id="686" name="Google Shape;686;p30"/>
            <p:cNvSpPr/>
            <p:nvPr/>
          </p:nvSpPr>
          <p:spPr>
            <a:xfrm>
              <a:off x="4085242" y="1535483"/>
              <a:ext cx="2430074" cy="2430074"/>
            </a:xfrm>
            <a:prstGeom prst="arc">
              <a:avLst>
                <a:gd name="adj1" fmla="val 16200000"/>
                <a:gd name="adj2" fmla="val 9118718"/>
              </a:avLst>
            </a:prstGeom>
            <a:noFill/>
            <a:ln w="2286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7" name="Google Shape;687;p30"/>
            <p:cNvCxnSpPr/>
            <p:nvPr/>
          </p:nvCxnSpPr>
          <p:spPr>
            <a:xfrm>
              <a:off x="2806030" y="3323525"/>
              <a:ext cx="1438825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688" name="Google Shape;688;p30"/>
            <p:cNvSpPr txBox="1"/>
            <p:nvPr/>
          </p:nvSpPr>
          <p:spPr>
            <a:xfrm>
              <a:off x="2805784" y="2900317"/>
              <a:ext cx="1347335" cy="339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2000">
                  <a:solidFill>
                    <a:schemeClr val="accent2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89" name="Google Shape;689;p30"/>
          <p:cNvGrpSpPr/>
          <p:nvPr/>
        </p:nvGrpSpPr>
        <p:grpSpPr>
          <a:xfrm>
            <a:off x="1171229" y="1868712"/>
            <a:ext cx="3329954" cy="1813908"/>
            <a:chOff x="2805784" y="1816707"/>
            <a:chExt cx="3427994" cy="1867313"/>
          </a:xfrm>
        </p:grpSpPr>
        <p:sp>
          <p:nvSpPr>
            <p:cNvPr id="690" name="Google Shape;690;p30"/>
            <p:cNvSpPr/>
            <p:nvPr/>
          </p:nvSpPr>
          <p:spPr>
            <a:xfrm>
              <a:off x="4366465" y="1816707"/>
              <a:ext cx="1867313" cy="1867313"/>
            </a:xfrm>
            <a:prstGeom prst="arc">
              <a:avLst>
                <a:gd name="adj1" fmla="val 16200000"/>
                <a:gd name="adj2" fmla="val 12033762"/>
              </a:avLst>
            </a:prstGeom>
            <a:noFill/>
            <a:ln w="2286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91" name="Google Shape;691;p30"/>
            <p:cNvCxnSpPr/>
            <p:nvPr/>
          </p:nvCxnSpPr>
          <p:spPr>
            <a:xfrm>
              <a:off x="2806030" y="2434613"/>
              <a:ext cx="1616539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692" name="Google Shape;692;p30"/>
            <p:cNvSpPr txBox="1"/>
            <p:nvPr/>
          </p:nvSpPr>
          <p:spPr>
            <a:xfrm>
              <a:off x="2805784" y="2011637"/>
              <a:ext cx="1347335" cy="339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3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000">
                <a:solidFill>
                  <a:schemeClr val="accent3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693" name="Google Shape;693;p30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694" name="Google Shape;694;p30"/>
          <p:cNvGrpSpPr/>
          <p:nvPr/>
        </p:nvGrpSpPr>
        <p:grpSpPr>
          <a:xfrm>
            <a:off x="5759825" y="3666399"/>
            <a:ext cx="2673900" cy="806276"/>
            <a:chOff x="5759825" y="3413487"/>
            <a:chExt cx="2673900" cy="806276"/>
          </a:xfrm>
        </p:grpSpPr>
        <p:sp>
          <p:nvSpPr>
            <p:cNvPr id="695" name="Google Shape;695;p30"/>
            <p:cNvSpPr txBox="1"/>
            <p:nvPr/>
          </p:nvSpPr>
          <p:spPr>
            <a:xfrm>
              <a:off x="5759825" y="36560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5759825" y="3413487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7" name="Google Shape;697;p30"/>
          <p:cNvGrpSpPr/>
          <p:nvPr/>
        </p:nvGrpSpPr>
        <p:grpSpPr>
          <a:xfrm>
            <a:off x="5759825" y="1145808"/>
            <a:ext cx="2673900" cy="806275"/>
            <a:chOff x="5759825" y="1287688"/>
            <a:chExt cx="2673900" cy="806275"/>
          </a:xfrm>
        </p:grpSpPr>
        <p:sp>
          <p:nvSpPr>
            <p:cNvPr id="698" name="Google Shape;698;p30"/>
            <p:cNvSpPr txBox="1"/>
            <p:nvPr/>
          </p:nvSpPr>
          <p:spPr>
            <a:xfrm>
              <a:off x="5759825" y="15302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5759825" y="1287688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0" name="Google Shape;700;p30"/>
          <p:cNvGrpSpPr/>
          <p:nvPr/>
        </p:nvGrpSpPr>
        <p:grpSpPr>
          <a:xfrm>
            <a:off x="5759825" y="2406104"/>
            <a:ext cx="2673900" cy="806275"/>
            <a:chOff x="5759825" y="2350588"/>
            <a:chExt cx="2673900" cy="806275"/>
          </a:xfrm>
        </p:grpSpPr>
        <p:sp>
          <p:nvSpPr>
            <p:cNvPr id="701" name="Google Shape;701;p30"/>
            <p:cNvSpPr txBox="1"/>
            <p:nvPr/>
          </p:nvSpPr>
          <p:spPr>
            <a:xfrm>
              <a:off x="5759825" y="25931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5759825" y="2350588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3" name="Google Shape;703;p30"/>
          <p:cNvGrpSpPr/>
          <p:nvPr/>
        </p:nvGrpSpPr>
        <p:grpSpPr>
          <a:xfrm>
            <a:off x="710278" y="4046303"/>
            <a:ext cx="291388" cy="291388"/>
            <a:chOff x="4933458" y="1687279"/>
            <a:chExt cx="397907" cy="397907"/>
          </a:xfrm>
        </p:grpSpPr>
        <p:sp>
          <p:nvSpPr>
            <p:cNvPr id="704" name="Google Shape;704;p30"/>
            <p:cNvSpPr/>
            <p:nvPr/>
          </p:nvSpPr>
          <p:spPr>
            <a:xfrm>
              <a:off x="5071801" y="1766541"/>
              <a:ext cx="125867" cy="241215"/>
            </a:xfrm>
            <a:custGeom>
              <a:avLst/>
              <a:gdLst/>
              <a:ahLst/>
              <a:cxnLst/>
              <a:rect l="l" t="t" r="r" b="b"/>
              <a:pathLst>
                <a:path w="6031" h="11558" extrusionOk="0">
                  <a:moveTo>
                    <a:pt x="2415" y="1"/>
                  </a:moveTo>
                  <a:cubicBezTo>
                    <a:pt x="2233" y="993"/>
                    <a:pt x="1808" y="2415"/>
                    <a:pt x="0" y="2785"/>
                  </a:cubicBezTo>
                  <a:lnTo>
                    <a:pt x="0" y="4244"/>
                  </a:lnTo>
                  <a:lnTo>
                    <a:pt x="1228" y="4244"/>
                  </a:lnTo>
                  <a:cubicBezTo>
                    <a:pt x="1537" y="4244"/>
                    <a:pt x="1787" y="4496"/>
                    <a:pt x="1787" y="4803"/>
                  </a:cubicBezTo>
                  <a:lnTo>
                    <a:pt x="1787" y="9077"/>
                  </a:lnTo>
                  <a:cubicBezTo>
                    <a:pt x="1787" y="10222"/>
                    <a:pt x="2553" y="11558"/>
                    <a:pt x="4714" y="11558"/>
                  </a:cubicBezTo>
                  <a:cubicBezTo>
                    <a:pt x="5212" y="11558"/>
                    <a:pt x="5689" y="11535"/>
                    <a:pt x="6031" y="11512"/>
                  </a:cubicBezTo>
                  <a:lnTo>
                    <a:pt x="6031" y="9905"/>
                  </a:lnTo>
                  <a:lnTo>
                    <a:pt x="4891" y="9905"/>
                  </a:lnTo>
                  <a:cubicBezTo>
                    <a:pt x="3535" y="9905"/>
                    <a:pt x="3351" y="9125"/>
                    <a:pt x="3351" y="8363"/>
                  </a:cubicBezTo>
                  <a:lnTo>
                    <a:pt x="3351" y="4803"/>
                  </a:lnTo>
                  <a:cubicBezTo>
                    <a:pt x="3351" y="4496"/>
                    <a:pt x="3600" y="4244"/>
                    <a:pt x="3910" y="4244"/>
                  </a:cubicBezTo>
                  <a:lnTo>
                    <a:pt x="6031" y="4244"/>
                  </a:lnTo>
                  <a:lnTo>
                    <a:pt x="6031" y="2681"/>
                  </a:lnTo>
                  <a:lnTo>
                    <a:pt x="3910" y="2681"/>
                  </a:lnTo>
                  <a:cubicBezTo>
                    <a:pt x="3600" y="2681"/>
                    <a:pt x="3351" y="2431"/>
                    <a:pt x="3351" y="2122"/>
                  </a:cubicBezTo>
                  <a:lnTo>
                    <a:pt x="33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4933458" y="1687279"/>
              <a:ext cx="397907" cy="397907"/>
            </a:xfrm>
            <a:custGeom>
              <a:avLst/>
              <a:gdLst/>
              <a:ahLst/>
              <a:cxnLst/>
              <a:rect l="l" t="t" r="r" b="b"/>
              <a:pathLst>
                <a:path w="19066" h="19066" extrusionOk="0">
                  <a:moveTo>
                    <a:pt x="10539" y="2681"/>
                  </a:moveTo>
                  <a:cubicBezTo>
                    <a:pt x="10846" y="2681"/>
                    <a:pt x="11059" y="2932"/>
                    <a:pt x="11059" y="3240"/>
                  </a:cubicBezTo>
                  <a:lnTo>
                    <a:pt x="11059" y="5362"/>
                  </a:lnTo>
                  <a:lnTo>
                    <a:pt x="13219" y="5362"/>
                  </a:lnTo>
                  <a:cubicBezTo>
                    <a:pt x="13528" y="5362"/>
                    <a:pt x="13778" y="5612"/>
                    <a:pt x="13778" y="5921"/>
                  </a:cubicBezTo>
                  <a:lnTo>
                    <a:pt x="13778" y="8601"/>
                  </a:lnTo>
                  <a:cubicBezTo>
                    <a:pt x="13778" y="8911"/>
                    <a:pt x="13528" y="9160"/>
                    <a:pt x="13219" y="9160"/>
                  </a:cubicBezTo>
                  <a:lnTo>
                    <a:pt x="11096" y="9160"/>
                  </a:lnTo>
                  <a:lnTo>
                    <a:pt x="11096" y="12161"/>
                  </a:lnTo>
                  <a:cubicBezTo>
                    <a:pt x="11096" y="12440"/>
                    <a:pt x="11121" y="12520"/>
                    <a:pt x="11133" y="12541"/>
                  </a:cubicBezTo>
                  <a:cubicBezTo>
                    <a:pt x="11140" y="12541"/>
                    <a:pt x="11234" y="12585"/>
                    <a:pt x="11520" y="12585"/>
                  </a:cubicBezTo>
                  <a:lnTo>
                    <a:pt x="13219" y="12585"/>
                  </a:lnTo>
                  <a:cubicBezTo>
                    <a:pt x="13528" y="12585"/>
                    <a:pt x="13741" y="12836"/>
                    <a:pt x="13741" y="13144"/>
                  </a:cubicBezTo>
                  <a:lnTo>
                    <a:pt x="13741" y="15826"/>
                  </a:lnTo>
                  <a:cubicBezTo>
                    <a:pt x="13741" y="16113"/>
                    <a:pt x="13560" y="16351"/>
                    <a:pt x="13273" y="16382"/>
                  </a:cubicBezTo>
                  <a:cubicBezTo>
                    <a:pt x="13236" y="16385"/>
                    <a:pt x="12341" y="16474"/>
                    <a:pt x="11342" y="16474"/>
                  </a:cubicBezTo>
                  <a:cubicBezTo>
                    <a:pt x="8564" y="16474"/>
                    <a:pt x="7298" y="14609"/>
                    <a:pt x="7298" y="12877"/>
                  </a:cubicBezTo>
                  <a:lnTo>
                    <a:pt x="7298" y="9160"/>
                  </a:lnTo>
                  <a:lnTo>
                    <a:pt x="6070" y="9160"/>
                  </a:lnTo>
                  <a:cubicBezTo>
                    <a:pt x="5760" y="9160"/>
                    <a:pt x="5511" y="8911"/>
                    <a:pt x="5511" y="8601"/>
                  </a:cubicBezTo>
                  <a:lnTo>
                    <a:pt x="5511" y="6100"/>
                  </a:lnTo>
                  <a:cubicBezTo>
                    <a:pt x="5511" y="5808"/>
                    <a:pt x="5734" y="5568"/>
                    <a:pt x="6024" y="5543"/>
                  </a:cubicBezTo>
                  <a:cubicBezTo>
                    <a:pt x="7535" y="5417"/>
                    <a:pt x="7797" y="4524"/>
                    <a:pt x="8000" y="3275"/>
                  </a:cubicBezTo>
                  <a:lnTo>
                    <a:pt x="8021" y="3148"/>
                  </a:lnTo>
                  <a:cubicBezTo>
                    <a:pt x="8066" y="2879"/>
                    <a:pt x="8299" y="2681"/>
                    <a:pt x="8571" y="2681"/>
                  </a:cubicBezTo>
                  <a:close/>
                  <a:moveTo>
                    <a:pt x="2794" y="1"/>
                  </a:moveTo>
                  <a:cubicBezTo>
                    <a:pt x="1253" y="1"/>
                    <a:pt x="1" y="1253"/>
                    <a:pt x="1" y="2794"/>
                  </a:cubicBezTo>
                  <a:lnTo>
                    <a:pt x="1" y="16272"/>
                  </a:lnTo>
                  <a:cubicBezTo>
                    <a:pt x="1" y="17811"/>
                    <a:pt x="1253" y="19065"/>
                    <a:pt x="2794" y="19065"/>
                  </a:cubicBezTo>
                  <a:lnTo>
                    <a:pt x="16272" y="19065"/>
                  </a:lnTo>
                  <a:cubicBezTo>
                    <a:pt x="17813" y="19065"/>
                    <a:pt x="19065" y="17811"/>
                    <a:pt x="19065" y="16272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30"/>
          <p:cNvGrpSpPr/>
          <p:nvPr/>
        </p:nvGrpSpPr>
        <p:grpSpPr>
          <a:xfrm>
            <a:off x="710278" y="3193926"/>
            <a:ext cx="291388" cy="291372"/>
            <a:chOff x="266768" y="1721375"/>
            <a:chExt cx="397907" cy="397887"/>
          </a:xfrm>
        </p:grpSpPr>
        <p:sp>
          <p:nvSpPr>
            <p:cNvPr id="707" name="Google Shape;707;p3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0"/>
          <p:cNvGrpSpPr/>
          <p:nvPr/>
        </p:nvGrpSpPr>
        <p:grpSpPr>
          <a:xfrm>
            <a:off x="710294" y="2313326"/>
            <a:ext cx="291357" cy="291372"/>
            <a:chOff x="864491" y="1723250"/>
            <a:chExt cx="397866" cy="397887"/>
          </a:xfrm>
        </p:grpSpPr>
        <p:sp>
          <p:nvSpPr>
            <p:cNvPr id="710" name="Google Shape;710;p3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718" name="Google Shape;718;p31"/>
          <p:cNvGrpSpPr/>
          <p:nvPr/>
        </p:nvGrpSpPr>
        <p:grpSpPr>
          <a:xfrm>
            <a:off x="3094875" y="1426500"/>
            <a:ext cx="2954100" cy="2954100"/>
            <a:chOff x="3094875" y="1352875"/>
            <a:chExt cx="2954100" cy="2954100"/>
          </a:xfrm>
        </p:grpSpPr>
        <p:sp>
          <p:nvSpPr>
            <p:cNvPr id="719" name="Google Shape;719;p31"/>
            <p:cNvSpPr/>
            <p:nvPr/>
          </p:nvSpPr>
          <p:spPr>
            <a:xfrm>
              <a:off x="3203650" y="1461650"/>
              <a:ext cx="2736900" cy="2736900"/>
            </a:xfrm>
            <a:prstGeom prst="blockArc">
              <a:avLst>
                <a:gd name="adj1" fmla="val 16201471"/>
                <a:gd name="adj2" fmla="val 19872"/>
                <a:gd name="adj3" fmla="val 767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3158738" y="1416738"/>
              <a:ext cx="2826600" cy="2826600"/>
            </a:xfrm>
            <a:prstGeom prst="blockArc">
              <a:avLst>
                <a:gd name="adj1" fmla="val 776"/>
                <a:gd name="adj2" fmla="val 5437771"/>
                <a:gd name="adj3" fmla="val 1253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158813" y="1416813"/>
              <a:ext cx="2826600" cy="2826600"/>
            </a:xfrm>
            <a:prstGeom prst="blockArc">
              <a:avLst>
                <a:gd name="adj1" fmla="val 10699420"/>
                <a:gd name="adj2" fmla="val 16203760"/>
                <a:gd name="adj3" fmla="val 1402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3094875" y="1352875"/>
              <a:ext cx="2954100" cy="2954100"/>
            </a:xfrm>
            <a:prstGeom prst="blockArc">
              <a:avLst>
                <a:gd name="adj1" fmla="val 5397164"/>
                <a:gd name="adj2" fmla="val 10804491"/>
                <a:gd name="adj3" fmla="val 178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31"/>
          <p:cNvGrpSpPr/>
          <p:nvPr/>
        </p:nvGrpSpPr>
        <p:grpSpPr>
          <a:xfrm>
            <a:off x="710275" y="1598888"/>
            <a:ext cx="2722100" cy="1014775"/>
            <a:chOff x="710275" y="1525263"/>
            <a:chExt cx="2722100" cy="1014775"/>
          </a:xfrm>
        </p:grpSpPr>
        <p:sp>
          <p:nvSpPr>
            <p:cNvPr id="724" name="Google Shape;724;p31"/>
            <p:cNvSpPr txBox="1"/>
            <p:nvPr/>
          </p:nvSpPr>
          <p:spPr>
            <a:xfrm>
              <a:off x="710275" y="15252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5" name="Google Shape;725;p31"/>
            <p:cNvSpPr txBox="1"/>
            <p:nvPr/>
          </p:nvSpPr>
          <p:spPr>
            <a:xfrm>
              <a:off x="710275" y="17792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26" name="Google Shape;726;p31"/>
            <p:cNvCxnSpPr/>
            <p:nvPr/>
          </p:nvCxnSpPr>
          <p:spPr>
            <a:xfrm>
              <a:off x="1575075" y="1656525"/>
              <a:ext cx="185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7" name="Google Shape;727;p31"/>
          <p:cNvGrpSpPr/>
          <p:nvPr/>
        </p:nvGrpSpPr>
        <p:grpSpPr>
          <a:xfrm>
            <a:off x="710275" y="3193413"/>
            <a:ext cx="2171600" cy="1014775"/>
            <a:chOff x="710275" y="3119788"/>
            <a:chExt cx="2171600" cy="1014775"/>
          </a:xfrm>
        </p:grpSpPr>
        <p:sp>
          <p:nvSpPr>
            <p:cNvPr id="728" name="Google Shape;728;p31"/>
            <p:cNvSpPr txBox="1"/>
            <p:nvPr/>
          </p:nvSpPr>
          <p:spPr>
            <a:xfrm>
              <a:off x="710275" y="31197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9" name="Google Shape;729;p31"/>
            <p:cNvSpPr txBox="1"/>
            <p:nvPr/>
          </p:nvSpPr>
          <p:spPr>
            <a:xfrm>
              <a:off x="710275" y="33737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0" name="Google Shape;730;p31"/>
            <p:cNvCxnSpPr/>
            <p:nvPr/>
          </p:nvCxnSpPr>
          <p:spPr>
            <a:xfrm>
              <a:off x="1575075" y="32510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1" name="Google Shape;731;p31"/>
          <p:cNvGrpSpPr/>
          <p:nvPr/>
        </p:nvGrpSpPr>
        <p:grpSpPr>
          <a:xfrm>
            <a:off x="6262175" y="3193413"/>
            <a:ext cx="2171600" cy="1014775"/>
            <a:chOff x="6262175" y="3119788"/>
            <a:chExt cx="2171600" cy="1014775"/>
          </a:xfrm>
        </p:grpSpPr>
        <p:sp>
          <p:nvSpPr>
            <p:cNvPr id="732" name="Google Shape;732;p31"/>
            <p:cNvSpPr txBox="1"/>
            <p:nvPr/>
          </p:nvSpPr>
          <p:spPr>
            <a:xfrm>
              <a:off x="6549175" y="31197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3" name="Google Shape;733;p31"/>
            <p:cNvSpPr txBox="1"/>
            <p:nvPr/>
          </p:nvSpPr>
          <p:spPr>
            <a:xfrm>
              <a:off x="6549175" y="33737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4" name="Google Shape;734;p31"/>
            <p:cNvCxnSpPr/>
            <p:nvPr/>
          </p:nvCxnSpPr>
          <p:spPr>
            <a:xfrm>
              <a:off x="6262175" y="32510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5" name="Google Shape;735;p31"/>
          <p:cNvGrpSpPr/>
          <p:nvPr/>
        </p:nvGrpSpPr>
        <p:grpSpPr>
          <a:xfrm>
            <a:off x="5625075" y="1598888"/>
            <a:ext cx="2808700" cy="1014775"/>
            <a:chOff x="5625075" y="1525263"/>
            <a:chExt cx="2808700" cy="1014775"/>
          </a:xfrm>
        </p:grpSpPr>
        <p:sp>
          <p:nvSpPr>
            <p:cNvPr id="736" name="Google Shape;736;p31"/>
            <p:cNvSpPr txBox="1"/>
            <p:nvPr/>
          </p:nvSpPr>
          <p:spPr>
            <a:xfrm>
              <a:off x="6549175" y="15252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7" name="Google Shape;737;p31"/>
            <p:cNvSpPr txBox="1"/>
            <p:nvPr/>
          </p:nvSpPr>
          <p:spPr>
            <a:xfrm>
              <a:off x="6549175" y="17792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8" name="Google Shape;738;p31"/>
            <p:cNvCxnSpPr/>
            <p:nvPr/>
          </p:nvCxnSpPr>
          <p:spPr>
            <a:xfrm>
              <a:off x="5625075" y="1656525"/>
              <a:ext cx="185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744" name="Google Shape;744;p32"/>
          <p:cNvGrpSpPr/>
          <p:nvPr/>
        </p:nvGrpSpPr>
        <p:grpSpPr>
          <a:xfrm>
            <a:off x="710275" y="1445175"/>
            <a:ext cx="7723325" cy="548400"/>
            <a:chOff x="710275" y="1371563"/>
            <a:chExt cx="7723325" cy="548400"/>
          </a:xfrm>
        </p:grpSpPr>
        <p:sp>
          <p:nvSpPr>
            <p:cNvPr id="745" name="Google Shape;745;p32"/>
            <p:cNvSpPr txBox="1"/>
            <p:nvPr/>
          </p:nvSpPr>
          <p:spPr>
            <a:xfrm>
              <a:off x="710275" y="1422863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2676476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3004607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3332739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3660870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3989001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4317133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4645264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4973395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5301526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5629658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/>
            <p:cNvSpPr txBox="1"/>
            <p:nvPr/>
          </p:nvSpPr>
          <p:spPr>
            <a:xfrm>
              <a:off x="6043438" y="1430950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r>
                <a:rPr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7" name="Google Shape;757;p32"/>
            <p:cNvSpPr txBox="1"/>
            <p:nvPr/>
          </p:nvSpPr>
          <p:spPr>
            <a:xfrm>
              <a:off x="6774600" y="1371563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58" name="Google Shape;758;p32"/>
            <p:cNvCxnSpPr>
              <a:stCxn id="745" idx="3"/>
            </p:cNvCxnSpPr>
            <p:nvPr/>
          </p:nvCxnSpPr>
          <p:spPr>
            <a:xfrm>
              <a:off x="1646275" y="1645763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9" name="Google Shape;759;p32"/>
          <p:cNvGrpSpPr/>
          <p:nvPr/>
        </p:nvGrpSpPr>
        <p:grpSpPr>
          <a:xfrm>
            <a:off x="710275" y="2271022"/>
            <a:ext cx="7723325" cy="548400"/>
            <a:chOff x="710275" y="2161004"/>
            <a:chExt cx="7723325" cy="548400"/>
          </a:xfrm>
        </p:grpSpPr>
        <p:sp>
          <p:nvSpPr>
            <p:cNvPr id="760" name="Google Shape;760;p32"/>
            <p:cNvSpPr txBox="1"/>
            <p:nvPr/>
          </p:nvSpPr>
          <p:spPr>
            <a:xfrm>
              <a:off x="710275" y="2212304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2676476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3004607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3332739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3660870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3989001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4317133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4645264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4973395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5301526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5629658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2"/>
            <p:cNvSpPr txBox="1"/>
            <p:nvPr/>
          </p:nvSpPr>
          <p:spPr>
            <a:xfrm>
              <a:off x="6043438" y="2220392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</a:t>
              </a:r>
              <a:r>
                <a:rPr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72" name="Google Shape;772;p32"/>
            <p:cNvSpPr txBox="1"/>
            <p:nvPr/>
          </p:nvSpPr>
          <p:spPr>
            <a:xfrm>
              <a:off x="6774600" y="2161004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73" name="Google Shape;773;p32"/>
            <p:cNvCxnSpPr/>
            <p:nvPr/>
          </p:nvCxnSpPr>
          <p:spPr>
            <a:xfrm>
              <a:off x="1646275" y="2435188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74" name="Google Shape;774;p32"/>
          <p:cNvGrpSpPr/>
          <p:nvPr/>
        </p:nvGrpSpPr>
        <p:grpSpPr>
          <a:xfrm>
            <a:off x="710275" y="3096868"/>
            <a:ext cx="7723325" cy="548400"/>
            <a:chOff x="710275" y="2950446"/>
            <a:chExt cx="7723325" cy="548400"/>
          </a:xfrm>
        </p:grpSpPr>
        <p:sp>
          <p:nvSpPr>
            <p:cNvPr id="775" name="Google Shape;775;p32"/>
            <p:cNvSpPr txBox="1"/>
            <p:nvPr/>
          </p:nvSpPr>
          <p:spPr>
            <a:xfrm>
              <a:off x="710275" y="3001746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2676476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004607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3332739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3660870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3989001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4317133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4645264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4973395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5301526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5629658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 txBox="1"/>
            <p:nvPr/>
          </p:nvSpPr>
          <p:spPr>
            <a:xfrm>
              <a:off x="6043438" y="3009833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r>
                <a:rPr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87" name="Google Shape;787;p32"/>
            <p:cNvSpPr txBox="1"/>
            <p:nvPr/>
          </p:nvSpPr>
          <p:spPr>
            <a:xfrm>
              <a:off x="6774600" y="2950446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Earth is the only one with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88" name="Google Shape;788;p32"/>
            <p:cNvCxnSpPr/>
            <p:nvPr/>
          </p:nvCxnSpPr>
          <p:spPr>
            <a:xfrm>
              <a:off x="1646275" y="3224638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89" name="Google Shape;789;p32"/>
          <p:cNvGrpSpPr/>
          <p:nvPr/>
        </p:nvGrpSpPr>
        <p:grpSpPr>
          <a:xfrm>
            <a:off x="710275" y="3922715"/>
            <a:ext cx="7723326" cy="548400"/>
            <a:chOff x="710275" y="3739888"/>
            <a:chExt cx="7723326" cy="548400"/>
          </a:xfrm>
        </p:grpSpPr>
        <p:sp>
          <p:nvSpPr>
            <p:cNvPr id="790" name="Google Shape;790;p32"/>
            <p:cNvSpPr txBox="1"/>
            <p:nvPr/>
          </p:nvSpPr>
          <p:spPr>
            <a:xfrm>
              <a:off x="710275" y="3791188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2676476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3004607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3332739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3660870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3989001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4317133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4645264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4973395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5301526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5629658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2"/>
            <p:cNvSpPr txBox="1"/>
            <p:nvPr/>
          </p:nvSpPr>
          <p:spPr>
            <a:xfrm>
              <a:off x="6043438" y="3799275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</a:t>
              </a:r>
              <a:r>
                <a:rPr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02" name="Google Shape;802;p32"/>
            <p:cNvSpPr txBox="1"/>
            <p:nvPr/>
          </p:nvSpPr>
          <p:spPr>
            <a:xfrm>
              <a:off x="6774601" y="3739888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03" name="Google Shape;803;p32"/>
            <p:cNvCxnSpPr/>
            <p:nvPr/>
          </p:nvCxnSpPr>
          <p:spPr>
            <a:xfrm>
              <a:off x="1646275" y="4014088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" name="Google Shape;808;p33"/>
          <p:cNvGrpSpPr/>
          <p:nvPr/>
        </p:nvGrpSpPr>
        <p:grpSpPr>
          <a:xfrm>
            <a:off x="1253489" y="1529425"/>
            <a:ext cx="4751575" cy="3086052"/>
            <a:chOff x="1761914" y="1300550"/>
            <a:chExt cx="4751575" cy="3086052"/>
          </a:xfrm>
        </p:grpSpPr>
        <p:cxnSp>
          <p:nvCxnSpPr>
            <p:cNvPr id="809" name="Google Shape;809;p33"/>
            <p:cNvCxnSpPr/>
            <p:nvPr/>
          </p:nvCxnSpPr>
          <p:spPr>
            <a:xfrm>
              <a:off x="2119400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33"/>
            <p:cNvCxnSpPr/>
            <p:nvPr/>
          </p:nvCxnSpPr>
          <p:spPr>
            <a:xfrm>
              <a:off x="2922738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33"/>
            <p:cNvCxnSpPr/>
            <p:nvPr/>
          </p:nvCxnSpPr>
          <p:spPr>
            <a:xfrm>
              <a:off x="3734378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33"/>
            <p:cNvCxnSpPr/>
            <p:nvPr/>
          </p:nvCxnSpPr>
          <p:spPr>
            <a:xfrm>
              <a:off x="4546019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33"/>
            <p:cNvCxnSpPr/>
            <p:nvPr/>
          </p:nvCxnSpPr>
          <p:spPr>
            <a:xfrm>
              <a:off x="5357660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33"/>
            <p:cNvCxnSpPr/>
            <p:nvPr/>
          </p:nvCxnSpPr>
          <p:spPr>
            <a:xfrm>
              <a:off x="6169300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815" name="Google Shape;815;p33"/>
            <p:cNvSpPr txBox="1"/>
            <p:nvPr/>
          </p:nvSpPr>
          <p:spPr>
            <a:xfrm>
              <a:off x="2571889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6" name="Google Shape;816;p33"/>
            <p:cNvSpPr txBox="1"/>
            <p:nvPr/>
          </p:nvSpPr>
          <p:spPr>
            <a:xfrm>
              <a:off x="3381864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7" name="Google Shape;817;p33"/>
            <p:cNvSpPr txBox="1"/>
            <p:nvPr/>
          </p:nvSpPr>
          <p:spPr>
            <a:xfrm>
              <a:off x="4191839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8" name="Google Shape;818;p33"/>
            <p:cNvSpPr txBox="1"/>
            <p:nvPr/>
          </p:nvSpPr>
          <p:spPr>
            <a:xfrm>
              <a:off x="5001814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9" name="Google Shape;819;p33"/>
            <p:cNvSpPr txBox="1"/>
            <p:nvPr/>
          </p:nvSpPr>
          <p:spPr>
            <a:xfrm>
              <a:off x="5811789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0" name="Google Shape;820;p33"/>
            <p:cNvSpPr txBox="1"/>
            <p:nvPr/>
          </p:nvSpPr>
          <p:spPr>
            <a:xfrm>
              <a:off x="1761914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21" name="Google Shape;821;p3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822" name="Google Shape;822;p33"/>
          <p:cNvGrpSpPr/>
          <p:nvPr/>
        </p:nvGrpSpPr>
        <p:grpSpPr>
          <a:xfrm>
            <a:off x="710275" y="1435775"/>
            <a:ext cx="4950604" cy="2714850"/>
            <a:chOff x="710275" y="1240075"/>
            <a:chExt cx="4950604" cy="2714850"/>
          </a:xfrm>
        </p:grpSpPr>
        <p:sp>
          <p:nvSpPr>
            <p:cNvPr id="823" name="Google Shape;823;p33"/>
            <p:cNvSpPr/>
            <p:nvPr/>
          </p:nvSpPr>
          <p:spPr>
            <a:xfrm>
              <a:off x="1605778" y="1240075"/>
              <a:ext cx="1873800" cy="20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3"/>
            <p:cNvSpPr/>
            <p:nvPr/>
          </p:nvSpPr>
          <p:spPr>
            <a:xfrm>
              <a:off x="3595948" y="1240075"/>
              <a:ext cx="2064900" cy="20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3"/>
            <p:cNvSpPr txBox="1"/>
            <p:nvPr/>
          </p:nvSpPr>
          <p:spPr>
            <a:xfrm>
              <a:off x="710275" y="12433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January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26" name="Google Shape;826;p33"/>
            <p:cNvSpPr/>
            <p:nvPr/>
          </p:nvSpPr>
          <p:spPr>
            <a:xfrm>
              <a:off x="1605783" y="1741525"/>
              <a:ext cx="2528100" cy="20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3"/>
            <p:cNvSpPr/>
            <p:nvPr/>
          </p:nvSpPr>
          <p:spPr>
            <a:xfrm>
              <a:off x="4250275" y="1741525"/>
              <a:ext cx="1410600" cy="20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3"/>
            <p:cNvSpPr txBox="1"/>
            <p:nvPr/>
          </p:nvSpPr>
          <p:spPr>
            <a:xfrm>
              <a:off x="710275" y="17448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February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29" name="Google Shape;829;p33"/>
            <p:cNvSpPr/>
            <p:nvPr/>
          </p:nvSpPr>
          <p:spPr>
            <a:xfrm>
              <a:off x="1605775" y="2242975"/>
              <a:ext cx="756300" cy="20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2478479" y="2242975"/>
              <a:ext cx="3182400" cy="20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3"/>
            <p:cNvSpPr txBox="1"/>
            <p:nvPr/>
          </p:nvSpPr>
          <p:spPr>
            <a:xfrm>
              <a:off x="710275" y="22462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March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1605778" y="2744425"/>
              <a:ext cx="1911000" cy="20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3633273" y="2744425"/>
              <a:ext cx="2027400" cy="20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3"/>
            <p:cNvSpPr txBox="1"/>
            <p:nvPr/>
          </p:nvSpPr>
          <p:spPr>
            <a:xfrm>
              <a:off x="710275" y="27477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April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5" name="Google Shape;835;p33"/>
            <p:cNvSpPr/>
            <p:nvPr/>
          </p:nvSpPr>
          <p:spPr>
            <a:xfrm>
              <a:off x="1605800" y="3245875"/>
              <a:ext cx="3353400" cy="20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3"/>
            <p:cNvSpPr/>
            <p:nvPr/>
          </p:nvSpPr>
          <p:spPr>
            <a:xfrm>
              <a:off x="5075499" y="3245875"/>
              <a:ext cx="585300" cy="20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3"/>
            <p:cNvSpPr txBox="1"/>
            <p:nvPr/>
          </p:nvSpPr>
          <p:spPr>
            <a:xfrm>
              <a:off x="710275" y="32491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8" name="Google Shape;838;p33"/>
            <p:cNvSpPr/>
            <p:nvPr/>
          </p:nvSpPr>
          <p:spPr>
            <a:xfrm>
              <a:off x="1605800" y="3747325"/>
              <a:ext cx="1739700" cy="20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3"/>
            <p:cNvSpPr/>
            <p:nvPr/>
          </p:nvSpPr>
          <p:spPr>
            <a:xfrm>
              <a:off x="3461850" y="3747325"/>
              <a:ext cx="2199000" cy="20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3"/>
            <p:cNvSpPr txBox="1"/>
            <p:nvPr/>
          </p:nvSpPr>
          <p:spPr>
            <a:xfrm>
              <a:off x="710275" y="37506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June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41" name="Google Shape;841;p33"/>
          <p:cNvGrpSpPr/>
          <p:nvPr/>
        </p:nvGrpSpPr>
        <p:grpSpPr>
          <a:xfrm>
            <a:off x="6659525" y="1435775"/>
            <a:ext cx="1774200" cy="1281900"/>
            <a:chOff x="6659525" y="1316275"/>
            <a:chExt cx="1774200" cy="1281900"/>
          </a:xfrm>
        </p:grpSpPr>
        <p:sp>
          <p:nvSpPr>
            <p:cNvPr id="842" name="Google Shape;842;p33"/>
            <p:cNvSpPr/>
            <p:nvPr/>
          </p:nvSpPr>
          <p:spPr>
            <a:xfrm>
              <a:off x="6659525" y="1316275"/>
              <a:ext cx="1774200" cy="1281900"/>
            </a:xfrm>
            <a:prstGeom prst="roundRect">
              <a:avLst>
                <a:gd name="adj" fmla="val 8392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3" name="Google Shape;843;p33"/>
            <p:cNvGrpSpPr/>
            <p:nvPr/>
          </p:nvGrpSpPr>
          <p:grpSpPr>
            <a:xfrm>
              <a:off x="6938292" y="1417275"/>
              <a:ext cx="1216667" cy="1079925"/>
              <a:chOff x="5891088" y="1693700"/>
              <a:chExt cx="1216667" cy="1079925"/>
            </a:xfrm>
          </p:grpSpPr>
          <p:grpSp>
            <p:nvGrpSpPr>
              <p:cNvPr id="844" name="Google Shape;844;p33"/>
              <p:cNvGrpSpPr/>
              <p:nvPr/>
            </p:nvGrpSpPr>
            <p:grpSpPr>
              <a:xfrm>
                <a:off x="5891088" y="1693700"/>
                <a:ext cx="1216667" cy="208200"/>
                <a:chOff x="6984588" y="2183138"/>
                <a:chExt cx="1216667" cy="208200"/>
              </a:xfrm>
            </p:grpSpPr>
            <p:sp>
              <p:nvSpPr>
                <p:cNvPr id="845" name="Google Shape;845;p33"/>
                <p:cNvSpPr txBox="1"/>
                <p:nvPr/>
              </p:nvSpPr>
              <p:spPr>
                <a:xfrm>
                  <a:off x="7229254" y="2183138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1</a:t>
                  </a:r>
                  <a:endParaRPr sz="1200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46" name="Google Shape;846;p33"/>
                <p:cNvSpPr/>
                <p:nvPr/>
              </p:nvSpPr>
              <p:spPr>
                <a:xfrm>
                  <a:off x="6984588" y="2230375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47" name="Google Shape;847;p33"/>
              <p:cNvGrpSpPr/>
              <p:nvPr/>
            </p:nvGrpSpPr>
            <p:grpSpPr>
              <a:xfrm>
                <a:off x="5891088" y="1984275"/>
                <a:ext cx="1216667" cy="208200"/>
                <a:chOff x="6984588" y="2442213"/>
                <a:chExt cx="1216667" cy="208200"/>
              </a:xfrm>
            </p:grpSpPr>
            <p:sp>
              <p:nvSpPr>
                <p:cNvPr id="848" name="Google Shape;848;p33"/>
                <p:cNvSpPr txBox="1"/>
                <p:nvPr/>
              </p:nvSpPr>
              <p:spPr>
                <a:xfrm>
                  <a:off x="7229254" y="2442213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2</a:t>
                  </a:r>
                  <a:endParaRPr sz="1200">
                    <a:solidFill>
                      <a:schemeClr val="accent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49" name="Google Shape;849;p33"/>
                <p:cNvSpPr/>
                <p:nvPr/>
              </p:nvSpPr>
              <p:spPr>
                <a:xfrm>
                  <a:off x="6984588" y="2489450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0" name="Google Shape;850;p33"/>
              <p:cNvGrpSpPr/>
              <p:nvPr/>
            </p:nvGrpSpPr>
            <p:grpSpPr>
              <a:xfrm>
                <a:off x="5891088" y="2274850"/>
                <a:ext cx="1216667" cy="208200"/>
                <a:chOff x="6984588" y="2748538"/>
                <a:chExt cx="1216667" cy="208200"/>
              </a:xfrm>
            </p:grpSpPr>
            <p:sp>
              <p:nvSpPr>
                <p:cNvPr id="851" name="Google Shape;851;p33"/>
                <p:cNvSpPr txBox="1"/>
                <p:nvPr/>
              </p:nvSpPr>
              <p:spPr>
                <a:xfrm>
                  <a:off x="7229254" y="2748538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3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3</a:t>
                  </a:r>
                  <a:endParaRPr sz="1200">
                    <a:solidFill>
                      <a:schemeClr val="accent3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52" name="Google Shape;852;p33"/>
                <p:cNvSpPr/>
                <p:nvPr/>
              </p:nvSpPr>
              <p:spPr>
                <a:xfrm>
                  <a:off x="6984588" y="2795775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3" name="Google Shape;853;p33"/>
              <p:cNvGrpSpPr/>
              <p:nvPr/>
            </p:nvGrpSpPr>
            <p:grpSpPr>
              <a:xfrm>
                <a:off x="5891088" y="2565425"/>
                <a:ext cx="1216667" cy="208200"/>
                <a:chOff x="6984588" y="3054863"/>
                <a:chExt cx="1216667" cy="208200"/>
              </a:xfrm>
            </p:grpSpPr>
            <p:sp>
              <p:nvSpPr>
                <p:cNvPr id="854" name="Google Shape;854;p33"/>
                <p:cNvSpPr txBox="1"/>
                <p:nvPr/>
              </p:nvSpPr>
              <p:spPr>
                <a:xfrm>
                  <a:off x="7229254" y="3054863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4</a:t>
                  </a:r>
                  <a:endParaRPr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55" name="Google Shape;855;p33"/>
                <p:cNvSpPr/>
                <p:nvPr/>
              </p:nvSpPr>
              <p:spPr>
                <a:xfrm>
                  <a:off x="6984588" y="3102100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856" name="Google Shape;856;p33"/>
          <p:cNvGrpSpPr/>
          <p:nvPr/>
        </p:nvGrpSpPr>
        <p:grpSpPr>
          <a:xfrm>
            <a:off x="6244250" y="3523375"/>
            <a:ext cx="2189475" cy="1152750"/>
            <a:chOff x="6244300" y="1152500"/>
            <a:chExt cx="2189475" cy="1152750"/>
          </a:xfrm>
        </p:grpSpPr>
        <p:sp>
          <p:nvSpPr>
            <p:cNvPr id="857" name="Google Shape;857;p33"/>
            <p:cNvSpPr txBox="1"/>
            <p:nvPr/>
          </p:nvSpPr>
          <p:spPr>
            <a:xfrm>
              <a:off x="6244375" y="1152500"/>
              <a:ext cx="21894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Planet 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58" name="Google Shape;858;p33"/>
            <p:cNvSpPr txBox="1"/>
            <p:nvPr/>
          </p:nvSpPr>
          <p:spPr>
            <a:xfrm>
              <a:off x="6244300" y="1408250"/>
              <a:ext cx="2189400" cy="89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 is terribly hot, even hotter than Mercury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Charts </a:t>
            </a:r>
            <a:r>
              <a:rPr lang="en"/>
              <a:t>I</a:t>
            </a:r>
            <a:r>
              <a:rPr lang="en">
                <a:solidFill>
                  <a:srgbClr val="000000"/>
                </a:solidFill>
              </a:rPr>
              <a:t>nfographics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90" name="Google Shape;90;p16"/>
          <p:cNvGrpSpPr/>
          <p:nvPr/>
        </p:nvGrpSpPr>
        <p:grpSpPr>
          <a:xfrm>
            <a:off x="2725225" y="1316558"/>
            <a:ext cx="3693550" cy="254495"/>
            <a:chOff x="2725225" y="1197657"/>
            <a:chExt cx="3693550" cy="254495"/>
          </a:xfrm>
        </p:grpSpPr>
        <p:sp>
          <p:nvSpPr>
            <p:cNvPr id="91" name="Google Shape;91;p16"/>
            <p:cNvSpPr/>
            <p:nvPr/>
          </p:nvSpPr>
          <p:spPr>
            <a:xfrm>
              <a:off x="2725225" y="1197657"/>
              <a:ext cx="1109100" cy="25449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4017450" y="1197657"/>
              <a:ext cx="1109100" cy="25449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5309675" y="1197657"/>
              <a:ext cx="1109100" cy="25449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200">
                <a:solidFill>
                  <a:schemeClr val="lt1"/>
                </a:solidFill>
              </a:endParaRPr>
            </a:p>
          </p:txBody>
        </p:sp>
      </p:grpSp>
      <p:grpSp>
        <p:nvGrpSpPr>
          <p:cNvPr id="94" name="Google Shape;94;p16"/>
          <p:cNvGrpSpPr/>
          <p:nvPr/>
        </p:nvGrpSpPr>
        <p:grpSpPr>
          <a:xfrm>
            <a:off x="1533900" y="1691457"/>
            <a:ext cx="1627200" cy="2930669"/>
            <a:chOff x="1533900" y="1628244"/>
            <a:chExt cx="1627200" cy="2930669"/>
          </a:xfrm>
        </p:grpSpPr>
        <p:sp>
          <p:nvSpPr>
            <p:cNvPr id="95" name="Google Shape;95;p16"/>
            <p:cNvSpPr/>
            <p:nvPr/>
          </p:nvSpPr>
          <p:spPr>
            <a:xfrm>
              <a:off x="2098353" y="2099731"/>
              <a:ext cx="498600" cy="1607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2596798" y="2853585"/>
              <a:ext cx="498600" cy="853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1599888" y="1628244"/>
              <a:ext cx="498600" cy="207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8" name="Google Shape;98;p16"/>
            <p:cNvSpPr txBox="1"/>
            <p:nvPr/>
          </p:nvSpPr>
          <p:spPr>
            <a:xfrm rot="-5400000">
              <a:off x="1323283" y="3056784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15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5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99" name="Google Shape;99;p16"/>
            <p:cNvSpPr txBox="1"/>
            <p:nvPr/>
          </p:nvSpPr>
          <p:spPr>
            <a:xfrm rot="-5400000">
              <a:off x="1821749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0" name="Google Shape;100;p16"/>
            <p:cNvSpPr txBox="1"/>
            <p:nvPr/>
          </p:nvSpPr>
          <p:spPr>
            <a:xfrm rot="-5400000">
              <a:off x="2320194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1599750" y="3839325"/>
              <a:ext cx="14955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2020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2" name="Google Shape;102;p16"/>
            <p:cNvSpPr txBox="1"/>
            <p:nvPr/>
          </p:nvSpPr>
          <p:spPr>
            <a:xfrm>
              <a:off x="1533900" y="4176113"/>
              <a:ext cx="1627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" name="Google Shape;103;p16"/>
          <p:cNvGrpSpPr/>
          <p:nvPr/>
        </p:nvGrpSpPr>
        <p:grpSpPr>
          <a:xfrm>
            <a:off x="3752150" y="1962513"/>
            <a:ext cx="1627200" cy="2659613"/>
            <a:chOff x="3752150" y="1899300"/>
            <a:chExt cx="1627200" cy="2659613"/>
          </a:xfrm>
        </p:grpSpPr>
        <p:sp>
          <p:nvSpPr>
            <p:cNvPr id="104" name="Google Shape;104;p16"/>
            <p:cNvSpPr/>
            <p:nvPr/>
          </p:nvSpPr>
          <p:spPr>
            <a:xfrm>
              <a:off x="4316595" y="1899300"/>
              <a:ext cx="498600" cy="1808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4815060" y="2449018"/>
              <a:ext cx="498600" cy="1258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3818129" y="2203688"/>
              <a:ext cx="498600" cy="1503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7" name="Google Shape;107;p16"/>
            <p:cNvSpPr txBox="1"/>
            <p:nvPr/>
          </p:nvSpPr>
          <p:spPr>
            <a:xfrm rot="-5400000">
              <a:off x="3541525" y="3056853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8" name="Google Shape;108;p16"/>
            <p:cNvSpPr txBox="1"/>
            <p:nvPr/>
          </p:nvSpPr>
          <p:spPr>
            <a:xfrm rot="-5400000">
              <a:off x="4039990" y="3057087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9" name="Google Shape;109;p16"/>
            <p:cNvSpPr txBox="1"/>
            <p:nvPr/>
          </p:nvSpPr>
          <p:spPr>
            <a:xfrm rot="-5400000">
              <a:off x="4538456" y="3057087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3805850" y="3839325"/>
              <a:ext cx="15198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" name="Google Shape;111;p16"/>
            <p:cNvSpPr txBox="1"/>
            <p:nvPr/>
          </p:nvSpPr>
          <p:spPr>
            <a:xfrm>
              <a:off x="3752150" y="4176113"/>
              <a:ext cx="1627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" name="Google Shape;112;p16"/>
          <p:cNvGrpSpPr/>
          <p:nvPr/>
        </p:nvGrpSpPr>
        <p:grpSpPr>
          <a:xfrm>
            <a:off x="5982800" y="1484813"/>
            <a:ext cx="1627200" cy="3137312"/>
            <a:chOff x="5982800" y="1421600"/>
            <a:chExt cx="1627200" cy="3137312"/>
          </a:xfrm>
        </p:grpSpPr>
        <p:sp>
          <p:nvSpPr>
            <p:cNvPr id="113" name="Google Shape;113;p16"/>
            <p:cNvSpPr/>
            <p:nvPr/>
          </p:nvSpPr>
          <p:spPr>
            <a:xfrm>
              <a:off x="6547101" y="1798023"/>
              <a:ext cx="498600" cy="1909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7045566" y="1421600"/>
              <a:ext cx="498600" cy="228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6048636" y="2448737"/>
              <a:ext cx="498600" cy="1258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" name="Google Shape;116;p16"/>
            <p:cNvSpPr txBox="1"/>
            <p:nvPr/>
          </p:nvSpPr>
          <p:spPr>
            <a:xfrm rot="-5400000">
              <a:off x="5772048" y="3056784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7" name="Google Shape;117;p16"/>
            <p:cNvSpPr txBox="1"/>
            <p:nvPr/>
          </p:nvSpPr>
          <p:spPr>
            <a:xfrm rot="-5400000">
              <a:off x="6270517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85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8" name="Google Shape;118;p16"/>
            <p:cNvSpPr txBox="1"/>
            <p:nvPr/>
          </p:nvSpPr>
          <p:spPr>
            <a:xfrm rot="-5400000">
              <a:off x="6768962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6036500" y="3839325"/>
              <a:ext cx="15198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" name="Google Shape;120;p16"/>
            <p:cNvSpPr txBox="1"/>
            <p:nvPr/>
          </p:nvSpPr>
          <p:spPr>
            <a:xfrm>
              <a:off x="5982800" y="4176113"/>
              <a:ext cx="1627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21" name="Google Shape;121;p16"/>
          <p:cNvCxnSpPr/>
          <p:nvPr/>
        </p:nvCxnSpPr>
        <p:spPr>
          <a:xfrm>
            <a:off x="1364250" y="3765488"/>
            <a:ext cx="6415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864" name="Google Shape;864;p34"/>
          <p:cNvGrpSpPr/>
          <p:nvPr/>
        </p:nvGrpSpPr>
        <p:grpSpPr>
          <a:xfrm>
            <a:off x="4567317" y="1606460"/>
            <a:ext cx="2635560" cy="1974893"/>
            <a:chOff x="4746100" y="1831369"/>
            <a:chExt cx="2854500" cy="2138950"/>
          </a:xfrm>
        </p:grpSpPr>
        <p:sp>
          <p:nvSpPr>
            <p:cNvPr id="865" name="Google Shape;865;p34"/>
            <p:cNvSpPr/>
            <p:nvPr/>
          </p:nvSpPr>
          <p:spPr>
            <a:xfrm>
              <a:off x="4746100" y="1831369"/>
              <a:ext cx="4152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4746100" y="2151569"/>
              <a:ext cx="9339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4746100" y="2471744"/>
              <a:ext cx="11769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4746100" y="2791944"/>
              <a:ext cx="20847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4746100" y="3112144"/>
              <a:ext cx="28545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4746100" y="3432319"/>
              <a:ext cx="25134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4746100" y="3752519"/>
              <a:ext cx="18858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34"/>
          <p:cNvGrpSpPr/>
          <p:nvPr/>
        </p:nvGrpSpPr>
        <p:grpSpPr>
          <a:xfrm>
            <a:off x="2171976" y="1606460"/>
            <a:ext cx="2395433" cy="1974893"/>
            <a:chOff x="2151775" y="1831369"/>
            <a:chExt cx="2594425" cy="2138950"/>
          </a:xfrm>
        </p:grpSpPr>
        <p:sp>
          <p:nvSpPr>
            <p:cNvPr id="873" name="Google Shape;873;p34"/>
            <p:cNvSpPr/>
            <p:nvPr/>
          </p:nvSpPr>
          <p:spPr>
            <a:xfrm>
              <a:off x="4414500" y="1831369"/>
              <a:ext cx="3315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4110750" y="2151569"/>
              <a:ext cx="6354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3569225" y="2471744"/>
              <a:ext cx="11769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2921900" y="2791944"/>
              <a:ext cx="18243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2151775" y="3112144"/>
              <a:ext cx="25944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2661425" y="3432319"/>
              <a:ext cx="20847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2860200" y="3752519"/>
              <a:ext cx="18858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34"/>
          <p:cNvGrpSpPr/>
          <p:nvPr/>
        </p:nvGrpSpPr>
        <p:grpSpPr>
          <a:xfrm>
            <a:off x="1057992" y="1359898"/>
            <a:ext cx="6615710" cy="2739223"/>
            <a:chOff x="945250" y="1564325"/>
            <a:chExt cx="7165288" cy="2966775"/>
          </a:xfrm>
        </p:grpSpPr>
        <p:cxnSp>
          <p:nvCxnSpPr>
            <p:cNvPr id="881" name="Google Shape;881;p34"/>
            <p:cNvCxnSpPr/>
            <p:nvPr/>
          </p:nvCxnSpPr>
          <p:spPr>
            <a:xfrm>
              <a:off x="2435706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34"/>
            <p:cNvCxnSpPr/>
            <p:nvPr/>
          </p:nvCxnSpPr>
          <p:spPr>
            <a:xfrm>
              <a:off x="3205838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34"/>
            <p:cNvCxnSpPr/>
            <p:nvPr/>
          </p:nvCxnSpPr>
          <p:spPr>
            <a:xfrm>
              <a:off x="3975969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34"/>
            <p:cNvCxnSpPr/>
            <p:nvPr/>
          </p:nvCxnSpPr>
          <p:spPr>
            <a:xfrm>
              <a:off x="4746100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34"/>
            <p:cNvCxnSpPr/>
            <p:nvPr/>
          </p:nvCxnSpPr>
          <p:spPr>
            <a:xfrm>
              <a:off x="5516231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34"/>
            <p:cNvCxnSpPr/>
            <p:nvPr/>
          </p:nvCxnSpPr>
          <p:spPr>
            <a:xfrm>
              <a:off x="6286363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34"/>
            <p:cNvCxnSpPr/>
            <p:nvPr/>
          </p:nvCxnSpPr>
          <p:spPr>
            <a:xfrm>
              <a:off x="7056494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8" name="Google Shape;888;p34"/>
            <p:cNvSpPr txBox="1"/>
            <p:nvPr/>
          </p:nvSpPr>
          <p:spPr>
            <a:xfrm>
              <a:off x="4462150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9" name="Google Shape;889;p34"/>
            <p:cNvSpPr txBox="1"/>
            <p:nvPr/>
          </p:nvSpPr>
          <p:spPr>
            <a:xfrm>
              <a:off x="3692025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0" name="Google Shape;890;p34"/>
            <p:cNvSpPr txBox="1"/>
            <p:nvPr/>
          </p:nvSpPr>
          <p:spPr>
            <a:xfrm>
              <a:off x="2921900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1" name="Google Shape;891;p34"/>
            <p:cNvSpPr txBox="1"/>
            <p:nvPr/>
          </p:nvSpPr>
          <p:spPr>
            <a:xfrm>
              <a:off x="1381650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2" name="Google Shape;892;p34"/>
            <p:cNvSpPr txBox="1"/>
            <p:nvPr/>
          </p:nvSpPr>
          <p:spPr>
            <a:xfrm>
              <a:off x="6772513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3" name="Google Shape;893;p34"/>
            <p:cNvSpPr txBox="1"/>
            <p:nvPr/>
          </p:nvSpPr>
          <p:spPr>
            <a:xfrm>
              <a:off x="6002388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4" name="Google Shape;894;p34"/>
            <p:cNvSpPr txBox="1"/>
            <p:nvPr/>
          </p:nvSpPr>
          <p:spPr>
            <a:xfrm>
              <a:off x="5232263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95" name="Google Shape;895;p34"/>
            <p:cNvCxnSpPr/>
            <p:nvPr/>
          </p:nvCxnSpPr>
          <p:spPr>
            <a:xfrm>
              <a:off x="1665575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6" name="Google Shape;896;p34"/>
            <p:cNvCxnSpPr/>
            <p:nvPr/>
          </p:nvCxnSpPr>
          <p:spPr>
            <a:xfrm>
              <a:off x="7826625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7" name="Google Shape;897;p34"/>
            <p:cNvSpPr txBox="1"/>
            <p:nvPr/>
          </p:nvSpPr>
          <p:spPr>
            <a:xfrm>
              <a:off x="2151775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8" name="Google Shape;898;p34"/>
            <p:cNvSpPr txBox="1"/>
            <p:nvPr/>
          </p:nvSpPr>
          <p:spPr>
            <a:xfrm>
              <a:off x="7542638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9" name="Google Shape;899;p34"/>
            <p:cNvSpPr txBox="1"/>
            <p:nvPr/>
          </p:nvSpPr>
          <p:spPr>
            <a:xfrm>
              <a:off x="945250" y="3752494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0" name="Google Shape;900;p34"/>
            <p:cNvSpPr txBox="1"/>
            <p:nvPr/>
          </p:nvSpPr>
          <p:spPr>
            <a:xfrm>
              <a:off x="945250" y="34323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1" name="Google Shape;901;p34"/>
            <p:cNvSpPr txBox="1"/>
            <p:nvPr/>
          </p:nvSpPr>
          <p:spPr>
            <a:xfrm>
              <a:off x="945250" y="31121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2" name="Google Shape;902;p34"/>
            <p:cNvSpPr txBox="1"/>
            <p:nvPr/>
          </p:nvSpPr>
          <p:spPr>
            <a:xfrm>
              <a:off x="945250" y="27919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3" name="Google Shape;903;p34"/>
            <p:cNvSpPr txBox="1"/>
            <p:nvPr/>
          </p:nvSpPr>
          <p:spPr>
            <a:xfrm>
              <a:off x="945250" y="24717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4" name="Google Shape;904;p34"/>
            <p:cNvSpPr txBox="1"/>
            <p:nvPr/>
          </p:nvSpPr>
          <p:spPr>
            <a:xfrm>
              <a:off x="945250" y="21515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5" name="Google Shape;905;p34"/>
            <p:cNvSpPr txBox="1"/>
            <p:nvPr/>
          </p:nvSpPr>
          <p:spPr>
            <a:xfrm>
              <a:off x="945250" y="18313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71+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06" name="Google Shape;906;p34"/>
          <p:cNvGrpSpPr/>
          <p:nvPr/>
        </p:nvGrpSpPr>
        <p:grpSpPr>
          <a:xfrm>
            <a:off x="3111298" y="4247100"/>
            <a:ext cx="2933600" cy="352500"/>
            <a:chOff x="3111298" y="4254338"/>
            <a:chExt cx="2933600" cy="352500"/>
          </a:xfrm>
        </p:grpSpPr>
        <p:sp>
          <p:nvSpPr>
            <p:cNvPr id="907" name="Google Shape;907;p34"/>
            <p:cNvSpPr/>
            <p:nvPr/>
          </p:nvSpPr>
          <p:spPr>
            <a:xfrm>
              <a:off x="4267802" y="4354688"/>
              <a:ext cx="151800" cy="15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 txBox="1"/>
            <p:nvPr/>
          </p:nvSpPr>
          <p:spPr>
            <a:xfrm>
              <a:off x="3111298" y="4254338"/>
              <a:ext cx="10803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Male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4736602" y="4354688"/>
              <a:ext cx="151800" cy="15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 txBox="1"/>
            <p:nvPr/>
          </p:nvSpPr>
          <p:spPr>
            <a:xfrm>
              <a:off x="4964598" y="4254338"/>
              <a:ext cx="10803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Female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916" name="Google Shape;916;p35"/>
          <p:cNvGrpSpPr/>
          <p:nvPr/>
        </p:nvGrpSpPr>
        <p:grpSpPr>
          <a:xfrm>
            <a:off x="995987" y="1374405"/>
            <a:ext cx="557703" cy="3512299"/>
            <a:chOff x="1767600" y="1330266"/>
            <a:chExt cx="557703" cy="3512299"/>
          </a:xfrm>
        </p:grpSpPr>
        <p:sp>
          <p:nvSpPr>
            <p:cNvPr id="917" name="Google Shape;917;p35"/>
            <p:cNvSpPr/>
            <p:nvPr/>
          </p:nvSpPr>
          <p:spPr>
            <a:xfrm>
              <a:off x="2086880" y="3757547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2086880" y="3487849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5"/>
            <p:cNvSpPr/>
            <p:nvPr/>
          </p:nvSpPr>
          <p:spPr>
            <a:xfrm>
              <a:off x="2086880" y="3218151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2086880" y="2948453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2086880" y="2678756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2086880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2086880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2086880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2086880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2086880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5"/>
            <p:cNvSpPr txBox="1"/>
            <p:nvPr/>
          </p:nvSpPr>
          <p:spPr>
            <a:xfrm rot="-3599935">
              <a:off x="1663662" y="4359506"/>
              <a:ext cx="765575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8" name="Google Shape;928;p35"/>
          <p:cNvGrpSpPr/>
          <p:nvPr/>
        </p:nvGrpSpPr>
        <p:grpSpPr>
          <a:xfrm>
            <a:off x="1472067" y="1374405"/>
            <a:ext cx="511865" cy="3426498"/>
            <a:chOff x="2243680" y="1330266"/>
            <a:chExt cx="511865" cy="3426498"/>
          </a:xfrm>
        </p:grpSpPr>
        <p:sp>
          <p:nvSpPr>
            <p:cNvPr id="929" name="Google Shape;929;p35"/>
            <p:cNvSpPr/>
            <p:nvPr/>
          </p:nvSpPr>
          <p:spPr>
            <a:xfrm>
              <a:off x="2517044" y="3757547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2517044" y="3487849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2517044" y="3218151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2517044" y="2948453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2517044" y="2678756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2517044" y="2409058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2517044" y="2139360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5"/>
            <p:cNvSpPr/>
            <p:nvPr/>
          </p:nvSpPr>
          <p:spPr>
            <a:xfrm>
              <a:off x="2517044" y="1869662"/>
              <a:ext cx="238500" cy="238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2517044" y="1599964"/>
              <a:ext cx="238500" cy="238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5"/>
            <p:cNvSpPr/>
            <p:nvPr/>
          </p:nvSpPr>
          <p:spPr>
            <a:xfrm>
              <a:off x="2517044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5"/>
            <p:cNvSpPr txBox="1"/>
            <p:nvPr/>
          </p:nvSpPr>
          <p:spPr>
            <a:xfrm rot="-3599929">
              <a:off x="2162692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0" name="Google Shape;940;p35"/>
          <p:cNvGrpSpPr/>
          <p:nvPr/>
        </p:nvGrpSpPr>
        <p:grpSpPr>
          <a:xfrm>
            <a:off x="1902225" y="1374405"/>
            <a:ext cx="511800" cy="3426498"/>
            <a:chOff x="2673837" y="1330266"/>
            <a:chExt cx="511800" cy="3426498"/>
          </a:xfrm>
        </p:grpSpPr>
        <p:sp>
          <p:nvSpPr>
            <p:cNvPr id="941" name="Google Shape;941;p35"/>
            <p:cNvSpPr/>
            <p:nvPr/>
          </p:nvSpPr>
          <p:spPr>
            <a:xfrm>
              <a:off x="2947208" y="3757547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2947208" y="3487849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2947208" y="3218151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2947208" y="2948453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2947208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2947208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2947208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5"/>
            <p:cNvSpPr/>
            <p:nvPr/>
          </p:nvSpPr>
          <p:spPr>
            <a:xfrm>
              <a:off x="2947208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2947208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2947208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5"/>
            <p:cNvSpPr txBox="1"/>
            <p:nvPr/>
          </p:nvSpPr>
          <p:spPr>
            <a:xfrm rot="-3599929">
              <a:off x="2592849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2" name="Google Shape;952;p35"/>
          <p:cNvGrpSpPr/>
          <p:nvPr/>
        </p:nvGrpSpPr>
        <p:grpSpPr>
          <a:xfrm>
            <a:off x="2332400" y="1374405"/>
            <a:ext cx="511800" cy="3426498"/>
            <a:chOff x="3104012" y="1330266"/>
            <a:chExt cx="511800" cy="3426498"/>
          </a:xfrm>
        </p:grpSpPr>
        <p:sp>
          <p:nvSpPr>
            <p:cNvPr id="953" name="Google Shape;953;p35"/>
            <p:cNvSpPr/>
            <p:nvPr/>
          </p:nvSpPr>
          <p:spPr>
            <a:xfrm>
              <a:off x="3377373" y="3757547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5"/>
            <p:cNvSpPr/>
            <p:nvPr/>
          </p:nvSpPr>
          <p:spPr>
            <a:xfrm>
              <a:off x="3377373" y="3487849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5"/>
            <p:cNvSpPr/>
            <p:nvPr/>
          </p:nvSpPr>
          <p:spPr>
            <a:xfrm>
              <a:off x="3377373" y="3218151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3377373" y="2948453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5"/>
            <p:cNvSpPr/>
            <p:nvPr/>
          </p:nvSpPr>
          <p:spPr>
            <a:xfrm>
              <a:off x="3377373" y="2678756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5"/>
            <p:cNvSpPr/>
            <p:nvPr/>
          </p:nvSpPr>
          <p:spPr>
            <a:xfrm>
              <a:off x="3377373" y="2409058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5"/>
            <p:cNvSpPr/>
            <p:nvPr/>
          </p:nvSpPr>
          <p:spPr>
            <a:xfrm>
              <a:off x="3377373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5"/>
            <p:cNvSpPr/>
            <p:nvPr/>
          </p:nvSpPr>
          <p:spPr>
            <a:xfrm>
              <a:off x="3377373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5"/>
            <p:cNvSpPr/>
            <p:nvPr/>
          </p:nvSpPr>
          <p:spPr>
            <a:xfrm>
              <a:off x="3377373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5"/>
            <p:cNvSpPr/>
            <p:nvPr/>
          </p:nvSpPr>
          <p:spPr>
            <a:xfrm>
              <a:off x="3377373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5"/>
            <p:cNvSpPr txBox="1"/>
            <p:nvPr/>
          </p:nvSpPr>
          <p:spPr>
            <a:xfrm rot="-3599929">
              <a:off x="3023024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4" name="Google Shape;964;p35"/>
          <p:cNvGrpSpPr/>
          <p:nvPr/>
        </p:nvGrpSpPr>
        <p:grpSpPr>
          <a:xfrm>
            <a:off x="4913375" y="1374405"/>
            <a:ext cx="511800" cy="3426498"/>
            <a:chOff x="5684987" y="1330266"/>
            <a:chExt cx="511800" cy="3426498"/>
          </a:xfrm>
        </p:grpSpPr>
        <p:sp>
          <p:nvSpPr>
            <p:cNvPr id="965" name="Google Shape;965;p35"/>
            <p:cNvSpPr/>
            <p:nvPr/>
          </p:nvSpPr>
          <p:spPr>
            <a:xfrm>
              <a:off x="5958359" y="3757547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5"/>
            <p:cNvSpPr/>
            <p:nvPr/>
          </p:nvSpPr>
          <p:spPr>
            <a:xfrm>
              <a:off x="5958359" y="3487849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5"/>
            <p:cNvSpPr/>
            <p:nvPr/>
          </p:nvSpPr>
          <p:spPr>
            <a:xfrm>
              <a:off x="5958359" y="3218151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5"/>
            <p:cNvSpPr/>
            <p:nvPr/>
          </p:nvSpPr>
          <p:spPr>
            <a:xfrm>
              <a:off x="5958359" y="2948453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5"/>
            <p:cNvSpPr/>
            <p:nvPr/>
          </p:nvSpPr>
          <p:spPr>
            <a:xfrm>
              <a:off x="5958359" y="2678756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5"/>
            <p:cNvSpPr/>
            <p:nvPr/>
          </p:nvSpPr>
          <p:spPr>
            <a:xfrm>
              <a:off x="5958359" y="2409058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5"/>
            <p:cNvSpPr/>
            <p:nvPr/>
          </p:nvSpPr>
          <p:spPr>
            <a:xfrm>
              <a:off x="5958359" y="2139360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5"/>
            <p:cNvSpPr/>
            <p:nvPr/>
          </p:nvSpPr>
          <p:spPr>
            <a:xfrm>
              <a:off x="5958359" y="1869662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5"/>
            <p:cNvSpPr/>
            <p:nvPr/>
          </p:nvSpPr>
          <p:spPr>
            <a:xfrm>
              <a:off x="5958359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5"/>
            <p:cNvSpPr/>
            <p:nvPr/>
          </p:nvSpPr>
          <p:spPr>
            <a:xfrm>
              <a:off x="5958359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5"/>
            <p:cNvSpPr txBox="1"/>
            <p:nvPr/>
          </p:nvSpPr>
          <p:spPr>
            <a:xfrm rot="-3599929">
              <a:off x="5603999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OCT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6" name="Google Shape;976;p35"/>
          <p:cNvGrpSpPr/>
          <p:nvPr/>
        </p:nvGrpSpPr>
        <p:grpSpPr>
          <a:xfrm>
            <a:off x="4483225" y="1374405"/>
            <a:ext cx="511800" cy="3426498"/>
            <a:chOff x="5254837" y="1330266"/>
            <a:chExt cx="511800" cy="3426498"/>
          </a:xfrm>
        </p:grpSpPr>
        <p:sp>
          <p:nvSpPr>
            <p:cNvPr id="977" name="Google Shape;977;p35"/>
            <p:cNvSpPr/>
            <p:nvPr/>
          </p:nvSpPr>
          <p:spPr>
            <a:xfrm>
              <a:off x="5528194" y="3757547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5"/>
            <p:cNvSpPr/>
            <p:nvPr/>
          </p:nvSpPr>
          <p:spPr>
            <a:xfrm>
              <a:off x="5528194" y="3487849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5"/>
            <p:cNvSpPr/>
            <p:nvPr/>
          </p:nvSpPr>
          <p:spPr>
            <a:xfrm>
              <a:off x="5528194" y="3218151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5"/>
            <p:cNvSpPr/>
            <p:nvPr/>
          </p:nvSpPr>
          <p:spPr>
            <a:xfrm>
              <a:off x="5528194" y="2948453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5"/>
            <p:cNvSpPr/>
            <p:nvPr/>
          </p:nvSpPr>
          <p:spPr>
            <a:xfrm>
              <a:off x="5528194" y="2678756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5528194" y="2409058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5"/>
            <p:cNvSpPr/>
            <p:nvPr/>
          </p:nvSpPr>
          <p:spPr>
            <a:xfrm>
              <a:off x="5528194" y="2139360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5"/>
            <p:cNvSpPr/>
            <p:nvPr/>
          </p:nvSpPr>
          <p:spPr>
            <a:xfrm>
              <a:off x="5528194" y="1869662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5528194" y="1599964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5"/>
            <p:cNvSpPr/>
            <p:nvPr/>
          </p:nvSpPr>
          <p:spPr>
            <a:xfrm>
              <a:off x="5528194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5"/>
            <p:cNvSpPr txBox="1"/>
            <p:nvPr/>
          </p:nvSpPr>
          <p:spPr>
            <a:xfrm rot="-3599929">
              <a:off x="5173849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8" name="Google Shape;988;p35"/>
          <p:cNvGrpSpPr/>
          <p:nvPr/>
        </p:nvGrpSpPr>
        <p:grpSpPr>
          <a:xfrm>
            <a:off x="4053050" y="1374405"/>
            <a:ext cx="511800" cy="3426498"/>
            <a:chOff x="4824662" y="1330266"/>
            <a:chExt cx="511800" cy="3426498"/>
          </a:xfrm>
        </p:grpSpPr>
        <p:sp>
          <p:nvSpPr>
            <p:cNvPr id="989" name="Google Shape;989;p35"/>
            <p:cNvSpPr/>
            <p:nvPr/>
          </p:nvSpPr>
          <p:spPr>
            <a:xfrm>
              <a:off x="5098030" y="3757547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5"/>
            <p:cNvSpPr/>
            <p:nvPr/>
          </p:nvSpPr>
          <p:spPr>
            <a:xfrm>
              <a:off x="5098030" y="3487849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5"/>
            <p:cNvSpPr/>
            <p:nvPr/>
          </p:nvSpPr>
          <p:spPr>
            <a:xfrm>
              <a:off x="5098030" y="3218151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5"/>
            <p:cNvSpPr/>
            <p:nvPr/>
          </p:nvSpPr>
          <p:spPr>
            <a:xfrm>
              <a:off x="5098030" y="2948453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5"/>
            <p:cNvSpPr/>
            <p:nvPr/>
          </p:nvSpPr>
          <p:spPr>
            <a:xfrm>
              <a:off x="5098030" y="2678756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5"/>
            <p:cNvSpPr/>
            <p:nvPr/>
          </p:nvSpPr>
          <p:spPr>
            <a:xfrm>
              <a:off x="5098030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5"/>
            <p:cNvSpPr/>
            <p:nvPr/>
          </p:nvSpPr>
          <p:spPr>
            <a:xfrm>
              <a:off x="5098030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5"/>
            <p:cNvSpPr/>
            <p:nvPr/>
          </p:nvSpPr>
          <p:spPr>
            <a:xfrm>
              <a:off x="5098030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5"/>
            <p:cNvSpPr/>
            <p:nvPr/>
          </p:nvSpPr>
          <p:spPr>
            <a:xfrm>
              <a:off x="5098030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5"/>
            <p:cNvSpPr/>
            <p:nvPr/>
          </p:nvSpPr>
          <p:spPr>
            <a:xfrm>
              <a:off x="5098030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5"/>
            <p:cNvSpPr txBox="1"/>
            <p:nvPr/>
          </p:nvSpPr>
          <p:spPr>
            <a:xfrm rot="-3599929">
              <a:off x="4743674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0" name="Google Shape;1000;p35"/>
          <p:cNvGrpSpPr/>
          <p:nvPr/>
        </p:nvGrpSpPr>
        <p:grpSpPr>
          <a:xfrm>
            <a:off x="3622887" y="1374405"/>
            <a:ext cx="511800" cy="3426498"/>
            <a:chOff x="4394500" y="1330266"/>
            <a:chExt cx="511800" cy="3426498"/>
          </a:xfrm>
        </p:grpSpPr>
        <p:sp>
          <p:nvSpPr>
            <p:cNvPr id="1001" name="Google Shape;1001;p35"/>
            <p:cNvSpPr/>
            <p:nvPr/>
          </p:nvSpPr>
          <p:spPr>
            <a:xfrm>
              <a:off x="4667866" y="3757547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5"/>
            <p:cNvSpPr/>
            <p:nvPr/>
          </p:nvSpPr>
          <p:spPr>
            <a:xfrm>
              <a:off x="4667866" y="3487849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4667866" y="3218151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4667866" y="2948453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5"/>
            <p:cNvSpPr/>
            <p:nvPr/>
          </p:nvSpPr>
          <p:spPr>
            <a:xfrm>
              <a:off x="4667866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4667866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4667866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4667866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5"/>
            <p:cNvSpPr/>
            <p:nvPr/>
          </p:nvSpPr>
          <p:spPr>
            <a:xfrm>
              <a:off x="4667866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4667866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5"/>
            <p:cNvSpPr txBox="1"/>
            <p:nvPr/>
          </p:nvSpPr>
          <p:spPr>
            <a:xfrm rot="-3599929">
              <a:off x="4313512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2" name="Google Shape;1012;p35"/>
          <p:cNvGrpSpPr/>
          <p:nvPr/>
        </p:nvGrpSpPr>
        <p:grpSpPr>
          <a:xfrm>
            <a:off x="3192712" y="1374405"/>
            <a:ext cx="511800" cy="3426498"/>
            <a:chOff x="3964325" y="1330266"/>
            <a:chExt cx="511800" cy="3426498"/>
          </a:xfrm>
        </p:grpSpPr>
        <p:sp>
          <p:nvSpPr>
            <p:cNvPr id="1013" name="Google Shape;1013;p35"/>
            <p:cNvSpPr/>
            <p:nvPr/>
          </p:nvSpPr>
          <p:spPr>
            <a:xfrm>
              <a:off x="4237701" y="3757547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4237701" y="3487849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5"/>
            <p:cNvSpPr/>
            <p:nvPr/>
          </p:nvSpPr>
          <p:spPr>
            <a:xfrm>
              <a:off x="4237701" y="3218151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4237701" y="2948453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4237701" y="2678756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4237701" y="2409058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4237701" y="2139360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4237701" y="1869662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4237701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5"/>
            <p:cNvSpPr/>
            <p:nvPr/>
          </p:nvSpPr>
          <p:spPr>
            <a:xfrm>
              <a:off x="4237701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5"/>
            <p:cNvSpPr txBox="1"/>
            <p:nvPr/>
          </p:nvSpPr>
          <p:spPr>
            <a:xfrm rot="-3599929">
              <a:off x="3883337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4" name="Google Shape;1024;p35"/>
          <p:cNvGrpSpPr/>
          <p:nvPr/>
        </p:nvGrpSpPr>
        <p:grpSpPr>
          <a:xfrm>
            <a:off x="2762550" y="1374405"/>
            <a:ext cx="511800" cy="3426498"/>
            <a:chOff x="3534162" y="1330266"/>
            <a:chExt cx="511800" cy="3426498"/>
          </a:xfrm>
        </p:grpSpPr>
        <p:sp>
          <p:nvSpPr>
            <p:cNvPr id="1025" name="Google Shape;1025;p35"/>
            <p:cNvSpPr/>
            <p:nvPr/>
          </p:nvSpPr>
          <p:spPr>
            <a:xfrm>
              <a:off x="3807537" y="3757547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5"/>
            <p:cNvSpPr/>
            <p:nvPr/>
          </p:nvSpPr>
          <p:spPr>
            <a:xfrm>
              <a:off x="3807537" y="3487849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5"/>
            <p:cNvSpPr/>
            <p:nvPr/>
          </p:nvSpPr>
          <p:spPr>
            <a:xfrm>
              <a:off x="3807537" y="3218151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5"/>
            <p:cNvSpPr/>
            <p:nvPr/>
          </p:nvSpPr>
          <p:spPr>
            <a:xfrm>
              <a:off x="3807537" y="2948453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5"/>
            <p:cNvSpPr/>
            <p:nvPr/>
          </p:nvSpPr>
          <p:spPr>
            <a:xfrm>
              <a:off x="3807537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5"/>
            <p:cNvSpPr/>
            <p:nvPr/>
          </p:nvSpPr>
          <p:spPr>
            <a:xfrm>
              <a:off x="3807537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5"/>
            <p:cNvSpPr/>
            <p:nvPr/>
          </p:nvSpPr>
          <p:spPr>
            <a:xfrm>
              <a:off x="3807537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5"/>
            <p:cNvSpPr/>
            <p:nvPr/>
          </p:nvSpPr>
          <p:spPr>
            <a:xfrm>
              <a:off x="3807537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3807537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3807537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5"/>
            <p:cNvSpPr txBox="1"/>
            <p:nvPr/>
          </p:nvSpPr>
          <p:spPr>
            <a:xfrm rot="-3599929">
              <a:off x="3453174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6" name="Google Shape;1036;p35"/>
          <p:cNvGrpSpPr/>
          <p:nvPr/>
        </p:nvGrpSpPr>
        <p:grpSpPr>
          <a:xfrm>
            <a:off x="5343037" y="1374405"/>
            <a:ext cx="512296" cy="3426498"/>
            <a:chOff x="6114650" y="1330266"/>
            <a:chExt cx="512296" cy="3426498"/>
          </a:xfrm>
        </p:grpSpPr>
        <p:sp>
          <p:nvSpPr>
            <p:cNvPr id="1037" name="Google Shape;1037;p35"/>
            <p:cNvSpPr/>
            <p:nvPr/>
          </p:nvSpPr>
          <p:spPr>
            <a:xfrm>
              <a:off x="6388523" y="3757547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6388523" y="3487849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6388523" y="3218151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6388523" y="2948453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6388523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6388523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6388523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6388523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6388523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6388523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5"/>
            <p:cNvSpPr txBox="1"/>
            <p:nvPr/>
          </p:nvSpPr>
          <p:spPr>
            <a:xfrm rot="-3599929">
              <a:off x="6033662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NOV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8" name="Google Shape;1048;p35"/>
          <p:cNvGrpSpPr/>
          <p:nvPr/>
        </p:nvGrpSpPr>
        <p:grpSpPr>
          <a:xfrm>
            <a:off x="5773187" y="1374405"/>
            <a:ext cx="512310" cy="3426498"/>
            <a:chOff x="5487475" y="1330266"/>
            <a:chExt cx="512310" cy="3426498"/>
          </a:xfrm>
        </p:grpSpPr>
        <p:sp>
          <p:nvSpPr>
            <p:cNvPr id="1049" name="Google Shape;1049;p35"/>
            <p:cNvSpPr/>
            <p:nvPr/>
          </p:nvSpPr>
          <p:spPr>
            <a:xfrm>
              <a:off x="5761362" y="3757547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5761362" y="3487849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5761362" y="3218151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5761362" y="2948453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5761362" y="2678756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5761362" y="2409058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5761362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5761362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5761362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5761362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 txBox="1"/>
            <p:nvPr/>
          </p:nvSpPr>
          <p:spPr>
            <a:xfrm rot="-3599929">
              <a:off x="5406487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0" name="Google Shape;1060;p35"/>
          <p:cNvGrpSpPr/>
          <p:nvPr/>
        </p:nvGrpSpPr>
        <p:grpSpPr>
          <a:xfrm>
            <a:off x="6791163" y="1374414"/>
            <a:ext cx="1052100" cy="1586975"/>
            <a:chOff x="6505450" y="1330275"/>
            <a:chExt cx="1052100" cy="1586975"/>
          </a:xfrm>
        </p:grpSpPr>
        <p:sp>
          <p:nvSpPr>
            <p:cNvPr id="1061" name="Google Shape;1061;p35"/>
            <p:cNvSpPr/>
            <p:nvPr/>
          </p:nvSpPr>
          <p:spPr>
            <a:xfrm>
              <a:off x="6505450" y="2678750"/>
              <a:ext cx="1052100" cy="238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6505450" y="2409055"/>
              <a:ext cx="1052100" cy="238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6505450" y="2139360"/>
              <a:ext cx="1052100" cy="238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6505450" y="1869665"/>
              <a:ext cx="1052100" cy="238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6505450" y="1599970"/>
              <a:ext cx="1052100" cy="238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505450" y="1330275"/>
              <a:ext cx="10521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3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072" name="Google Shape;1072;p36"/>
          <p:cNvGrpSpPr/>
          <p:nvPr/>
        </p:nvGrpSpPr>
        <p:grpSpPr>
          <a:xfrm>
            <a:off x="710275" y="1117363"/>
            <a:ext cx="7723500" cy="772350"/>
            <a:chOff x="710275" y="1110463"/>
            <a:chExt cx="7723500" cy="772350"/>
          </a:xfrm>
        </p:grpSpPr>
        <p:sp>
          <p:nvSpPr>
            <p:cNvPr id="1073" name="Google Shape;1073;p36"/>
            <p:cNvSpPr/>
            <p:nvPr/>
          </p:nvSpPr>
          <p:spPr>
            <a:xfrm>
              <a:off x="3626425" y="1269550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4" name="Google Shape;1074;p36"/>
            <p:cNvGrpSpPr/>
            <p:nvPr/>
          </p:nvGrpSpPr>
          <p:grpSpPr>
            <a:xfrm>
              <a:off x="3672419" y="1303628"/>
              <a:ext cx="3099913" cy="386037"/>
              <a:chOff x="2150376" y="1298150"/>
              <a:chExt cx="3165761" cy="4041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2571137" y="1298150"/>
                <a:ext cx="2745000" cy="404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 rot="-5400000">
                <a:off x="2163126" y="1285400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7" name="Google Shape;1077;p36"/>
            <p:cNvSpPr txBox="1"/>
            <p:nvPr/>
          </p:nvSpPr>
          <p:spPr>
            <a:xfrm>
              <a:off x="7501075" y="1341850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9,000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78" name="Google Shape;1078;p36"/>
            <p:cNvGrpSpPr/>
            <p:nvPr/>
          </p:nvGrpSpPr>
          <p:grpSpPr>
            <a:xfrm>
              <a:off x="710275" y="1110463"/>
              <a:ext cx="2649600" cy="772350"/>
              <a:chOff x="710275" y="1186663"/>
              <a:chExt cx="2649600" cy="772350"/>
            </a:xfrm>
          </p:grpSpPr>
          <p:sp>
            <p:nvSpPr>
              <p:cNvPr id="1079" name="Google Shape;1079;p36"/>
              <p:cNvSpPr txBox="1"/>
              <p:nvPr/>
            </p:nvSpPr>
            <p:spPr>
              <a:xfrm>
                <a:off x="710275" y="1186663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80" name="Google Shape;1080;p36"/>
              <p:cNvSpPr txBox="1"/>
              <p:nvPr/>
            </p:nvSpPr>
            <p:spPr>
              <a:xfrm>
                <a:off x="710275" y="1410613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81" name="Google Shape;1081;p36"/>
          <p:cNvGrpSpPr/>
          <p:nvPr/>
        </p:nvGrpSpPr>
        <p:grpSpPr>
          <a:xfrm>
            <a:off x="710275" y="1999896"/>
            <a:ext cx="7723500" cy="772350"/>
            <a:chOff x="710275" y="1992996"/>
            <a:chExt cx="7723500" cy="772350"/>
          </a:xfrm>
        </p:grpSpPr>
        <p:sp>
          <p:nvSpPr>
            <p:cNvPr id="1082" name="Google Shape;1082;p36"/>
            <p:cNvSpPr/>
            <p:nvPr/>
          </p:nvSpPr>
          <p:spPr>
            <a:xfrm>
              <a:off x="3626425" y="2152069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3" name="Google Shape;1083;p36"/>
            <p:cNvGrpSpPr/>
            <p:nvPr/>
          </p:nvGrpSpPr>
          <p:grpSpPr>
            <a:xfrm>
              <a:off x="3672419" y="2186145"/>
              <a:ext cx="1928986" cy="386037"/>
              <a:chOff x="2150376" y="1955331"/>
              <a:chExt cx="1969961" cy="404100"/>
            </a:xfrm>
          </p:grpSpPr>
          <p:sp>
            <p:nvSpPr>
              <p:cNvPr id="1084" name="Google Shape;1084;p36"/>
              <p:cNvSpPr/>
              <p:nvPr/>
            </p:nvSpPr>
            <p:spPr>
              <a:xfrm>
                <a:off x="2571137" y="1955331"/>
                <a:ext cx="1549200" cy="404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6"/>
              <p:cNvSpPr/>
              <p:nvPr/>
            </p:nvSpPr>
            <p:spPr>
              <a:xfrm rot="-5400000">
                <a:off x="2163126" y="1942581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6" name="Google Shape;1086;p36"/>
            <p:cNvSpPr txBox="1"/>
            <p:nvPr/>
          </p:nvSpPr>
          <p:spPr>
            <a:xfrm>
              <a:off x="7501075" y="2224369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5,000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87" name="Google Shape;1087;p36"/>
            <p:cNvGrpSpPr/>
            <p:nvPr/>
          </p:nvGrpSpPr>
          <p:grpSpPr>
            <a:xfrm>
              <a:off x="710275" y="1992996"/>
              <a:ext cx="2649600" cy="772350"/>
              <a:chOff x="710275" y="2043796"/>
              <a:chExt cx="2649600" cy="772350"/>
            </a:xfrm>
          </p:grpSpPr>
          <p:sp>
            <p:nvSpPr>
              <p:cNvPr id="1088" name="Google Shape;1088;p36"/>
              <p:cNvSpPr txBox="1"/>
              <p:nvPr/>
            </p:nvSpPr>
            <p:spPr>
              <a:xfrm>
                <a:off x="710275" y="2043796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89" name="Google Shape;1089;p36"/>
              <p:cNvSpPr txBox="1"/>
              <p:nvPr/>
            </p:nvSpPr>
            <p:spPr>
              <a:xfrm>
                <a:off x="710275" y="2267746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90" name="Google Shape;1090;p36"/>
          <p:cNvGrpSpPr/>
          <p:nvPr/>
        </p:nvGrpSpPr>
        <p:grpSpPr>
          <a:xfrm>
            <a:off x="710275" y="2882429"/>
            <a:ext cx="7723500" cy="772350"/>
            <a:chOff x="710275" y="2875529"/>
            <a:chExt cx="7723500" cy="772350"/>
          </a:xfrm>
        </p:grpSpPr>
        <p:sp>
          <p:nvSpPr>
            <p:cNvPr id="1091" name="Google Shape;1091;p36"/>
            <p:cNvSpPr/>
            <p:nvPr/>
          </p:nvSpPr>
          <p:spPr>
            <a:xfrm>
              <a:off x="3626425" y="3034601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2" name="Google Shape;1092;p36"/>
            <p:cNvGrpSpPr/>
            <p:nvPr/>
          </p:nvGrpSpPr>
          <p:grpSpPr>
            <a:xfrm>
              <a:off x="3672419" y="3068675"/>
              <a:ext cx="1439582" cy="386037"/>
              <a:chOff x="2150376" y="2612513"/>
              <a:chExt cx="1470161" cy="404100"/>
            </a:xfrm>
          </p:grpSpPr>
          <p:sp>
            <p:nvSpPr>
              <p:cNvPr id="1093" name="Google Shape;1093;p36"/>
              <p:cNvSpPr/>
              <p:nvPr/>
            </p:nvSpPr>
            <p:spPr>
              <a:xfrm>
                <a:off x="2571137" y="2612513"/>
                <a:ext cx="1049400" cy="4041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6"/>
              <p:cNvSpPr/>
              <p:nvPr/>
            </p:nvSpPr>
            <p:spPr>
              <a:xfrm rot="-5400000">
                <a:off x="2163126" y="2599763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5" name="Google Shape;1095;p36"/>
            <p:cNvSpPr txBox="1"/>
            <p:nvPr/>
          </p:nvSpPr>
          <p:spPr>
            <a:xfrm>
              <a:off x="7501075" y="3106909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4,000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96" name="Google Shape;1096;p36"/>
            <p:cNvGrpSpPr/>
            <p:nvPr/>
          </p:nvGrpSpPr>
          <p:grpSpPr>
            <a:xfrm>
              <a:off x="710275" y="2875529"/>
              <a:ext cx="2649600" cy="772350"/>
              <a:chOff x="710275" y="2900929"/>
              <a:chExt cx="2649600" cy="772350"/>
            </a:xfrm>
          </p:grpSpPr>
          <p:sp>
            <p:nvSpPr>
              <p:cNvPr id="1097" name="Google Shape;1097;p36"/>
              <p:cNvSpPr txBox="1"/>
              <p:nvPr/>
            </p:nvSpPr>
            <p:spPr>
              <a:xfrm>
                <a:off x="710275" y="2900929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98" name="Google Shape;1098;p36"/>
              <p:cNvSpPr txBox="1"/>
              <p:nvPr/>
            </p:nvSpPr>
            <p:spPr>
              <a:xfrm>
                <a:off x="710275" y="3124879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 full of iron oxide dust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99" name="Google Shape;1099;p36"/>
          <p:cNvGrpSpPr/>
          <p:nvPr/>
        </p:nvGrpSpPr>
        <p:grpSpPr>
          <a:xfrm>
            <a:off x="710275" y="3764963"/>
            <a:ext cx="7723500" cy="772350"/>
            <a:chOff x="710275" y="3758063"/>
            <a:chExt cx="7723500" cy="772350"/>
          </a:xfrm>
        </p:grpSpPr>
        <p:sp>
          <p:nvSpPr>
            <p:cNvPr id="1100" name="Google Shape;1100;p36"/>
            <p:cNvSpPr/>
            <p:nvPr/>
          </p:nvSpPr>
          <p:spPr>
            <a:xfrm>
              <a:off x="3626425" y="3917150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1" name="Google Shape;1101;p36"/>
            <p:cNvGrpSpPr/>
            <p:nvPr/>
          </p:nvGrpSpPr>
          <p:grpSpPr>
            <a:xfrm>
              <a:off x="3672419" y="3951222"/>
              <a:ext cx="2729482" cy="386037"/>
              <a:chOff x="2150376" y="3269694"/>
              <a:chExt cx="2787461" cy="404100"/>
            </a:xfrm>
          </p:grpSpPr>
          <p:sp>
            <p:nvSpPr>
              <p:cNvPr id="1102" name="Google Shape;1102;p36"/>
              <p:cNvSpPr/>
              <p:nvPr/>
            </p:nvSpPr>
            <p:spPr>
              <a:xfrm>
                <a:off x="2571137" y="3269694"/>
                <a:ext cx="2366700" cy="404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6"/>
              <p:cNvSpPr/>
              <p:nvPr/>
            </p:nvSpPr>
            <p:spPr>
              <a:xfrm rot="-5400000">
                <a:off x="2163126" y="3256944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4" name="Google Shape;1104;p36"/>
            <p:cNvSpPr txBox="1"/>
            <p:nvPr/>
          </p:nvSpPr>
          <p:spPr>
            <a:xfrm>
              <a:off x="7501075" y="3989425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8,000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105" name="Google Shape;1105;p36"/>
            <p:cNvGrpSpPr/>
            <p:nvPr/>
          </p:nvGrpSpPr>
          <p:grpSpPr>
            <a:xfrm>
              <a:off x="710275" y="3758063"/>
              <a:ext cx="2649600" cy="772350"/>
              <a:chOff x="710275" y="3758063"/>
              <a:chExt cx="2649600" cy="772350"/>
            </a:xfrm>
          </p:grpSpPr>
          <p:sp>
            <p:nvSpPr>
              <p:cNvPr id="1106" name="Google Shape;1106;p36"/>
              <p:cNvSpPr txBox="1"/>
              <p:nvPr/>
            </p:nvSpPr>
            <p:spPr>
              <a:xfrm>
                <a:off x="710275" y="3758063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107" name="Google Shape;1107;p36"/>
              <p:cNvSpPr txBox="1"/>
              <p:nvPr/>
            </p:nvSpPr>
            <p:spPr>
              <a:xfrm>
                <a:off x="710275" y="3982013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113" name="Google Shape;1113;p37"/>
          <p:cNvGrpSpPr/>
          <p:nvPr/>
        </p:nvGrpSpPr>
        <p:grpSpPr>
          <a:xfrm>
            <a:off x="1605573" y="1383600"/>
            <a:ext cx="5012303" cy="2774870"/>
            <a:chOff x="2344323" y="1476375"/>
            <a:chExt cx="5012303" cy="2505300"/>
          </a:xfrm>
        </p:grpSpPr>
        <p:cxnSp>
          <p:nvCxnSpPr>
            <p:cNvPr id="1114" name="Google Shape;1114;p37"/>
            <p:cNvCxnSpPr/>
            <p:nvPr/>
          </p:nvCxnSpPr>
          <p:spPr>
            <a:xfrm>
              <a:off x="2344323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5" name="Google Shape;1115;p37"/>
            <p:cNvCxnSpPr/>
            <p:nvPr/>
          </p:nvCxnSpPr>
          <p:spPr>
            <a:xfrm>
              <a:off x="2901245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6" name="Google Shape;1116;p37"/>
            <p:cNvCxnSpPr/>
            <p:nvPr/>
          </p:nvCxnSpPr>
          <p:spPr>
            <a:xfrm>
              <a:off x="3458168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7" name="Google Shape;1117;p37"/>
            <p:cNvCxnSpPr/>
            <p:nvPr/>
          </p:nvCxnSpPr>
          <p:spPr>
            <a:xfrm>
              <a:off x="4015090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8" name="Google Shape;1118;p37"/>
            <p:cNvCxnSpPr/>
            <p:nvPr/>
          </p:nvCxnSpPr>
          <p:spPr>
            <a:xfrm>
              <a:off x="4572013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9" name="Google Shape;1119;p37"/>
            <p:cNvCxnSpPr/>
            <p:nvPr/>
          </p:nvCxnSpPr>
          <p:spPr>
            <a:xfrm>
              <a:off x="5128935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0" name="Google Shape;1120;p37"/>
            <p:cNvCxnSpPr/>
            <p:nvPr/>
          </p:nvCxnSpPr>
          <p:spPr>
            <a:xfrm>
              <a:off x="5685858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1" name="Google Shape;1121;p37"/>
            <p:cNvCxnSpPr/>
            <p:nvPr/>
          </p:nvCxnSpPr>
          <p:spPr>
            <a:xfrm>
              <a:off x="6242780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2" name="Google Shape;1122;p37"/>
            <p:cNvCxnSpPr/>
            <p:nvPr/>
          </p:nvCxnSpPr>
          <p:spPr>
            <a:xfrm>
              <a:off x="6799702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3" name="Google Shape;1123;p37"/>
            <p:cNvCxnSpPr/>
            <p:nvPr/>
          </p:nvCxnSpPr>
          <p:spPr>
            <a:xfrm>
              <a:off x="7356625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24" name="Google Shape;1124;p37"/>
          <p:cNvSpPr txBox="1"/>
          <p:nvPr/>
        </p:nvSpPr>
        <p:spPr>
          <a:xfrm>
            <a:off x="5010750" y="2118025"/>
            <a:ext cx="360600" cy="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25" name="Google Shape;1125;p37"/>
          <p:cNvGrpSpPr/>
          <p:nvPr/>
        </p:nvGrpSpPr>
        <p:grpSpPr>
          <a:xfrm>
            <a:off x="1390775" y="4265175"/>
            <a:ext cx="4885000" cy="201000"/>
            <a:chOff x="1390775" y="4264175"/>
            <a:chExt cx="4885000" cy="201000"/>
          </a:xfrm>
        </p:grpSpPr>
        <p:sp>
          <p:nvSpPr>
            <p:cNvPr id="1126" name="Google Shape;1126;p37"/>
            <p:cNvSpPr txBox="1"/>
            <p:nvPr/>
          </p:nvSpPr>
          <p:spPr>
            <a:xfrm>
              <a:off x="139077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7" name="Google Shape;1127;p37"/>
            <p:cNvSpPr txBox="1"/>
            <p:nvPr/>
          </p:nvSpPr>
          <p:spPr>
            <a:xfrm>
              <a:off x="250462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8" name="Google Shape;1128;p37"/>
            <p:cNvSpPr txBox="1"/>
            <p:nvPr/>
          </p:nvSpPr>
          <p:spPr>
            <a:xfrm>
              <a:off x="361847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9" name="Google Shape;1129;p37"/>
            <p:cNvSpPr txBox="1"/>
            <p:nvPr/>
          </p:nvSpPr>
          <p:spPr>
            <a:xfrm>
              <a:off x="473232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0" name="Google Shape;1130;p37"/>
            <p:cNvSpPr txBox="1"/>
            <p:nvPr/>
          </p:nvSpPr>
          <p:spPr>
            <a:xfrm>
              <a:off x="584617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131" name="Google Shape;1131;p37"/>
          <p:cNvCxnSpPr/>
          <p:nvPr/>
        </p:nvCxnSpPr>
        <p:spPr>
          <a:xfrm>
            <a:off x="1048650" y="1458942"/>
            <a:ext cx="0" cy="277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2" name="Google Shape;1132;p37"/>
          <p:cNvGrpSpPr/>
          <p:nvPr/>
        </p:nvGrpSpPr>
        <p:grpSpPr>
          <a:xfrm>
            <a:off x="710275" y="1378875"/>
            <a:ext cx="5911925" cy="440700"/>
            <a:chOff x="710275" y="1377875"/>
            <a:chExt cx="5911925" cy="440700"/>
          </a:xfrm>
        </p:grpSpPr>
        <p:grpSp>
          <p:nvGrpSpPr>
            <p:cNvPr id="1133" name="Google Shape;1133;p37"/>
            <p:cNvGrpSpPr/>
            <p:nvPr/>
          </p:nvGrpSpPr>
          <p:grpSpPr>
            <a:xfrm>
              <a:off x="1051625" y="1377875"/>
              <a:ext cx="5570575" cy="440700"/>
              <a:chOff x="1790375" y="1476375"/>
              <a:chExt cx="5570575" cy="440700"/>
            </a:xfrm>
          </p:grpSpPr>
          <p:sp>
            <p:nvSpPr>
              <p:cNvPr id="1134" name="Google Shape;1134;p37"/>
              <p:cNvSpPr/>
              <p:nvPr/>
            </p:nvSpPr>
            <p:spPr>
              <a:xfrm>
                <a:off x="1790375" y="1476375"/>
                <a:ext cx="22260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400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35" name="Google Shape;1135;p37"/>
              <p:cNvSpPr/>
              <p:nvPr/>
            </p:nvSpPr>
            <p:spPr>
              <a:xfrm>
                <a:off x="4016525" y="1476375"/>
                <a:ext cx="22260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400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36" name="Google Shape;1136;p37"/>
              <p:cNvSpPr/>
              <p:nvPr/>
            </p:nvSpPr>
            <p:spPr>
              <a:xfrm>
                <a:off x="6242850" y="1476375"/>
                <a:ext cx="11181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37" name="Google Shape;1137;p37"/>
            <p:cNvSpPr txBox="1"/>
            <p:nvPr/>
          </p:nvSpPr>
          <p:spPr>
            <a:xfrm>
              <a:off x="710275" y="1497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Q4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8" name="Google Shape;1138;p37"/>
          <p:cNvGrpSpPr/>
          <p:nvPr/>
        </p:nvGrpSpPr>
        <p:grpSpPr>
          <a:xfrm>
            <a:off x="710275" y="2117875"/>
            <a:ext cx="5911925" cy="440700"/>
            <a:chOff x="710275" y="2116875"/>
            <a:chExt cx="5911925" cy="440700"/>
          </a:xfrm>
        </p:grpSpPr>
        <p:grpSp>
          <p:nvGrpSpPr>
            <p:cNvPr id="1139" name="Google Shape;1139;p37"/>
            <p:cNvGrpSpPr/>
            <p:nvPr/>
          </p:nvGrpSpPr>
          <p:grpSpPr>
            <a:xfrm>
              <a:off x="1051627" y="2116875"/>
              <a:ext cx="5570573" cy="440700"/>
              <a:chOff x="1790377" y="2139175"/>
              <a:chExt cx="5570573" cy="440700"/>
            </a:xfrm>
          </p:grpSpPr>
          <p:sp>
            <p:nvSpPr>
              <p:cNvPr id="1140" name="Google Shape;1140;p37"/>
              <p:cNvSpPr/>
              <p:nvPr/>
            </p:nvSpPr>
            <p:spPr>
              <a:xfrm>
                <a:off x="1790377" y="2139175"/>
                <a:ext cx="33387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600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1" name="Google Shape;1141;p37"/>
              <p:cNvSpPr/>
              <p:nvPr/>
            </p:nvSpPr>
            <p:spPr>
              <a:xfrm>
                <a:off x="5130350" y="2139175"/>
                <a:ext cx="5568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100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2" name="Google Shape;1142;p37"/>
              <p:cNvSpPr/>
              <p:nvPr/>
            </p:nvSpPr>
            <p:spPr>
              <a:xfrm>
                <a:off x="5687250" y="2139175"/>
                <a:ext cx="16737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43" name="Google Shape;1143;p37"/>
            <p:cNvSpPr txBox="1"/>
            <p:nvPr/>
          </p:nvSpPr>
          <p:spPr>
            <a:xfrm>
              <a:off x="710275" y="2236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Q3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4" name="Google Shape;1144;p37"/>
          <p:cNvGrpSpPr/>
          <p:nvPr/>
        </p:nvGrpSpPr>
        <p:grpSpPr>
          <a:xfrm>
            <a:off x="710275" y="2856875"/>
            <a:ext cx="5911825" cy="440700"/>
            <a:chOff x="710275" y="2855875"/>
            <a:chExt cx="5911825" cy="440700"/>
          </a:xfrm>
        </p:grpSpPr>
        <p:grpSp>
          <p:nvGrpSpPr>
            <p:cNvPr id="1145" name="Google Shape;1145;p37"/>
            <p:cNvGrpSpPr/>
            <p:nvPr/>
          </p:nvGrpSpPr>
          <p:grpSpPr>
            <a:xfrm>
              <a:off x="1051625" y="2855875"/>
              <a:ext cx="5570475" cy="440700"/>
              <a:chOff x="1790375" y="2801975"/>
              <a:chExt cx="5570475" cy="440700"/>
            </a:xfrm>
          </p:grpSpPr>
          <p:sp>
            <p:nvSpPr>
              <p:cNvPr id="1146" name="Google Shape;1146;p37"/>
              <p:cNvSpPr/>
              <p:nvPr/>
            </p:nvSpPr>
            <p:spPr>
              <a:xfrm>
                <a:off x="1790375" y="2801975"/>
                <a:ext cx="11124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7" name="Google Shape;1147;p37"/>
              <p:cNvSpPr/>
              <p:nvPr/>
            </p:nvSpPr>
            <p:spPr>
              <a:xfrm>
                <a:off x="2902725" y="2801975"/>
                <a:ext cx="16695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8" name="Google Shape;1148;p37"/>
              <p:cNvSpPr/>
              <p:nvPr/>
            </p:nvSpPr>
            <p:spPr>
              <a:xfrm>
                <a:off x="4572650" y="2801975"/>
                <a:ext cx="27882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500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49" name="Google Shape;1149;p37"/>
            <p:cNvSpPr txBox="1"/>
            <p:nvPr/>
          </p:nvSpPr>
          <p:spPr>
            <a:xfrm>
              <a:off x="710275" y="2975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Q2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0" name="Google Shape;1150;p37"/>
          <p:cNvGrpSpPr/>
          <p:nvPr/>
        </p:nvGrpSpPr>
        <p:grpSpPr>
          <a:xfrm>
            <a:off x="710275" y="3595875"/>
            <a:ext cx="5912475" cy="440700"/>
            <a:chOff x="710275" y="3594875"/>
            <a:chExt cx="5912475" cy="440700"/>
          </a:xfrm>
        </p:grpSpPr>
        <p:grpSp>
          <p:nvGrpSpPr>
            <p:cNvPr id="1151" name="Google Shape;1151;p37"/>
            <p:cNvGrpSpPr/>
            <p:nvPr/>
          </p:nvGrpSpPr>
          <p:grpSpPr>
            <a:xfrm>
              <a:off x="1051625" y="3594875"/>
              <a:ext cx="5571125" cy="440700"/>
              <a:chOff x="1790375" y="3464775"/>
              <a:chExt cx="5571125" cy="440700"/>
            </a:xfrm>
          </p:grpSpPr>
          <p:sp>
            <p:nvSpPr>
              <p:cNvPr id="1152" name="Google Shape;1152;p37"/>
              <p:cNvSpPr/>
              <p:nvPr/>
            </p:nvSpPr>
            <p:spPr>
              <a:xfrm>
                <a:off x="1790375" y="3464775"/>
                <a:ext cx="16695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3" name="Google Shape;1153;p37"/>
              <p:cNvSpPr/>
              <p:nvPr/>
            </p:nvSpPr>
            <p:spPr>
              <a:xfrm>
                <a:off x="3458800" y="3464775"/>
                <a:ext cx="27846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500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4" name="Google Shape;1154;p37"/>
              <p:cNvSpPr/>
              <p:nvPr/>
            </p:nvSpPr>
            <p:spPr>
              <a:xfrm>
                <a:off x="6243400" y="3464775"/>
                <a:ext cx="11181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55" name="Google Shape;1155;p37"/>
            <p:cNvSpPr txBox="1"/>
            <p:nvPr/>
          </p:nvSpPr>
          <p:spPr>
            <a:xfrm>
              <a:off x="710275" y="3714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Q1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6" name="Google Shape;1156;p37"/>
          <p:cNvGrpSpPr/>
          <p:nvPr/>
        </p:nvGrpSpPr>
        <p:grpSpPr>
          <a:xfrm>
            <a:off x="6832700" y="1378830"/>
            <a:ext cx="1601100" cy="738945"/>
            <a:chOff x="6832700" y="1377830"/>
            <a:chExt cx="1601100" cy="738945"/>
          </a:xfrm>
        </p:grpSpPr>
        <p:sp>
          <p:nvSpPr>
            <p:cNvPr id="1157" name="Google Shape;1157;p37"/>
            <p:cNvSpPr txBox="1"/>
            <p:nvPr/>
          </p:nvSpPr>
          <p:spPr>
            <a:xfrm>
              <a:off x="7063652" y="1382625"/>
              <a:ext cx="11280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8219234" y="1377830"/>
              <a:ext cx="214500" cy="214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9" name="Google Shape;1159;p37"/>
            <p:cNvSpPr txBox="1"/>
            <p:nvPr/>
          </p:nvSpPr>
          <p:spPr>
            <a:xfrm>
              <a:off x="6832700" y="1592375"/>
              <a:ext cx="16011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0" name="Google Shape;1160;p37"/>
          <p:cNvGrpSpPr/>
          <p:nvPr/>
        </p:nvGrpSpPr>
        <p:grpSpPr>
          <a:xfrm>
            <a:off x="6832700" y="2595677"/>
            <a:ext cx="1601100" cy="738940"/>
            <a:chOff x="6832700" y="2400630"/>
            <a:chExt cx="1601100" cy="738940"/>
          </a:xfrm>
        </p:grpSpPr>
        <p:sp>
          <p:nvSpPr>
            <p:cNvPr id="1161" name="Google Shape;1161;p37"/>
            <p:cNvSpPr txBox="1"/>
            <p:nvPr/>
          </p:nvSpPr>
          <p:spPr>
            <a:xfrm>
              <a:off x="7063652" y="2405425"/>
              <a:ext cx="11280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6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8219234" y="2400630"/>
              <a:ext cx="214500" cy="214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3" name="Google Shape;1163;p37"/>
            <p:cNvSpPr txBox="1"/>
            <p:nvPr/>
          </p:nvSpPr>
          <p:spPr>
            <a:xfrm>
              <a:off x="6832700" y="2615170"/>
              <a:ext cx="16011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4" name="Google Shape;1164;p37"/>
          <p:cNvGrpSpPr/>
          <p:nvPr/>
        </p:nvGrpSpPr>
        <p:grpSpPr>
          <a:xfrm>
            <a:off x="6832700" y="3787588"/>
            <a:ext cx="1601100" cy="738936"/>
            <a:chOff x="6832700" y="3398492"/>
            <a:chExt cx="1601100" cy="738936"/>
          </a:xfrm>
        </p:grpSpPr>
        <p:sp>
          <p:nvSpPr>
            <p:cNvPr id="1165" name="Google Shape;1165;p37"/>
            <p:cNvSpPr txBox="1"/>
            <p:nvPr/>
          </p:nvSpPr>
          <p:spPr>
            <a:xfrm>
              <a:off x="7063652" y="3403288"/>
              <a:ext cx="11280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8219234" y="3398492"/>
              <a:ext cx="214500" cy="214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7" name="Google Shape;1167;p37"/>
            <p:cNvSpPr txBox="1"/>
            <p:nvPr/>
          </p:nvSpPr>
          <p:spPr>
            <a:xfrm>
              <a:off x="6832700" y="3613028"/>
              <a:ext cx="16011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with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173" name="Google Shape;1173;p38"/>
          <p:cNvGrpSpPr/>
          <p:nvPr/>
        </p:nvGrpSpPr>
        <p:grpSpPr>
          <a:xfrm>
            <a:off x="7753350" y="2895075"/>
            <a:ext cx="475200" cy="1703700"/>
            <a:chOff x="7067550" y="2874875"/>
            <a:chExt cx="475200" cy="1703700"/>
          </a:xfrm>
        </p:grpSpPr>
        <p:sp>
          <p:nvSpPr>
            <p:cNvPr id="1174" name="Google Shape;1174;p38"/>
            <p:cNvSpPr/>
            <p:nvPr/>
          </p:nvSpPr>
          <p:spPr>
            <a:xfrm rot="10800000">
              <a:off x="7124250" y="2874875"/>
              <a:ext cx="361800" cy="13521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 txBox="1"/>
            <p:nvPr/>
          </p:nvSpPr>
          <p:spPr>
            <a:xfrm>
              <a:off x="7067550" y="4303175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-50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76" name="Google Shape;1176;p38"/>
          <p:cNvGrpSpPr/>
          <p:nvPr/>
        </p:nvGrpSpPr>
        <p:grpSpPr>
          <a:xfrm>
            <a:off x="1648919" y="1727000"/>
            <a:ext cx="475200" cy="1167900"/>
            <a:chOff x="2163263" y="1706800"/>
            <a:chExt cx="475200" cy="1167900"/>
          </a:xfrm>
        </p:grpSpPr>
        <p:sp>
          <p:nvSpPr>
            <p:cNvPr id="1177" name="Google Shape;1177;p38"/>
            <p:cNvSpPr/>
            <p:nvPr/>
          </p:nvSpPr>
          <p:spPr>
            <a:xfrm>
              <a:off x="2219663" y="2058400"/>
              <a:ext cx="362400" cy="8163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 txBox="1"/>
            <p:nvPr/>
          </p:nvSpPr>
          <p:spPr>
            <a:xfrm>
              <a:off x="2163263" y="17068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+20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79" name="Google Shape;1179;p38"/>
          <p:cNvGrpSpPr/>
          <p:nvPr/>
        </p:nvGrpSpPr>
        <p:grpSpPr>
          <a:xfrm>
            <a:off x="7020375" y="2895050"/>
            <a:ext cx="475200" cy="1495400"/>
            <a:chOff x="6508250" y="2874850"/>
            <a:chExt cx="475200" cy="1495400"/>
          </a:xfrm>
        </p:grpSpPr>
        <p:sp>
          <p:nvSpPr>
            <p:cNvPr id="1180" name="Google Shape;1180;p38"/>
            <p:cNvSpPr/>
            <p:nvPr/>
          </p:nvSpPr>
          <p:spPr>
            <a:xfrm rot="10800000">
              <a:off x="6563300" y="2874850"/>
              <a:ext cx="365100" cy="11418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 txBox="1"/>
            <p:nvPr/>
          </p:nvSpPr>
          <p:spPr>
            <a:xfrm>
              <a:off x="6508250" y="409485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-40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2" name="Google Shape;1182;p38"/>
          <p:cNvGrpSpPr/>
          <p:nvPr/>
        </p:nvGrpSpPr>
        <p:grpSpPr>
          <a:xfrm>
            <a:off x="915750" y="1938750"/>
            <a:ext cx="475200" cy="956150"/>
            <a:chOff x="1601550" y="1918550"/>
            <a:chExt cx="475200" cy="956150"/>
          </a:xfrm>
        </p:grpSpPr>
        <p:sp>
          <p:nvSpPr>
            <p:cNvPr id="1183" name="Google Shape;1183;p38"/>
            <p:cNvSpPr/>
            <p:nvPr/>
          </p:nvSpPr>
          <p:spPr>
            <a:xfrm>
              <a:off x="1657950" y="2270200"/>
              <a:ext cx="362400" cy="6045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 txBox="1"/>
            <p:nvPr/>
          </p:nvSpPr>
          <p:spPr>
            <a:xfrm>
              <a:off x="1601550" y="191855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+10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5" name="Google Shape;1185;p38"/>
          <p:cNvGrpSpPr/>
          <p:nvPr/>
        </p:nvGrpSpPr>
        <p:grpSpPr>
          <a:xfrm>
            <a:off x="5554425" y="2895075"/>
            <a:ext cx="475200" cy="1147800"/>
            <a:chOff x="5382638" y="2874875"/>
            <a:chExt cx="475200" cy="1147800"/>
          </a:xfrm>
        </p:grpSpPr>
        <p:sp>
          <p:nvSpPr>
            <p:cNvPr id="1186" name="Google Shape;1186;p38"/>
            <p:cNvSpPr/>
            <p:nvPr/>
          </p:nvSpPr>
          <p:spPr>
            <a:xfrm rot="10800000">
              <a:off x="5438588" y="2874875"/>
              <a:ext cx="363300" cy="7962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 txBox="1"/>
            <p:nvPr/>
          </p:nvSpPr>
          <p:spPr>
            <a:xfrm>
              <a:off x="5382638" y="3747275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-20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8" name="Google Shape;1188;p38"/>
          <p:cNvGrpSpPr/>
          <p:nvPr/>
        </p:nvGrpSpPr>
        <p:grpSpPr>
          <a:xfrm>
            <a:off x="6287400" y="2894800"/>
            <a:ext cx="475200" cy="1343400"/>
            <a:chOff x="5948938" y="2874600"/>
            <a:chExt cx="475200" cy="1343400"/>
          </a:xfrm>
        </p:grpSpPr>
        <p:sp>
          <p:nvSpPr>
            <p:cNvPr id="1189" name="Google Shape;1189;p38"/>
            <p:cNvSpPr/>
            <p:nvPr/>
          </p:nvSpPr>
          <p:spPr>
            <a:xfrm rot="10800000">
              <a:off x="6004738" y="2874600"/>
              <a:ext cx="363600" cy="9918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 txBox="1"/>
            <p:nvPr/>
          </p:nvSpPr>
          <p:spPr>
            <a:xfrm>
              <a:off x="5948938" y="39426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-30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91" name="Google Shape;1191;p38"/>
          <p:cNvGrpSpPr/>
          <p:nvPr/>
        </p:nvGrpSpPr>
        <p:grpSpPr>
          <a:xfrm>
            <a:off x="2382088" y="1481600"/>
            <a:ext cx="475200" cy="1413300"/>
            <a:chOff x="2724975" y="1461400"/>
            <a:chExt cx="475200" cy="1413300"/>
          </a:xfrm>
        </p:grpSpPr>
        <p:sp>
          <p:nvSpPr>
            <p:cNvPr id="1192" name="Google Shape;1192;p38"/>
            <p:cNvSpPr/>
            <p:nvPr/>
          </p:nvSpPr>
          <p:spPr>
            <a:xfrm>
              <a:off x="2781375" y="1813000"/>
              <a:ext cx="362400" cy="10617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 txBox="1"/>
            <p:nvPr/>
          </p:nvSpPr>
          <p:spPr>
            <a:xfrm>
              <a:off x="2724975" y="14614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+30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94" name="Google Shape;1194;p38"/>
          <p:cNvGrpSpPr/>
          <p:nvPr/>
        </p:nvGrpSpPr>
        <p:grpSpPr>
          <a:xfrm>
            <a:off x="3115256" y="1291275"/>
            <a:ext cx="475200" cy="1603800"/>
            <a:chOff x="3286688" y="1271075"/>
            <a:chExt cx="475200" cy="1603800"/>
          </a:xfrm>
        </p:grpSpPr>
        <p:sp>
          <p:nvSpPr>
            <p:cNvPr id="1195" name="Google Shape;1195;p38"/>
            <p:cNvSpPr/>
            <p:nvPr/>
          </p:nvSpPr>
          <p:spPr>
            <a:xfrm>
              <a:off x="3343088" y="1622675"/>
              <a:ext cx="362400" cy="1252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 txBox="1"/>
            <p:nvPr/>
          </p:nvSpPr>
          <p:spPr>
            <a:xfrm>
              <a:off x="3286688" y="1271075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+40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97" name="Google Shape;1197;p38"/>
          <p:cNvGrpSpPr/>
          <p:nvPr/>
        </p:nvGrpSpPr>
        <p:grpSpPr>
          <a:xfrm>
            <a:off x="3848425" y="1055900"/>
            <a:ext cx="475200" cy="1839000"/>
            <a:chOff x="3848425" y="1035700"/>
            <a:chExt cx="475200" cy="1839000"/>
          </a:xfrm>
        </p:grpSpPr>
        <p:sp>
          <p:nvSpPr>
            <p:cNvPr id="1198" name="Google Shape;1198;p38"/>
            <p:cNvSpPr/>
            <p:nvPr/>
          </p:nvSpPr>
          <p:spPr>
            <a:xfrm>
              <a:off x="3904825" y="1387300"/>
              <a:ext cx="362400" cy="14874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 txBox="1"/>
            <p:nvPr/>
          </p:nvSpPr>
          <p:spPr>
            <a:xfrm>
              <a:off x="3848425" y="10357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+50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00" name="Google Shape;1200;p38"/>
          <p:cNvGrpSpPr/>
          <p:nvPr/>
        </p:nvGrpSpPr>
        <p:grpSpPr>
          <a:xfrm>
            <a:off x="4821450" y="2895000"/>
            <a:ext cx="475200" cy="922550"/>
            <a:chOff x="4821450" y="2874800"/>
            <a:chExt cx="475200" cy="922550"/>
          </a:xfrm>
        </p:grpSpPr>
        <p:sp>
          <p:nvSpPr>
            <p:cNvPr id="1201" name="Google Shape;1201;p38"/>
            <p:cNvSpPr/>
            <p:nvPr/>
          </p:nvSpPr>
          <p:spPr>
            <a:xfrm rot="10800000">
              <a:off x="4876950" y="2874800"/>
              <a:ext cx="364200" cy="5709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 txBox="1"/>
            <p:nvPr/>
          </p:nvSpPr>
          <p:spPr>
            <a:xfrm>
              <a:off x="4821450" y="352195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-10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cxnSp>
        <p:nvCxnSpPr>
          <p:cNvPr id="1203" name="Google Shape;1203;p38"/>
          <p:cNvCxnSpPr/>
          <p:nvPr/>
        </p:nvCxnSpPr>
        <p:spPr>
          <a:xfrm>
            <a:off x="706950" y="2894963"/>
            <a:ext cx="7730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4" name="Google Shape;1204;p38"/>
          <p:cNvGrpSpPr/>
          <p:nvPr/>
        </p:nvGrpSpPr>
        <p:grpSpPr>
          <a:xfrm>
            <a:off x="6552405" y="1143098"/>
            <a:ext cx="1884600" cy="989826"/>
            <a:chOff x="2273150" y="3489923"/>
            <a:chExt cx="1884600" cy="989826"/>
          </a:xfrm>
        </p:grpSpPr>
        <p:sp>
          <p:nvSpPr>
            <p:cNvPr id="1205" name="Google Shape;1205;p38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Losses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07" name="Google Shape;1207;p38"/>
          <p:cNvGrpSpPr/>
          <p:nvPr/>
        </p:nvGrpSpPr>
        <p:grpSpPr>
          <a:xfrm>
            <a:off x="707446" y="3643164"/>
            <a:ext cx="1884600" cy="989826"/>
            <a:chOff x="2273150" y="3489925"/>
            <a:chExt cx="1884600" cy="989826"/>
          </a:xfrm>
        </p:grpSpPr>
        <p:sp>
          <p:nvSpPr>
            <p:cNvPr id="1208" name="Google Shape;1208;p38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Profits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10" name="Google Shape;1210;p38"/>
          <p:cNvGrpSpPr/>
          <p:nvPr/>
        </p:nvGrpSpPr>
        <p:grpSpPr>
          <a:xfrm>
            <a:off x="3969953" y="2510471"/>
            <a:ext cx="232143" cy="232095"/>
            <a:chOff x="5660400" y="238125"/>
            <a:chExt cx="481825" cy="481825"/>
          </a:xfrm>
        </p:grpSpPr>
        <p:sp>
          <p:nvSpPr>
            <p:cNvPr id="1211" name="Google Shape;1211;p38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13" name="Google Shape;1213;p38"/>
          <p:cNvSpPr/>
          <p:nvPr/>
        </p:nvSpPr>
        <p:spPr>
          <a:xfrm>
            <a:off x="1783124" y="2510471"/>
            <a:ext cx="206789" cy="232095"/>
          </a:xfrm>
          <a:custGeom>
            <a:avLst/>
            <a:gdLst/>
            <a:ahLst/>
            <a:cxnLst/>
            <a:rect l="l" t="t" r="r" b="b"/>
            <a:pathLst>
              <a:path w="17168" h="19273" extrusionOk="0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214" name="Google Shape;1214;p38"/>
          <p:cNvGrpSpPr/>
          <p:nvPr/>
        </p:nvGrpSpPr>
        <p:grpSpPr>
          <a:xfrm>
            <a:off x="4942527" y="3047288"/>
            <a:ext cx="233047" cy="232107"/>
            <a:chOff x="2085450" y="842250"/>
            <a:chExt cx="483700" cy="481850"/>
          </a:xfrm>
        </p:grpSpPr>
        <p:sp>
          <p:nvSpPr>
            <p:cNvPr id="1215" name="Google Shape;1215;p38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18" name="Google Shape;1218;p38"/>
          <p:cNvGrpSpPr/>
          <p:nvPr/>
        </p:nvGrpSpPr>
        <p:grpSpPr>
          <a:xfrm>
            <a:off x="1037260" y="2510471"/>
            <a:ext cx="232179" cy="232095"/>
            <a:chOff x="2685825" y="840375"/>
            <a:chExt cx="481900" cy="481825"/>
          </a:xfrm>
        </p:grpSpPr>
        <p:sp>
          <p:nvSpPr>
            <p:cNvPr id="1219" name="Google Shape;1219;p38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1" name="Google Shape;1221;p38"/>
          <p:cNvGrpSpPr/>
          <p:nvPr/>
        </p:nvGrpSpPr>
        <p:grpSpPr>
          <a:xfrm>
            <a:off x="5670642" y="3047288"/>
            <a:ext cx="242767" cy="232107"/>
            <a:chOff x="5045500" y="842250"/>
            <a:chExt cx="503875" cy="481850"/>
          </a:xfrm>
        </p:grpSpPr>
        <p:sp>
          <p:nvSpPr>
            <p:cNvPr id="1222" name="Google Shape;1222;p38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4" name="Google Shape;1224;p38"/>
          <p:cNvGrpSpPr/>
          <p:nvPr/>
        </p:nvGrpSpPr>
        <p:grpSpPr>
          <a:xfrm>
            <a:off x="2503616" y="2510471"/>
            <a:ext cx="232143" cy="232095"/>
            <a:chOff x="900750" y="1436075"/>
            <a:chExt cx="481825" cy="481825"/>
          </a:xfrm>
        </p:grpSpPr>
        <p:sp>
          <p:nvSpPr>
            <p:cNvPr id="1225" name="Google Shape;1225;p38"/>
            <p:cNvSpPr/>
            <p:nvPr/>
          </p:nvSpPr>
          <p:spPr>
            <a:xfrm>
              <a:off x="900750" y="1627500"/>
              <a:ext cx="481825" cy="290400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129695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91490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1014650" y="1436075"/>
              <a:ext cx="254100" cy="336150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9" name="Google Shape;1229;p38"/>
          <p:cNvGrpSpPr/>
          <p:nvPr/>
        </p:nvGrpSpPr>
        <p:grpSpPr>
          <a:xfrm>
            <a:off x="3235646" y="2510465"/>
            <a:ext cx="234420" cy="232107"/>
            <a:chOff x="5049725" y="1435050"/>
            <a:chExt cx="486550" cy="481850"/>
          </a:xfrm>
        </p:grpSpPr>
        <p:sp>
          <p:nvSpPr>
            <p:cNvPr id="1230" name="Google Shape;1230;p38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34" name="Google Shape;1234;p38"/>
          <p:cNvGrpSpPr/>
          <p:nvPr/>
        </p:nvGrpSpPr>
        <p:grpSpPr>
          <a:xfrm>
            <a:off x="7893349" y="3062217"/>
            <a:ext cx="195202" cy="202250"/>
            <a:chOff x="3357325" y="2093500"/>
            <a:chExt cx="311525" cy="322825"/>
          </a:xfrm>
        </p:grpSpPr>
        <p:sp>
          <p:nvSpPr>
            <p:cNvPr id="1235" name="Google Shape;1235;p38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38" name="Google Shape;1238;p38"/>
          <p:cNvGrpSpPr/>
          <p:nvPr/>
        </p:nvGrpSpPr>
        <p:grpSpPr>
          <a:xfrm>
            <a:off x="7141921" y="3047288"/>
            <a:ext cx="232107" cy="232107"/>
            <a:chOff x="5049725" y="2027900"/>
            <a:chExt cx="481750" cy="481850"/>
          </a:xfrm>
        </p:grpSpPr>
        <p:sp>
          <p:nvSpPr>
            <p:cNvPr id="1239" name="Google Shape;1239;p38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47" name="Google Shape;1247;p38"/>
          <p:cNvGrpSpPr/>
          <p:nvPr/>
        </p:nvGrpSpPr>
        <p:grpSpPr>
          <a:xfrm>
            <a:off x="6408928" y="3054550"/>
            <a:ext cx="232143" cy="217584"/>
            <a:chOff x="4456875" y="2635825"/>
            <a:chExt cx="481825" cy="451700"/>
          </a:xfrm>
        </p:grpSpPr>
        <p:sp>
          <p:nvSpPr>
            <p:cNvPr id="1248" name="Google Shape;1248;p38"/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3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259" name="Google Shape;1259;p39"/>
          <p:cNvGrpSpPr/>
          <p:nvPr/>
        </p:nvGrpSpPr>
        <p:grpSpPr>
          <a:xfrm>
            <a:off x="1328147" y="1272138"/>
            <a:ext cx="7046276" cy="2604300"/>
            <a:chOff x="1392366" y="1291075"/>
            <a:chExt cx="7088096" cy="2604300"/>
          </a:xfrm>
        </p:grpSpPr>
        <p:cxnSp>
          <p:nvCxnSpPr>
            <p:cNvPr id="1260" name="Google Shape;1260;p39"/>
            <p:cNvCxnSpPr/>
            <p:nvPr/>
          </p:nvCxnSpPr>
          <p:spPr>
            <a:xfrm>
              <a:off x="1392366" y="129107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1" name="Google Shape;1261;p39"/>
            <p:cNvCxnSpPr/>
            <p:nvPr/>
          </p:nvCxnSpPr>
          <p:spPr>
            <a:xfrm>
              <a:off x="1392366" y="155150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2" name="Google Shape;1262;p39"/>
            <p:cNvCxnSpPr/>
            <p:nvPr/>
          </p:nvCxnSpPr>
          <p:spPr>
            <a:xfrm>
              <a:off x="1392366" y="181193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3" name="Google Shape;1263;p39"/>
            <p:cNvCxnSpPr/>
            <p:nvPr/>
          </p:nvCxnSpPr>
          <p:spPr>
            <a:xfrm>
              <a:off x="1392366" y="207236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4" name="Google Shape;1264;p39"/>
            <p:cNvCxnSpPr/>
            <p:nvPr/>
          </p:nvCxnSpPr>
          <p:spPr>
            <a:xfrm>
              <a:off x="1392366" y="233279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5" name="Google Shape;1265;p39"/>
            <p:cNvCxnSpPr/>
            <p:nvPr/>
          </p:nvCxnSpPr>
          <p:spPr>
            <a:xfrm>
              <a:off x="1392366" y="259322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6" name="Google Shape;1266;p39"/>
            <p:cNvCxnSpPr/>
            <p:nvPr/>
          </p:nvCxnSpPr>
          <p:spPr>
            <a:xfrm>
              <a:off x="1392366" y="285365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7" name="Google Shape;1267;p39"/>
            <p:cNvCxnSpPr/>
            <p:nvPr/>
          </p:nvCxnSpPr>
          <p:spPr>
            <a:xfrm>
              <a:off x="1392366" y="311408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8" name="Google Shape;1268;p39"/>
            <p:cNvCxnSpPr/>
            <p:nvPr/>
          </p:nvCxnSpPr>
          <p:spPr>
            <a:xfrm>
              <a:off x="1392366" y="337451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9" name="Google Shape;1269;p39"/>
            <p:cNvCxnSpPr/>
            <p:nvPr/>
          </p:nvCxnSpPr>
          <p:spPr>
            <a:xfrm>
              <a:off x="1392366" y="363494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0" name="Google Shape;1270;p39"/>
            <p:cNvCxnSpPr/>
            <p:nvPr/>
          </p:nvCxnSpPr>
          <p:spPr>
            <a:xfrm>
              <a:off x="1392366" y="389537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1" name="Google Shape;1271;p39"/>
          <p:cNvGrpSpPr/>
          <p:nvPr/>
        </p:nvGrpSpPr>
        <p:grpSpPr>
          <a:xfrm>
            <a:off x="733688" y="1171638"/>
            <a:ext cx="523200" cy="2805300"/>
            <a:chOff x="792975" y="1190575"/>
            <a:chExt cx="523200" cy="2805300"/>
          </a:xfrm>
        </p:grpSpPr>
        <p:sp>
          <p:nvSpPr>
            <p:cNvPr id="1272" name="Google Shape;1272;p39"/>
            <p:cNvSpPr txBox="1"/>
            <p:nvPr/>
          </p:nvSpPr>
          <p:spPr>
            <a:xfrm>
              <a:off x="792975" y="379487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3" name="Google Shape;1273;p39"/>
            <p:cNvSpPr txBox="1"/>
            <p:nvPr/>
          </p:nvSpPr>
          <p:spPr>
            <a:xfrm>
              <a:off x="792975" y="353444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4" name="Google Shape;1274;p39"/>
            <p:cNvSpPr txBox="1"/>
            <p:nvPr/>
          </p:nvSpPr>
          <p:spPr>
            <a:xfrm>
              <a:off x="792975" y="327401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5" name="Google Shape;1275;p39"/>
            <p:cNvSpPr txBox="1"/>
            <p:nvPr/>
          </p:nvSpPr>
          <p:spPr>
            <a:xfrm>
              <a:off x="792975" y="301358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6" name="Google Shape;1276;p39"/>
            <p:cNvSpPr txBox="1"/>
            <p:nvPr/>
          </p:nvSpPr>
          <p:spPr>
            <a:xfrm>
              <a:off x="792975" y="275315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7" name="Google Shape;1277;p39"/>
            <p:cNvSpPr txBox="1"/>
            <p:nvPr/>
          </p:nvSpPr>
          <p:spPr>
            <a:xfrm>
              <a:off x="792975" y="249272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8" name="Google Shape;1278;p39"/>
            <p:cNvSpPr txBox="1"/>
            <p:nvPr/>
          </p:nvSpPr>
          <p:spPr>
            <a:xfrm>
              <a:off x="792975" y="223229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9" name="Google Shape;1279;p39"/>
            <p:cNvSpPr txBox="1"/>
            <p:nvPr/>
          </p:nvSpPr>
          <p:spPr>
            <a:xfrm>
              <a:off x="792975" y="197186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0" name="Google Shape;1280;p39"/>
            <p:cNvSpPr txBox="1"/>
            <p:nvPr/>
          </p:nvSpPr>
          <p:spPr>
            <a:xfrm>
              <a:off x="792975" y="171143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1" name="Google Shape;1281;p39"/>
            <p:cNvSpPr txBox="1"/>
            <p:nvPr/>
          </p:nvSpPr>
          <p:spPr>
            <a:xfrm>
              <a:off x="792975" y="145100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2" name="Google Shape;1282;p39"/>
            <p:cNvSpPr txBox="1"/>
            <p:nvPr/>
          </p:nvSpPr>
          <p:spPr>
            <a:xfrm>
              <a:off x="792975" y="119057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83" name="Google Shape;1283;p39"/>
          <p:cNvGrpSpPr/>
          <p:nvPr/>
        </p:nvGrpSpPr>
        <p:grpSpPr>
          <a:xfrm>
            <a:off x="1284602" y="3095138"/>
            <a:ext cx="1242600" cy="1540313"/>
            <a:chOff x="1447813" y="3114075"/>
            <a:chExt cx="1242600" cy="1540313"/>
          </a:xfrm>
        </p:grpSpPr>
        <p:sp>
          <p:nvSpPr>
            <p:cNvPr id="1284" name="Google Shape;1284;p39"/>
            <p:cNvSpPr/>
            <p:nvPr/>
          </p:nvSpPr>
          <p:spPr>
            <a:xfrm>
              <a:off x="1716313" y="3114075"/>
              <a:ext cx="705600" cy="78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85" name="Google Shape;1285;p39"/>
            <p:cNvGrpSpPr/>
            <p:nvPr/>
          </p:nvGrpSpPr>
          <p:grpSpPr>
            <a:xfrm>
              <a:off x="1447813" y="3995863"/>
              <a:ext cx="1242600" cy="658525"/>
              <a:chOff x="1837513" y="3944913"/>
              <a:chExt cx="1242600" cy="658525"/>
            </a:xfrm>
          </p:grpSpPr>
          <p:sp>
            <p:nvSpPr>
              <p:cNvPr id="1286" name="Google Shape;1286;p39"/>
              <p:cNvSpPr txBox="1"/>
              <p:nvPr/>
            </p:nvSpPr>
            <p:spPr>
              <a:xfrm>
                <a:off x="1837513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87" name="Google Shape;1287;p39"/>
              <p:cNvSpPr txBox="1"/>
              <p:nvPr/>
            </p:nvSpPr>
            <p:spPr>
              <a:xfrm>
                <a:off x="1837513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88" name="Google Shape;1288;p39"/>
          <p:cNvGrpSpPr/>
          <p:nvPr/>
        </p:nvGrpSpPr>
        <p:grpSpPr>
          <a:xfrm>
            <a:off x="2755381" y="2834713"/>
            <a:ext cx="1242604" cy="1800738"/>
            <a:chOff x="2918591" y="2853650"/>
            <a:chExt cx="1242604" cy="1800738"/>
          </a:xfrm>
        </p:grpSpPr>
        <p:sp>
          <p:nvSpPr>
            <p:cNvPr id="1289" name="Google Shape;1289;p39"/>
            <p:cNvSpPr/>
            <p:nvPr/>
          </p:nvSpPr>
          <p:spPr>
            <a:xfrm>
              <a:off x="3187100" y="2853650"/>
              <a:ext cx="705600" cy="260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0" name="Google Shape;1290;p39"/>
            <p:cNvGrpSpPr/>
            <p:nvPr/>
          </p:nvGrpSpPr>
          <p:grpSpPr>
            <a:xfrm>
              <a:off x="2918591" y="3995863"/>
              <a:ext cx="1242604" cy="658525"/>
              <a:chOff x="3246313" y="3944913"/>
              <a:chExt cx="1242604" cy="658525"/>
            </a:xfrm>
          </p:grpSpPr>
          <p:sp>
            <p:nvSpPr>
              <p:cNvPr id="1291" name="Google Shape;1291;p39"/>
              <p:cNvSpPr txBox="1"/>
              <p:nvPr/>
            </p:nvSpPr>
            <p:spPr>
              <a:xfrm>
                <a:off x="3246313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92" name="Google Shape;1292;p39"/>
              <p:cNvSpPr txBox="1"/>
              <p:nvPr/>
            </p:nvSpPr>
            <p:spPr>
              <a:xfrm>
                <a:off x="3246316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 cold place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93" name="Google Shape;1293;p39"/>
          <p:cNvGrpSpPr/>
          <p:nvPr/>
        </p:nvGrpSpPr>
        <p:grpSpPr>
          <a:xfrm>
            <a:off x="5696950" y="1272138"/>
            <a:ext cx="1242611" cy="3363313"/>
            <a:chOff x="5860160" y="1291075"/>
            <a:chExt cx="1242611" cy="3363313"/>
          </a:xfrm>
        </p:grpSpPr>
        <p:sp>
          <p:nvSpPr>
            <p:cNvPr id="1294" name="Google Shape;1294;p39"/>
            <p:cNvSpPr/>
            <p:nvPr/>
          </p:nvSpPr>
          <p:spPr>
            <a:xfrm>
              <a:off x="6128663" y="1291075"/>
              <a:ext cx="705600" cy="520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5" name="Google Shape;1295;p39"/>
            <p:cNvGrpSpPr/>
            <p:nvPr/>
          </p:nvGrpSpPr>
          <p:grpSpPr>
            <a:xfrm>
              <a:off x="5860160" y="3995863"/>
              <a:ext cx="1242611" cy="658525"/>
              <a:chOff x="6063950" y="3944913"/>
              <a:chExt cx="1242611" cy="658525"/>
            </a:xfrm>
          </p:grpSpPr>
          <p:sp>
            <p:nvSpPr>
              <p:cNvPr id="1296" name="Google Shape;1296;p39"/>
              <p:cNvSpPr txBox="1"/>
              <p:nvPr/>
            </p:nvSpPr>
            <p:spPr>
              <a:xfrm>
                <a:off x="6063950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5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97" name="Google Shape;1297;p39"/>
              <p:cNvSpPr txBox="1"/>
              <p:nvPr/>
            </p:nvSpPr>
            <p:spPr>
              <a:xfrm>
                <a:off x="6063962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has several rings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98" name="Google Shape;1298;p39"/>
          <p:cNvGrpSpPr/>
          <p:nvPr/>
        </p:nvGrpSpPr>
        <p:grpSpPr>
          <a:xfrm>
            <a:off x="4226163" y="1792988"/>
            <a:ext cx="1242608" cy="2842463"/>
            <a:chOff x="4389374" y="1811925"/>
            <a:chExt cx="1242608" cy="2842463"/>
          </a:xfrm>
        </p:grpSpPr>
        <p:sp>
          <p:nvSpPr>
            <p:cNvPr id="1299" name="Google Shape;1299;p39"/>
            <p:cNvSpPr/>
            <p:nvPr/>
          </p:nvSpPr>
          <p:spPr>
            <a:xfrm>
              <a:off x="4657875" y="1811925"/>
              <a:ext cx="705600" cy="1041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00" name="Google Shape;1300;p39"/>
            <p:cNvGrpSpPr/>
            <p:nvPr/>
          </p:nvGrpSpPr>
          <p:grpSpPr>
            <a:xfrm>
              <a:off x="4389374" y="3995863"/>
              <a:ext cx="1242608" cy="658525"/>
              <a:chOff x="4655132" y="3944913"/>
              <a:chExt cx="1242608" cy="658525"/>
            </a:xfrm>
          </p:grpSpPr>
          <p:sp>
            <p:nvSpPr>
              <p:cNvPr id="1301" name="Google Shape;1301;p39"/>
              <p:cNvSpPr txBox="1"/>
              <p:nvPr/>
            </p:nvSpPr>
            <p:spPr>
              <a:xfrm>
                <a:off x="4655132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02" name="Google Shape;1302;p39"/>
              <p:cNvSpPr txBox="1"/>
              <p:nvPr/>
            </p:nvSpPr>
            <p:spPr>
              <a:xfrm>
                <a:off x="4655139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303" name="Google Shape;1303;p39"/>
          <p:cNvGrpSpPr/>
          <p:nvPr/>
        </p:nvGrpSpPr>
        <p:grpSpPr>
          <a:xfrm>
            <a:off x="7167740" y="1272138"/>
            <a:ext cx="1242611" cy="3363313"/>
            <a:chOff x="7330950" y="1291075"/>
            <a:chExt cx="1242611" cy="3363313"/>
          </a:xfrm>
        </p:grpSpPr>
        <p:sp>
          <p:nvSpPr>
            <p:cNvPr id="1304" name="Google Shape;1304;p39"/>
            <p:cNvSpPr/>
            <p:nvPr/>
          </p:nvSpPr>
          <p:spPr>
            <a:xfrm>
              <a:off x="7599450" y="1291075"/>
              <a:ext cx="705600" cy="260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05" name="Google Shape;1305;p39"/>
            <p:cNvGrpSpPr/>
            <p:nvPr/>
          </p:nvGrpSpPr>
          <p:grpSpPr>
            <a:xfrm>
              <a:off x="7330950" y="3995863"/>
              <a:ext cx="1242611" cy="658525"/>
              <a:chOff x="6063950" y="3944913"/>
              <a:chExt cx="1242611" cy="658525"/>
            </a:xfrm>
          </p:grpSpPr>
          <p:sp>
            <p:nvSpPr>
              <p:cNvPr id="1306" name="Google Shape;1306;p39"/>
              <p:cNvSpPr txBox="1"/>
              <p:nvPr/>
            </p:nvSpPr>
            <p:spPr>
              <a:xfrm>
                <a:off x="6063950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15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07" name="Google Shape;1307;p39"/>
              <p:cNvSpPr txBox="1"/>
              <p:nvPr/>
            </p:nvSpPr>
            <p:spPr>
              <a:xfrm>
                <a:off x="6063962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planet with life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40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313" name="Google Shape;1313;p40"/>
          <p:cNvGrpSpPr/>
          <p:nvPr/>
        </p:nvGrpSpPr>
        <p:grpSpPr>
          <a:xfrm>
            <a:off x="1693075" y="1984175"/>
            <a:ext cx="6358500" cy="2109532"/>
            <a:chOff x="1693075" y="1767450"/>
            <a:chExt cx="6358500" cy="2109532"/>
          </a:xfrm>
        </p:grpSpPr>
        <p:cxnSp>
          <p:nvCxnSpPr>
            <p:cNvPr id="1314" name="Google Shape;1314;p40"/>
            <p:cNvCxnSpPr/>
            <p:nvPr/>
          </p:nvCxnSpPr>
          <p:spPr>
            <a:xfrm>
              <a:off x="1693075" y="1767450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5" name="Google Shape;1315;p40"/>
            <p:cNvCxnSpPr/>
            <p:nvPr/>
          </p:nvCxnSpPr>
          <p:spPr>
            <a:xfrm>
              <a:off x="1693075" y="2001843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6" name="Google Shape;1316;p40"/>
            <p:cNvCxnSpPr/>
            <p:nvPr/>
          </p:nvCxnSpPr>
          <p:spPr>
            <a:xfrm>
              <a:off x="1693075" y="2236235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7" name="Google Shape;1317;p40"/>
            <p:cNvCxnSpPr/>
            <p:nvPr/>
          </p:nvCxnSpPr>
          <p:spPr>
            <a:xfrm>
              <a:off x="1693075" y="2470628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8" name="Google Shape;1318;p40"/>
            <p:cNvCxnSpPr/>
            <p:nvPr/>
          </p:nvCxnSpPr>
          <p:spPr>
            <a:xfrm>
              <a:off x="1693075" y="2705020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9" name="Google Shape;1319;p40"/>
            <p:cNvCxnSpPr/>
            <p:nvPr/>
          </p:nvCxnSpPr>
          <p:spPr>
            <a:xfrm>
              <a:off x="1693075" y="2939413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0" name="Google Shape;1320;p40"/>
            <p:cNvCxnSpPr/>
            <p:nvPr/>
          </p:nvCxnSpPr>
          <p:spPr>
            <a:xfrm>
              <a:off x="1693075" y="3173805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1" name="Google Shape;1321;p40"/>
            <p:cNvCxnSpPr/>
            <p:nvPr/>
          </p:nvCxnSpPr>
          <p:spPr>
            <a:xfrm>
              <a:off x="1693075" y="3408198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2" name="Google Shape;1322;p40"/>
            <p:cNvCxnSpPr/>
            <p:nvPr/>
          </p:nvCxnSpPr>
          <p:spPr>
            <a:xfrm>
              <a:off x="1693075" y="3642590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3" name="Google Shape;1323;p40"/>
            <p:cNvCxnSpPr/>
            <p:nvPr/>
          </p:nvCxnSpPr>
          <p:spPr>
            <a:xfrm>
              <a:off x="1693075" y="3876983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24" name="Google Shape;1324;p40"/>
          <p:cNvGrpSpPr/>
          <p:nvPr/>
        </p:nvGrpSpPr>
        <p:grpSpPr>
          <a:xfrm>
            <a:off x="2017000" y="2218575"/>
            <a:ext cx="5812525" cy="2109650"/>
            <a:chOff x="2017000" y="2001850"/>
            <a:chExt cx="5812525" cy="2109650"/>
          </a:xfrm>
        </p:grpSpPr>
        <p:sp>
          <p:nvSpPr>
            <p:cNvPr id="1325" name="Google Shape;1325;p40"/>
            <p:cNvSpPr/>
            <p:nvPr/>
          </p:nvSpPr>
          <p:spPr>
            <a:xfrm>
              <a:off x="2017000" y="2705025"/>
              <a:ext cx="217800" cy="140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0"/>
            <p:cNvSpPr/>
            <p:nvPr/>
          </p:nvSpPr>
          <p:spPr>
            <a:xfrm>
              <a:off x="2525611" y="2470625"/>
              <a:ext cx="217800" cy="1640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0"/>
            <p:cNvSpPr/>
            <p:nvPr/>
          </p:nvSpPr>
          <p:spPr>
            <a:xfrm>
              <a:off x="3034223" y="2704950"/>
              <a:ext cx="217800" cy="140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0"/>
            <p:cNvSpPr/>
            <p:nvPr/>
          </p:nvSpPr>
          <p:spPr>
            <a:xfrm>
              <a:off x="3542834" y="2939350"/>
              <a:ext cx="217800" cy="1171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0"/>
            <p:cNvSpPr/>
            <p:nvPr/>
          </p:nvSpPr>
          <p:spPr>
            <a:xfrm>
              <a:off x="4051445" y="3173800"/>
              <a:ext cx="217800" cy="93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4560057" y="3408025"/>
              <a:ext cx="217800" cy="703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0"/>
            <p:cNvSpPr/>
            <p:nvPr/>
          </p:nvSpPr>
          <p:spPr>
            <a:xfrm>
              <a:off x="5068668" y="3173900"/>
              <a:ext cx="217800" cy="93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0"/>
            <p:cNvSpPr/>
            <p:nvPr/>
          </p:nvSpPr>
          <p:spPr>
            <a:xfrm>
              <a:off x="5577280" y="2939425"/>
              <a:ext cx="217800" cy="1171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0"/>
            <p:cNvSpPr/>
            <p:nvPr/>
          </p:nvSpPr>
          <p:spPr>
            <a:xfrm>
              <a:off x="6085891" y="2705100"/>
              <a:ext cx="217800" cy="140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0"/>
            <p:cNvSpPr/>
            <p:nvPr/>
          </p:nvSpPr>
          <p:spPr>
            <a:xfrm>
              <a:off x="6594502" y="2470525"/>
              <a:ext cx="217800" cy="1640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0"/>
            <p:cNvSpPr/>
            <p:nvPr/>
          </p:nvSpPr>
          <p:spPr>
            <a:xfrm>
              <a:off x="7103114" y="2236500"/>
              <a:ext cx="217800" cy="187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7611725" y="2001850"/>
              <a:ext cx="217800" cy="2109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7" name="Google Shape;1337;p40"/>
          <p:cNvGrpSpPr/>
          <p:nvPr/>
        </p:nvGrpSpPr>
        <p:grpSpPr>
          <a:xfrm>
            <a:off x="1092470" y="1883815"/>
            <a:ext cx="6959105" cy="2721450"/>
            <a:chOff x="1092470" y="1667090"/>
            <a:chExt cx="6959105" cy="2721450"/>
          </a:xfrm>
        </p:grpSpPr>
        <p:sp>
          <p:nvSpPr>
            <p:cNvPr id="1338" name="Google Shape;1338;p40"/>
            <p:cNvSpPr txBox="1"/>
            <p:nvPr/>
          </p:nvSpPr>
          <p:spPr>
            <a:xfrm>
              <a:off x="1092470" y="37764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9" name="Google Shape;1339;p40"/>
            <p:cNvSpPr txBox="1"/>
            <p:nvPr/>
          </p:nvSpPr>
          <p:spPr>
            <a:xfrm>
              <a:off x="1092470" y="354209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0" name="Google Shape;1340;p40"/>
            <p:cNvSpPr txBox="1"/>
            <p:nvPr/>
          </p:nvSpPr>
          <p:spPr>
            <a:xfrm>
              <a:off x="1092470" y="330771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1" name="Google Shape;1341;p40"/>
            <p:cNvSpPr txBox="1"/>
            <p:nvPr/>
          </p:nvSpPr>
          <p:spPr>
            <a:xfrm>
              <a:off x="1092470" y="30733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2" name="Google Shape;1342;p40"/>
            <p:cNvSpPr txBox="1"/>
            <p:nvPr/>
          </p:nvSpPr>
          <p:spPr>
            <a:xfrm>
              <a:off x="1092470" y="28389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3" name="Google Shape;1343;p40"/>
            <p:cNvSpPr txBox="1"/>
            <p:nvPr/>
          </p:nvSpPr>
          <p:spPr>
            <a:xfrm>
              <a:off x="1092470" y="260459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4" name="Google Shape;1344;p40"/>
            <p:cNvSpPr txBox="1"/>
            <p:nvPr/>
          </p:nvSpPr>
          <p:spPr>
            <a:xfrm>
              <a:off x="1092470" y="237021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5" name="Google Shape;1345;p40"/>
            <p:cNvSpPr txBox="1"/>
            <p:nvPr/>
          </p:nvSpPr>
          <p:spPr>
            <a:xfrm>
              <a:off x="1092470" y="21358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6" name="Google Shape;1346;p40"/>
            <p:cNvSpPr txBox="1"/>
            <p:nvPr/>
          </p:nvSpPr>
          <p:spPr>
            <a:xfrm>
              <a:off x="1092470" y="19014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7" name="Google Shape;1347;p40"/>
            <p:cNvSpPr txBox="1"/>
            <p:nvPr/>
          </p:nvSpPr>
          <p:spPr>
            <a:xfrm>
              <a:off x="1092470" y="166709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8" name="Google Shape;1348;p40"/>
            <p:cNvSpPr txBox="1"/>
            <p:nvPr/>
          </p:nvSpPr>
          <p:spPr>
            <a:xfrm>
              <a:off x="1863695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49" name="Google Shape;1349;p40"/>
            <p:cNvCxnSpPr/>
            <p:nvPr/>
          </p:nvCxnSpPr>
          <p:spPr>
            <a:xfrm>
              <a:off x="1693075" y="4106825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0" name="Google Shape;1350;p40"/>
            <p:cNvSpPr txBox="1"/>
            <p:nvPr/>
          </p:nvSpPr>
          <p:spPr>
            <a:xfrm>
              <a:off x="2372306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1" name="Google Shape;1351;p40"/>
            <p:cNvSpPr txBox="1"/>
            <p:nvPr/>
          </p:nvSpPr>
          <p:spPr>
            <a:xfrm>
              <a:off x="2880918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2" name="Google Shape;1352;p40"/>
            <p:cNvSpPr txBox="1"/>
            <p:nvPr/>
          </p:nvSpPr>
          <p:spPr>
            <a:xfrm>
              <a:off x="3389529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3" name="Google Shape;1353;p40"/>
            <p:cNvSpPr txBox="1"/>
            <p:nvPr/>
          </p:nvSpPr>
          <p:spPr>
            <a:xfrm>
              <a:off x="3898140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4" name="Google Shape;1354;p40"/>
            <p:cNvSpPr txBox="1"/>
            <p:nvPr/>
          </p:nvSpPr>
          <p:spPr>
            <a:xfrm>
              <a:off x="4406752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5" name="Google Shape;1355;p40"/>
            <p:cNvSpPr txBox="1"/>
            <p:nvPr/>
          </p:nvSpPr>
          <p:spPr>
            <a:xfrm>
              <a:off x="4915363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6" name="Google Shape;1356;p40"/>
            <p:cNvSpPr txBox="1"/>
            <p:nvPr/>
          </p:nvSpPr>
          <p:spPr>
            <a:xfrm>
              <a:off x="5423975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7" name="Google Shape;1357;p40"/>
            <p:cNvSpPr txBox="1"/>
            <p:nvPr/>
          </p:nvSpPr>
          <p:spPr>
            <a:xfrm>
              <a:off x="5932586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8" name="Google Shape;1358;p40"/>
            <p:cNvSpPr txBox="1"/>
            <p:nvPr/>
          </p:nvSpPr>
          <p:spPr>
            <a:xfrm>
              <a:off x="6441197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Oct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9" name="Google Shape;1359;p40"/>
            <p:cNvSpPr txBox="1"/>
            <p:nvPr/>
          </p:nvSpPr>
          <p:spPr>
            <a:xfrm>
              <a:off x="6949809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Nov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0" name="Google Shape;1360;p40"/>
            <p:cNvSpPr txBox="1"/>
            <p:nvPr/>
          </p:nvSpPr>
          <p:spPr>
            <a:xfrm>
              <a:off x="7458420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61" name="Google Shape;1361;p40"/>
          <p:cNvSpPr/>
          <p:nvPr/>
        </p:nvSpPr>
        <p:spPr>
          <a:xfrm>
            <a:off x="2118500" y="1979650"/>
            <a:ext cx="5624300" cy="2113475"/>
          </a:xfrm>
          <a:custGeom>
            <a:avLst/>
            <a:gdLst/>
            <a:ahLst/>
            <a:cxnLst/>
            <a:rect l="l" t="t" r="r" b="b"/>
            <a:pathLst>
              <a:path w="224972" h="84539" extrusionOk="0">
                <a:moveTo>
                  <a:pt x="0" y="84539"/>
                </a:moveTo>
                <a:lnTo>
                  <a:pt x="20434" y="47077"/>
                </a:lnTo>
                <a:lnTo>
                  <a:pt x="41068" y="75524"/>
                </a:lnTo>
                <a:lnTo>
                  <a:pt x="61702" y="18831"/>
                </a:lnTo>
                <a:lnTo>
                  <a:pt x="82136" y="0"/>
                </a:lnTo>
                <a:lnTo>
                  <a:pt x="101568" y="65908"/>
                </a:lnTo>
                <a:lnTo>
                  <a:pt x="122402" y="56493"/>
                </a:lnTo>
                <a:lnTo>
                  <a:pt x="142636" y="75725"/>
                </a:lnTo>
                <a:lnTo>
                  <a:pt x="164071" y="28046"/>
                </a:lnTo>
                <a:lnTo>
                  <a:pt x="183103" y="56894"/>
                </a:lnTo>
                <a:lnTo>
                  <a:pt x="203737" y="75524"/>
                </a:lnTo>
                <a:lnTo>
                  <a:pt x="224972" y="28046"/>
                </a:lnTo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ca-ES"/>
          </a:p>
        </p:txBody>
      </p:sp>
      <p:grpSp>
        <p:nvGrpSpPr>
          <p:cNvPr id="1362" name="Google Shape;1362;p40"/>
          <p:cNvGrpSpPr/>
          <p:nvPr/>
        </p:nvGrpSpPr>
        <p:grpSpPr>
          <a:xfrm>
            <a:off x="2975663" y="1506613"/>
            <a:ext cx="3192450" cy="201000"/>
            <a:chOff x="2975663" y="1366088"/>
            <a:chExt cx="3192450" cy="201000"/>
          </a:xfrm>
        </p:grpSpPr>
        <p:grpSp>
          <p:nvGrpSpPr>
            <p:cNvPr id="1363" name="Google Shape;1363;p40"/>
            <p:cNvGrpSpPr/>
            <p:nvPr/>
          </p:nvGrpSpPr>
          <p:grpSpPr>
            <a:xfrm>
              <a:off x="2975663" y="1366088"/>
              <a:ext cx="1453500" cy="201000"/>
              <a:chOff x="5052300" y="4301650"/>
              <a:chExt cx="1453500" cy="201000"/>
            </a:xfrm>
          </p:grpSpPr>
          <p:cxnSp>
            <p:nvCxnSpPr>
              <p:cNvPr id="1364" name="Google Shape;1364;p40"/>
              <p:cNvCxnSpPr/>
              <p:nvPr/>
            </p:nvCxnSpPr>
            <p:spPr>
              <a:xfrm>
                <a:off x="5052300" y="4402147"/>
                <a:ext cx="657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5" name="Google Shape;1365;p40"/>
              <p:cNvSpPr txBox="1"/>
              <p:nvPr/>
            </p:nvSpPr>
            <p:spPr>
              <a:xfrm>
                <a:off x="570930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1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366" name="Google Shape;1366;p40"/>
            <p:cNvGrpSpPr/>
            <p:nvPr/>
          </p:nvGrpSpPr>
          <p:grpSpPr>
            <a:xfrm>
              <a:off x="4714625" y="1366088"/>
              <a:ext cx="1453488" cy="201000"/>
              <a:chOff x="4714625" y="1366088"/>
              <a:chExt cx="1453488" cy="201000"/>
            </a:xfrm>
          </p:grpSpPr>
          <p:sp>
            <p:nvSpPr>
              <p:cNvPr id="1367" name="Google Shape;1367;p40"/>
              <p:cNvSpPr txBox="1"/>
              <p:nvPr/>
            </p:nvSpPr>
            <p:spPr>
              <a:xfrm>
                <a:off x="5371613" y="1366088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2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68" name="Google Shape;1368;p40"/>
              <p:cNvSpPr/>
              <p:nvPr/>
            </p:nvSpPr>
            <p:spPr>
              <a:xfrm>
                <a:off x="4714625" y="1423850"/>
                <a:ext cx="656700" cy="85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41"/>
          <p:cNvSpPr/>
          <p:nvPr/>
        </p:nvSpPr>
        <p:spPr>
          <a:xfrm>
            <a:off x="2828813" y="1608600"/>
            <a:ext cx="5172620" cy="2720475"/>
          </a:xfrm>
          <a:custGeom>
            <a:avLst/>
            <a:gdLst/>
            <a:ahLst/>
            <a:cxnLst/>
            <a:rect l="l" t="t" r="r" b="b"/>
            <a:pathLst>
              <a:path w="207029" h="108819" extrusionOk="0">
                <a:moveTo>
                  <a:pt x="0" y="43548"/>
                </a:moveTo>
                <a:lnTo>
                  <a:pt x="41527" y="21723"/>
                </a:lnTo>
                <a:lnTo>
                  <a:pt x="82953" y="43548"/>
                </a:lnTo>
                <a:lnTo>
                  <a:pt x="124480" y="0"/>
                </a:lnTo>
                <a:lnTo>
                  <a:pt x="165704" y="21925"/>
                </a:lnTo>
                <a:lnTo>
                  <a:pt x="207029" y="0"/>
                </a:lnTo>
                <a:lnTo>
                  <a:pt x="207029" y="108819"/>
                </a:lnTo>
                <a:lnTo>
                  <a:pt x="0" y="108819"/>
                </a:lnTo>
                <a:close/>
              </a:path>
            </a:pathLst>
          </a:custGeom>
          <a:solidFill>
            <a:srgbClr val="0C79F3">
              <a:alpha val="4824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ca-ES"/>
          </a:p>
        </p:txBody>
      </p:sp>
      <p:sp>
        <p:nvSpPr>
          <p:cNvPr id="1374" name="Google Shape;1374;p41"/>
          <p:cNvSpPr/>
          <p:nvPr/>
        </p:nvSpPr>
        <p:spPr>
          <a:xfrm>
            <a:off x="2826063" y="1608600"/>
            <a:ext cx="5175586" cy="2717950"/>
          </a:xfrm>
          <a:custGeom>
            <a:avLst/>
            <a:gdLst/>
            <a:ahLst/>
            <a:cxnLst/>
            <a:rect l="l" t="t" r="r" b="b"/>
            <a:pathLst>
              <a:path w="207127" h="108718" extrusionOk="0">
                <a:moveTo>
                  <a:pt x="15" y="21642"/>
                </a:moveTo>
                <a:lnTo>
                  <a:pt x="41506" y="43649"/>
                </a:lnTo>
                <a:lnTo>
                  <a:pt x="83012" y="21723"/>
                </a:lnTo>
                <a:lnTo>
                  <a:pt x="124418" y="21723"/>
                </a:lnTo>
                <a:lnTo>
                  <a:pt x="165823" y="0"/>
                </a:lnTo>
                <a:lnTo>
                  <a:pt x="207127" y="21723"/>
                </a:lnTo>
                <a:lnTo>
                  <a:pt x="207127" y="108718"/>
                </a:lnTo>
                <a:lnTo>
                  <a:pt x="0" y="108718"/>
                </a:lnTo>
                <a:close/>
              </a:path>
            </a:pathLst>
          </a:custGeom>
          <a:solidFill>
            <a:srgbClr val="00D4F0">
              <a:alpha val="4824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ca-ES"/>
          </a:p>
        </p:txBody>
      </p:sp>
      <p:sp>
        <p:nvSpPr>
          <p:cNvPr id="1375" name="Google Shape;1375;p41"/>
          <p:cNvSpPr/>
          <p:nvPr/>
        </p:nvSpPr>
        <p:spPr>
          <a:xfrm>
            <a:off x="2826163" y="2151675"/>
            <a:ext cx="5175650" cy="2177400"/>
          </a:xfrm>
          <a:custGeom>
            <a:avLst/>
            <a:gdLst/>
            <a:ahLst/>
            <a:cxnLst/>
            <a:rect l="l" t="t" r="r" b="b"/>
            <a:pathLst>
              <a:path w="207026" h="87096" extrusionOk="0">
                <a:moveTo>
                  <a:pt x="35" y="65594"/>
                </a:moveTo>
                <a:lnTo>
                  <a:pt x="41607" y="43447"/>
                </a:lnTo>
                <a:lnTo>
                  <a:pt x="82912" y="65271"/>
                </a:lnTo>
                <a:lnTo>
                  <a:pt x="124418" y="21724"/>
                </a:lnTo>
                <a:lnTo>
                  <a:pt x="165722" y="21724"/>
                </a:lnTo>
                <a:lnTo>
                  <a:pt x="207026" y="0"/>
                </a:lnTo>
                <a:lnTo>
                  <a:pt x="207026" y="87096"/>
                </a:lnTo>
                <a:lnTo>
                  <a:pt x="0" y="87096"/>
                </a:lnTo>
                <a:close/>
              </a:path>
            </a:pathLst>
          </a:custGeom>
          <a:solidFill>
            <a:srgbClr val="1E35A1">
              <a:alpha val="486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ca-ES"/>
          </a:p>
        </p:txBody>
      </p:sp>
      <p:sp>
        <p:nvSpPr>
          <p:cNvPr id="1376" name="Google Shape;1376;p4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377" name="Google Shape;1377;p41"/>
          <p:cNvGrpSpPr/>
          <p:nvPr/>
        </p:nvGrpSpPr>
        <p:grpSpPr>
          <a:xfrm>
            <a:off x="2821663" y="1507075"/>
            <a:ext cx="5612112" cy="3097750"/>
            <a:chOff x="2316238" y="1281625"/>
            <a:chExt cx="5612112" cy="3097750"/>
          </a:xfrm>
        </p:grpSpPr>
        <p:grpSp>
          <p:nvGrpSpPr>
            <p:cNvPr id="1378" name="Google Shape;1378;p41"/>
            <p:cNvGrpSpPr/>
            <p:nvPr/>
          </p:nvGrpSpPr>
          <p:grpSpPr>
            <a:xfrm>
              <a:off x="2316238" y="1377700"/>
              <a:ext cx="5185800" cy="2725925"/>
              <a:chOff x="1786525" y="1492450"/>
              <a:chExt cx="5185800" cy="2725925"/>
            </a:xfrm>
          </p:grpSpPr>
          <p:cxnSp>
            <p:nvCxnSpPr>
              <p:cNvPr id="1379" name="Google Shape;1379;p41"/>
              <p:cNvCxnSpPr/>
              <p:nvPr/>
            </p:nvCxnSpPr>
            <p:spPr>
              <a:xfrm>
                <a:off x="1786525" y="4218375"/>
                <a:ext cx="51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0" name="Google Shape;1380;p41"/>
              <p:cNvCxnSpPr/>
              <p:nvPr/>
            </p:nvCxnSpPr>
            <p:spPr>
              <a:xfrm>
                <a:off x="1791175" y="1492450"/>
                <a:ext cx="0" cy="272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81" name="Google Shape;1381;p41"/>
            <p:cNvSpPr txBox="1"/>
            <p:nvPr/>
          </p:nvSpPr>
          <p:spPr>
            <a:xfrm>
              <a:off x="7532050" y="3455725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2" name="Google Shape;1382;p41"/>
            <p:cNvSpPr txBox="1"/>
            <p:nvPr/>
          </p:nvSpPr>
          <p:spPr>
            <a:xfrm>
              <a:off x="7532050" y="2912200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3" name="Google Shape;1383;p41"/>
            <p:cNvSpPr txBox="1"/>
            <p:nvPr/>
          </p:nvSpPr>
          <p:spPr>
            <a:xfrm>
              <a:off x="7532050" y="2368675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4" name="Google Shape;1384;p41"/>
            <p:cNvSpPr txBox="1"/>
            <p:nvPr/>
          </p:nvSpPr>
          <p:spPr>
            <a:xfrm>
              <a:off x="7532050" y="1825150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5" name="Google Shape;1385;p41"/>
            <p:cNvSpPr txBox="1"/>
            <p:nvPr/>
          </p:nvSpPr>
          <p:spPr>
            <a:xfrm>
              <a:off x="7532050" y="1281625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6" name="Google Shape;1386;p41"/>
            <p:cNvSpPr txBox="1"/>
            <p:nvPr/>
          </p:nvSpPr>
          <p:spPr>
            <a:xfrm>
              <a:off x="300288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1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7" name="Google Shape;1387;p41"/>
            <p:cNvSpPr txBox="1"/>
            <p:nvPr/>
          </p:nvSpPr>
          <p:spPr>
            <a:xfrm>
              <a:off x="403796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2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8" name="Google Shape;1388;p41"/>
            <p:cNvSpPr txBox="1"/>
            <p:nvPr/>
          </p:nvSpPr>
          <p:spPr>
            <a:xfrm>
              <a:off x="507303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3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9" name="Google Shape;1389;p41"/>
            <p:cNvSpPr txBox="1"/>
            <p:nvPr/>
          </p:nvSpPr>
          <p:spPr>
            <a:xfrm>
              <a:off x="610811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4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0" name="Google Shape;1390;p41"/>
          <p:cNvGrpSpPr/>
          <p:nvPr/>
        </p:nvGrpSpPr>
        <p:grpSpPr>
          <a:xfrm>
            <a:off x="2822263" y="1607525"/>
            <a:ext cx="5185200" cy="2174160"/>
            <a:chOff x="2316838" y="1382075"/>
            <a:chExt cx="5185200" cy="2174160"/>
          </a:xfrm>
        </p:grpSpPr>
        <p:cxnSp>
          <p:nvCxnSpPr>
            <p:cNvPr id="1391" name="Google Shape;1391;p41"/>
            <p:cNvCxnSpPr/>
            <p:nvPr/>
          </p:nvCxnSpPr>
          <p:spPr>
            <a:xfrm>
              <a:off x="2316838" y="138207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2" name="Google Shape;1392;p41"/>
            <p:cNvCxnSpPr/>
            <p:nvPr/>
          </p:nvCxnSpPr>
          <p:spPr>
            <a:xfrm>
              <a:off x="2316838" y="192561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3" name="Google Shape;1393;p41"/>
            <p:cNvCxnSpPr/>
            <p:nvPr/>
          </p:nvCxnSpPr>
          <p:spPr>
            <a:xfrm>
              <a:off x="2316838" y="246915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4" name="Google Shape;1394;p41"/>
            <p:cNvCxnSpPr/>
            <p:nvPr/>
          </p:nvCxnSpPr>
          <p:spPr>
            <a:xfrm>
              <a:off x="2316838" y="301269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5" name="Google Shape;1395;p41"/>
            <p:cNvCxnSpPr/>
            <p:nvPr/>
          </p:nvCxnSpPr>
          <p:spPr>
            <a:xfrm>
              <a:off x="2316838" y="355623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96" name="Google Shape;1396;p41"/>
          <p:cNvGrpSpPr/>
          <p:nvPr/>
        </p:nvGrpSpPr>
        <p:grpSpPr>
          <a:xfrm>
            <a:off x="3861402" y="1607525"/>
            <a:ext cx="3105270" cy="2717700"/>
            <a:chOff x="3355978" y="1382075"/>
            <a:chExt cx="3105270" cy="2717700"/>
          </a:xfrm>
        </p:grpSpPr>
        <p:cxnSp>
          <p:nvCxnSpPr>
            <p:cNvPr id="1397" name="Google Shape;1397;p41"/>
            <p:cNvCxnSpPr/>
            <p:nvPr/>
          </p:nvCxnSpPr>
          <p:spPr>
            <a:xfrm>
              <a:off x="335597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8" name="Google Shape;1398;p41"/>
            <p:cNvCxnSpPr/>
            <p:nvPr/>
          </p:nvCxnSpPr>
          <p:spPr>
            <a:xfrm>
              <a:off x="439106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9" name="Google Shape;1399;p41"/>
            <p:cNvCxnSpPr/>
            <p:nvPr/>
          </p:nvCxnSpPr>
          <p:spPr>
            <a:xfrm>
              <a:off x="542615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41"/>
            <p:cNvCxnSpPr/>
            <p:nvPr/>
          </p:nvCxnSpPr>
          <p:spPr>
            <a:xfrm>
              <a:off x="646124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01" name="Google Shape;1401;p41"/>
          <p:cNvGrpSpPr/>
          <p:nvPr/>
        </p:nvGrpSpPr>
        <p:grpSpPr>
          <a:xfrm>
            <a:off x="710275" y="1558525"/>
            <a:ext cx="1772700" cy="802375"/>
            <a:chOff x="710275" y="1333075"/>
            <a:chExt cx="1772700" cy="802375"/>
          </a:xfrm>
        </p:grpSpPr>
        <p:sp>
          <p:nvSpPr>
            <p:cNvPr id="1402" name="Google Shape;1402;p41"/>
            <p:cNvSpPr txBox="1"/>
            <p:nvPr/>
          </p:nvSpPr>
          <p:spPr>
            <a:xfrm>
              <a:off x="710275" y="13330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3" name="Google Shape;1403;p41"/>
            <p:cNvSpPr txBox="1"/>
            <p:nvPr/>
          </p:nvSpPr>
          <p:spPr>
            <a:xfrm>
              <a:off x="710275" y="15870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4" name="Google Shape;1404;p41"/>
          <p:cNvGrpSpPr/>
          <p:nvPr/>
        </p:nvGrpSpPr>
        <p:grpSpPr>
          <a:xfrm>
            <a:off x="710275" y="3656825"/>
            <a:ext cx="1772700" cy="802375"/>
            <a:chOff x="710275" y="3431375"/>
            <a:chExt cx="1772700" cy="802375"/>
          </a:xfrm>
        </p:grpSpPr>
        <p:sp>
          <p:nvSpPr>
            <p:cNvPr id="1405" name="Google Shape;1405;p41"/>
            <p:cNvSpPr txBox="1"/>
            <p:nvPr/>
          </p:nvSpPr>
          <p:spPr>
            <a:xfrm>
              <a:off x="710275" y="34313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 3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6" name="Google Shape;1406;p41"/>
            <p:cNvSpPr txBox="1"/>
            <p:nvPr/>
          </p:nvSpPr>
          <p:spPr>
            <a:xfrm>
              <a:off x="710275" y="36853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planet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7" name="Google Shape;1407;p41"/>
          <p:cNvGrpSpPr/>
          <p:nvPr/>
        </p:nvGrpSpPr>
        <p:grpSpPr>
          <a:xfrm>
            <a:off x="710275" y="2607675"/>
            <a:ext cx="1772700" cy="802375"/>
            <a:chOff x="710275" y="2382225"/>
            <a:chExt cx="1772700" cy="802375"/>
          </a:xfrm>
        </p:grpSpPr>
        <p:sp>
          <p:nvSpPr>
            <p:cNvPr id="1408" name="Google Shape;1408;p41"/>
            <p:cNvSpPr txBox="1"/>
            <p:nvPr/>
          </p:nvSpPr>
          <p:spPr>
            <a:xfrm>
              <a:off x="710275" y="238222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 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9" name="Google Shape;1409;p41"/>
            <p:cNvSpPr txBox="1"/>
            <p:nvPr/>
          </p:nvSpPr>
          <p:spPr>
            <a:xfrm>
              <a:off x="710275" y="263620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42"/>
          <p:cNvGrpSpPr/>
          <p:nvPr/>
        </p:nvGrpSpPr>
        <p:grpSpPr>
          <a:xfrm>
            <a:off x="711748" y="1817536"/>
            <a:ext cx="7721720" cy="2308866"/>
            <a:chOff x="711748" y="1367636"/>
            <a:chExt cx="7721720" cy="2308866"/>
          </a:xfrm>
        </p:grpSpPr>
        <p:cxnSp>
          <p:nvCxnSpPr>
            <p:cNvPr id="1415" name="Google Shape;1415;p42"/>
            <p:cNvCxnSpPr/>
            <p:nvPr/>
          </p:nvCxnSpPr>
          <p:spPr>
            <a:xfrm>
              <a:off x="1933558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6" name="Google Shape;1416;p42"/>
            <p:cNvCxnSpPr/>
            <p:nvPr/>
          </p:nvCxnSpPr>
          <p:spPr>
            <a:xfrm>
              <a:off x="3154179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7" name="Google Shape;1417;p42"/>
            <p:cNvCxnSpPr/>
            <p:nvPr/>
          </p:nvCxnSpPr>
          <p:spPr>
            <a:xfrm>
              <a:off x="4374800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8" name="Google Shape;1418;p42"/>
            <p:cNvCxnSpPr/>
            <p:nvPr/>
          </p:nvCxnSpPr>
          <p:spPr>
            <a:xfrm>
              <a:off x="5595421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9" name="Google Shape;1419;p42"/>
            <p:cNvCxnSpPr/>
            <p:nvPr/>
          </p:nvCxnSpPr>
          <p:spPr>
            <a:xfrm>
              <a:off x="6816042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0" name="Google Shape;1420;p42"/>
            <p:cNvCxnSpPr/>
            <p:nvPr/>
          </p:nvCxnSpPr>
          <p:spPr>
            <a:xfrm>
              <a:off x="712937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1" name="Google Shape;1421;p42"/>
            <p:cNvCxnSpPr/>
            <p:nvPr/>
          </p:nvCxnSpPr>
          <p:spPr>
            <a:xfrm>
              <a:off x="8036663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2" name="Google Shape;1422;p42"/>
            <p:cNvCxnSpPr/>
            <p:nvPr/>
          </p:nvCxnSpPr>
          <p:spPr>
            <a:xfrm>
              <a:off x="711748" y="1367636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3" name="Google Shape;1423;p42"/>
            <p:cNvCxnSpPr/>
            <p:nvPr/>
          </p:nvCxnSpPr>
          <p:spPr>
            <a:xfrm>
              <a:off x="711748" y="3099286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4" name="Google Shape;1424;p42"/>
            <p:cNvCxnSpPr/>
            <p:nvPr/>
          </p:nvCxnSpPr>
          <p:spPr>
            <a:xfrm>
              <a:off x="711748" y="2522069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5" name="Google Shape;1425;p42"/>
            <p:cNvCxnSpPr/>
            <p:nvPr/>
          </p:nvCxnSpPr>
          <p:spPr>
            <a:xfrm>
              <a:off x="711748" y="1944853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6" name="Google Shape;1426;p42"/>
            <p:cNvCxnSpPr/>
            <p:nvPr/>
          </p:nvCxnSpPr>
          <p:spPr>
            <a:xfrm>
              <a:off x="711748" y="3387894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7" name="Google Shape;1427;p42"/>
            <p:cNvCxnSpPr/>
            <p:nvPr/>
          </p:nvCxnSpPr>
          <p:spPr>
            <a:xfrm>
              <a:off x="711748" y="2810677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8" name="Google Shape;1428;p42"/>
            <p:cNvCxnSpPr/>
            <p:nvPr/>
          </p:nvCxnSpPr>
          <p:spPr>
            <a:xfrm>
              <a:off x="711748" y="2233461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9" name="Google Shape;1429;p42"/>
            <p:cNvCxnSpPr/>
            <p:nvPr/>
          </p:nvCxnSpPr>
          <p:spPr>
            <a:xfrm>
              <a:off x="711748" y="1656245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0" name="Google Shape;1430;p42"/>
            <p:cNvCxnSpPr/>
            <p:nvPr/>
          </p:nvCxnSpPr>
          <p:spPr>
            <a:xfrm>
              <a:off x="1323247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1" name="Google Shape;1431;p42"/>
            <p:cNvCxnSpPr/>
            <p:nvPr/>
          </p:nvCxnSpPr>
          <p:spPr>
            <a:xfrm>
              <a:off x="2543868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2" name="Google Shape;1432;p42"/>
            <p:cNvCxnSpPr/>
            <p:nvPr/>
          </p:nvCxnSpPr>
          <p:spPr>
            <a:xfrm>
              <a:off x="3764489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3" name="Google Shape;1433;p42"/>
            <p:cNvCxnSpPr/>
            <p:nvPr/>
          </p:nvCxnSpPr>
          <p:spPr>
            <a:xfrm>
              <a:off x="4985110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4" name="Google Shape;1434;p42"/>
            <p:cNvCxnSpPr/>
            <p:nvPr/>
          </p:nvCxnSpPr>
          <p:spPr>
            <a:xfrm>
              <a:off x="6205731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5" name="Google Shape;1435;p42"/>
            <p:cNvCxnSpPr/>
            <p:nvPr/>
          </p:nvCxnSpPr>
          <p:spPr>
            <a:xfrm>
              <a:off x="7426353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6" name="Google Shape;1436;p42"/>
            <p:cNvCxnSpPr/>
            <p:nvPr/>
          </p:nvCxnSpPr>
          <p:spPr>
            <a:xfrm>
              <a:off x="8433468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7" name="Google Shape;1437;p42"/>
            <p:cNvCxnSpPr/>
            <p:nvPr/>
          </p:nvCxnSpPr>
          <p:spPr>
            <a:xfrm>
              <a:off x="711748" y="3676502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38" name="Google Shape;1438;p4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439" name="Google Shape;1439;p42"/>
          <p:cNvGrpSpPr/>
          <p:nvPr/>
        </p:nvGrpSpPr>
        <p:grpSpPr>
          <a:xfrm>
            <a:off x="711150" y="1780963"/>
            <a:ext cx="7721575" cy="2350013"/>
            <a:chOff x="711150" y="1559663"/>
            <a:chExt cx="7721575" cy="2350013"/>
          </a:xfrm>
        </p:grpSpPr>
        <p:sp>
          <p:nvSpPr>
            <p:cNvPr id="1440" name="Google Shape;1440;p42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1" name="Google Shape;1441;p42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2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2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2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2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2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2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2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2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2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2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2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3" name="Google Shape;1453;p42"/>
          <p:cNvGrpSpPr/>
          <p:nvPr/>
        </p:nvGrpSpPr>
        <p:grpSpPr>
          <a:xfrm>
            <a:off x="710288" y="2359050"/>
            <a:ext cx="7723197" cy="1803050"/>
            <a:chOff x="710288" y="2137750"/>
            <a:chExt cx="7723197" cy="1803050"/>
          </a:xfrm>
        </p:grpSpPr>
        <p:sp>
          <p:nvSpPr>
            <p:cNvPr id="1454" name="Google Shape;1454;p42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55" name="Google Shape;1455;p42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2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2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2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2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2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2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2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2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2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2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2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7" name="Google Shape;1467;p42"/>
          <p:cNvGrpSpPr/>
          <p:nvPr/>
        </p:nvGrpSpPr>
        <p:grpSpPr>
          <a:xfrm>
            <a:off x="1046653" y="1464150"/>
            <a:ext cx="7266500" cy="201000"/>
            <a:chOff x="1046653" y="1090450"/>
            <a:chExt cx="7266500" cy="201000"/>
          </a:xfrm>
        </p:grpSpPr>
        <p:sp>
          <p:nvSpPr>
            <p:cNvPr id="1468" name="Google Shape;1468;p42"/>
            <p:cNvSpPr txBox="1"/>
            <p:nvPr/>
          </p:nvSpPr>
          <p:spPr>
            <a:xfrm>
              <a:off x="10466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9" name="Google Shape;1469;p42"/>
            <p:cNvSpPr txBox="1"/>
            <p:nvPr/>
          </p:nvSpPr>
          <p:spPr>
            <a:xfrm>
              <a:off x="16569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0" name="Google Shape;1470;p42"/>
            <p:cNvSpPr txBox="1"/>
            <p:nvPr/>
          </p:nvSpPr>
          <p:spPr>
            <a:xfrm>
              <a:off x="22672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1" name="Google Shape;1471;p42"/>
            <p:cNvSpPr txBox="1"/>
            <p:nvPr/>
          </p:nvSpPr>
          <p:spPr>
            <a:xfrm>
              <a:off x="28775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2" name="Google Shape;1472;p42"/>
            <p:cNvSpPr txBox="1"/>
            <p:nvPr/>
          </p:nvSpPr>
          <p:spPr>
            <a:xfrm>
              <a:off x="34878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3" name="Google Shape;1473;p42"/>
            <p:cNvSpPr txBox="1"/>
            <p:nvPr/>
          </p:nvSpPr>
          <p:spPr>
            <a:xfrm>
              <a:off x="40981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4" name="Google Shape;1474;p42"/>
            <p:cNvSpPr txBox="1"/>
            <p:nvPr/>
          </p:nvSpPr>
          <p:spPr>
            <a:xfrm>
              <a:off x="47084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5" name="Google Shape;1475;p42"/>
            <p:cNvSpPr txBox="1"/>
            <p:nvPr/>
          </p:nvSpPr>
          <p:spPr>
            <a:xfrm>
              <a:off x="53187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6" name="Google Shape;1476;p42"/>
            <p:cNvSpPr txBox="1"/>
            <p:nvPr/>
          </p:nvSpPr>
          <p:spPr>
            <a:xfrm>
              <a:off x="59290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7" name="Google Shape;1477;p42"/>
            <p:cNvSpPr txBox="1"/>
            <p:nvPr/>
          </p:nvSpPr>
          <p:spPr>
            <a:xfrm>
              <a:off x="65393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Oct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8" name="Google Shape;1478;p42"/>
            <p:cNvSpPr txBox="1"/>
            <p:nvPr/>
          </p:nvSpPr>
          <p:spPr>
            <a:xfrm>
              <a:off x="71496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Nov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9" name="Google Shape;1479;p42"/>
            <p:cNvSpPr txBox="1"/>
            <p:nvPr/>
          </p:nvSpPr>
          <p:spPr>
            <a:xfrm>
              <a:off x="77599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0" name="Google Shape;1480;p42"/>
          <p:cNvGrpSpPr/>
          <p:nvPr/>
        </p:nvGrpSpPr>
        <p:grpSpPr>
          <a:xfrm>
            <a:off x="2975663" y="4446750"/>
            <a:ext cx="3192450" cy="201000"/>
            <a:chOff x="5052300" y="4301650"/>
            <a:chExt cx="3192450" cy="201000"/>
          </a:xfrm>
        </p:grpSpPr>
        <p:grpSp>
          <p:nvGrpSpPr>
            <p:cNvPr id="1481" name="Google Shape;1481;p42"/>
            <p:cNvGrpSpPr/>
            <p:nvPr/>
          </p:nvGrpSpPr>
          <p:grpSpPr>
            <a:xfrm>
              <a:off x="5052300" y="4301650"/>
              <a:ext cx="1453500" cy="201000"/>
              <a:chOff x="5052300" y="4301650"/>
              <a:chExt cx="1453500" cy="201000"/>
            </a:xfrm>
          </p:grpSpPr>
          <p:cxnSp>
            <p:nvCxnSpPr>
              <p:cNvPr id="1482" name="Google Shape;1482;p42"/>
              <p:cNvCxnSpPr/>
              <p:nvPr/>
            </p:nvCxnSpPr>
            <p:spPr>
              <a:xfrm>
                <a:off x="5052300" y="4402147"/>
                <a:ext cx="657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83" name="Google Shape;1483;p42"/>
              <p:cNvSpPr txBox="1"/>
              <p:nvPr/>
            </p:nvSpPr>
            <p:spPr>
              <a:xfrm>
                <a:off x="570930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1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84" name="Google Shape;1484;p42"/>
              <p:cNvSpPr/>
              <p:nvPr/>
            </p:nvSpPr>
            <p:spPr>
              <a:xfrm>
                <a:off x="5345100" y="4366447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5" name="Google Shape;1485;p42"/>
            <p:cNvGrpSpPr/>
            <p:nvPr/>
          </p:nvGrpSpPr>
          <p:grpSpPr>
            <a:xfrm>
              <a:off x="6791250" y="4301650"/>
              <a:ext cx="1453500" cy="201000"/>
              <a:chOff x="6715050" y="4301650"/>
              <a:chExt cx="1453500" cy="201000"/>
            </a:xfrm>
          </p:grpSpPr>
          <p:cxnSp>
            <p:nvCxnSpPr>
              <p:cNvPr id="1486" name="Google Shape;1486;p42"/>
              <p:cNvCxnSpPr/>
              <p:nvPr/>
            </p:nvCxnSpPr>
            <p:spPr>
              <a:xfrm>
                <a:off x="6715050" y="4402147"/>
                <a:ext cx="657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87" name="Google Shape;1487;p42"/>
              <p:cNvSpPr txBox="1"/>
              <p:nvPr/>
            </p:nvSpPr>
            <p:spPr>
              <a:xfrm>
                <a:off x="737205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2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88" name="Google Shape;1488;p42"/>
              <p:cNvSpPr/>
              <p:nvPr/>
            </p:nvSpPr>
            <p:spPr>
              <a:xfrm>
                <a:off x="7007850" y="4366447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4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494" name="Google Shape;1494;p43"/>
          <p:cNvGrpSpPr/>
          <p:nvPr/>
        </p:nvGrpSpPr>
        <p:grpSpPr>
          <a:xfrm>
            <a:off x="1235263" y="1607525"/>
            <a:ext cx="5185200" cy="2717700"/>
            <a:chOff x="2316838" y="1382075"/>
            <a:chExt cx="5185200" cy="2717700"/>
          </a:xfrm>
        </p:grpSpPr>
        <p:cxnSp>
          <p:nvCxnSpPr>
            <p:cNvPr id="1495" name="Google Shape;1495;p43"/>
            <p:cNvCxnSpPr/>
            <p:nvPr/>
          </p:nvCxnSpPr>
          <p:spPr>
            <a:xfrm>
              <a:off x="2316838" y="138207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6" name="Google Shape;1496;p43"/>
            <p:cNvCxnSpPr/>
            <p:nvPr/>
          </p:nvCxnSpPr>
          <p:spPr>
            <a:xfrm>
              <a:off x="2316838" y="192561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7" name="Google Shape;1497;p43"/>
            <p:cNvCxnSpPr/>
            <p:nvPr/>
          </p:nvCxnSpPr>
          <p:spPr>
            <a:xfrm>
              <a:off x="2316838" y="246915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8" name="Google Shape;1498;p43"/>
            <p:cNvCxnSpPr/>
            <p:nvPr/>
          </p:nvCxnSpPr>
          <p:spPr>
            <a:xfrm>
              <a:off x="2316838" y="301269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9" name="Google Shape;1499;p43"/>
            <p:cNvCxnSpPr/>
            <p:nvPr/>
          </p:nvCxnSpPr>
          <p:spPr>
            <a:xfrm>
              <a:off x="2316838" y="355623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0" name="Google Shape;1500;p43"/>
            <p:cNvCxnSpPr/>
            <p:nvPr/>
          </p:nvCxnSpPr>
          <p:spPr>
            <a:xfrm>
              <a:off x="335597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1" name="Google Shape;1501;p43"/>
            <p:cNvCxnSpPr/>
            <p:nvPr/>
          </p:nvCxnSpPr>
          <p:spPr>
            <a:xfrm>
              <a:off x="439106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2" name="Google Shape;1502;p43"/>
            <p:cNvCxnSpPr/>
            <p:nvPr/>
          </p:nvCxnSpPr>
          <p:spPr>
            <a:xfrm>
              <a:off x="542615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3" name="Google Shape;1503;p43"/>
            <p:cNvCxnSpPr/>
            <p:nvPr/>
          </p:nvCxnSpPr>
          <p:spPr>
            <a:xfrm>
              <a:off x="646124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504" name="Google Shape;1504;p43"/>
          <p:cNvSpPr/>
          <p:nvPr/>
        </p:nvSpPr>
        <p:spPr>
          <a:xfrm>
            <a:off x="1239025" y="2148625"/>
            <a:ext cx="5163525" cy="1637700"/>
          </a:xfrm>
          <a:custGeom>
            <a:avLst/>
            <a:gdLst/>
            <a:ahLst/>
            <a:cxnLst/>
            <a:rect l="l" t="t" r="r" b="b"/>
            <a:pathLst>
              <a:path w="206541" h="65508" extrusionOk="0">
                <a:moveTo>
                  <a:pt x="0" y="65508"/>
                </a:moveTo>
                <a:lnTo>
                  <a:pt x="41468" y="43272"/>
                </a:lnTo>
                <a:lnTo>
                  <a:pt x="82937" y="65508"/>
                </a:lnTo>
                <a:lnTo>
                  <a:pt x="124406" y="21636"/>
                </a:lnTo>
                <a:lnTo>
                  <a:pt x="165874" y="43873"/>
                </a:lnTo>
                <a:lnTo>
                  <a:pt x="206541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ca-ES"/>
          </a:p>
        </p:txBody>
      </p:sp>
      <p:sp>
        <p:nvSpPr>
          <p:cNvPr id="1505" name="Google Shape;1505;p43"/>
          <p:cNvSpPr/>
          <p:nvPr/>
        </p:nvSpPr>
        <p:spPr>
          <a:xfrm>
            <a:off x="1239025" y="1607725"/>
            <a:ext cx="5173550" cy="1632700"/>
          </a:xfrm>
          <a:custGeom>
            <a:avLst/>
            <a:gdLst/>
            <a:ahLst/>
            <a:cxnLst/>
            <a:rect l="l" t="t" r="r" b="b"/>
            <a:pathLst>
              <a:path w="206942" h="65308" extrusionOk="0">
                <a:moveTo>
                  <a:pt x="0" y="43472"/>
                </a:moveTo>
                <a:lnTo>
                  <a:pt x="41669" y="21636"/>
                </a:lnTo>
                <a:lnTo>
                  <a:pt x="82737" y="65308"/>
                </a:lnTo>
                <a:lnTo>
                  <a:pt x="124205" y="0"/>
                </a:lnTo>
                <a:lnTo>
                  <a:pt x="165874" y="21836"/>
                </a:lnTo>
                <a:lnTo>
                  <a:pt x="206942" y="201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ca-ES"/>
          </a:p>
        </p:txBody>
      </p:sp>
      <p:sp>
        <p:nvSpPr>
          <p:cNvPr id="1506" name="Google Shape;1506;p43"/>
          <p:cNvSpPr/>
          <p:nvPr/>
        </p:nvSpPr>
        <p:spPr>
          <a:xfrm>
            <a:off x="1244025" y="1607725"/>
            <a:ext cx="5158525" cy="2188625"/>
          </a:xfrm>
          <a:custGeom>
            <a:avLst/>
            <a:gdLst/>
            <a:ahLst/>
            <a:cxnLst/>
            <a:rect l="l" t="t" r="r" b="b"/>
            <a:pathLst>
              <a:path w="206341" h="87545" extrusionOk="0">
                <a:moveTo>
                  <a:pt x="0" y="0"/>
                </a:moveTo>
                <a:lnTo>
                  <a:pt x="41469" y="43673"/>
                </a:lnTo>
                <a:lnTo>
                  <a:pt x="82737" y="21636"/>
                </a:lnTo>
                <a:lnTo>
                  <a:pt x="124206" y="87545"/>
                </a:lnTo>
                <a:lnTo>
                  <a:pt x="165674" y="43472"/>
                </a:lnTo>
                <a:lnTo>
                  <a:pt x="206341" y="87345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ca-ES"/>
          </a:p>
        </p:txBody>
      </p:sp>
      <p:grpSp>
        <p:nvGrpSpPr>
          <p:cNvPr id="1507" name="Google Shape;1507;p43"/>
          <p:cNvGrpSpPr/>
          <p:nvPr/>
        </p:nvGrpSpPr>
        <p:grpSpPr>
          <a:xfrm>
            <a:off x="634079" y="1507063"/>
            <a:ext cx="5786383" cy="3097762"/>
            <a:chOff x="1715654" y="1281613"/>
            <a:chExt cx="5786383" cy="3097762"/>
          </a:xfrm>
        </p:grpSpPr>
        <p:sp>
          <p:nvSpPr>
            <p:cNvPr id="1508" name="Google Shape;1508;p43"/>
            <p:cNvSpPr txBox="1"/>
            <p:nvPr/>
          </p:nvSpPr>
          <p:spPr>
            <a:xfrm>
              <a:off x="1715654" y="3455713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9" name="Google Shape;1509;p43"/>
            <p:cNvSpPr txBox="1"/>
            <p:nvPr/>
          </p:nvSpPr>
          <p:spPr>
            <a:xfrm>
              <a:off x="1715654" y="2912188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10" name="Google Shape;1510;p43"/>
            <p:cNvGrpSpPr/>
            <p:nvPr/>
          </p:nvGrpSpPr>
          <p:grpSpPr>
            <a:xfrm>
              <a:off x="2316238" y="1377700"/>
              <a:ext cx="5185800" cy="2725925"/>
              <a:chOff x="1786525" y="1492450"/>
              <a:chExt cx="5185800" cy="2725925"/>
            </a:xfrm>
          </p:grpSpPr>
          <p:cxnSp>
            <p:nvCxnSpPr>
              <p:cNvPr id="1511" name="Google Shape;1511;p43"/>
              <p:cNvCxnSpPr/>
              <p:nvPr/>
            </p:nvCxnSpPr>
            <p:spPr>
              <a:xfrm>
                <a:off x="1786525" y="4218375"/>
                <a:ext cx="51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2" name="Google Shape;1512;p43"/>
              <p:cNvCxnSpPr/>
              <p:nvPr/>
            </p:nvCxnSpPr>
            <p:spPr>
              <a:xfrm>
                <a:off x="1791175" y="1492450"/>
                <a:ext cx="0" cy="272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13" name="Google Shape;1513;p43"/>
            <p:cNvSpPr txBox="1"/>
            <p:nvPr/>
          </p:nvSpPr>
          <p:spPr>
            <a:xfrm>
              <a:off x="1715654" y="2368663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4" name="Google Shape;1514;p43"/>
            <p:cNvSpPr txBox="1"/>
            <p:nvPr/>
          </p:nvSpPr>
          <p:spPr>
            <a:xfrm>
              <a:off x="1715654" y="1825138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5" name="Google Shape;1515;p43"/>
            <p:cNvSpPr txBox="1"/>
            <p:nvPr/>
          </p:nvSpPr>
          <p:spPr>
            <a:xfrm>
              <a:off x="1715654" y="1281613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6" name="Google Shape;1516;p43"/>
            <p:cNvSpPr txBox="1"/>
            <p:nvPr/>
          </p:nvSpPr>
          <p:spPr>
            <a:xfrm>
              <a:off x="300288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Q1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7" name="Google Shape;1517;p43"/>
            <p:cNvSpPr txBox="1"/>
            <p:nvPr/>
          </p:nvSpPr>
          <p:spPr>
            <a:xfrm>
              <a:off x="403796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Q2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8" name="Google Shape;1518;p43"/>
            <p:cNvSpPr txBox="1"/>
            <p:nvPr/>
          </p:nvSpPr>
          <p:spPr>
            <a:xfrm>
              <a:off x="507303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Q3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9" name="Google Shape;1519;p43"/>
            <p:cNvSpPr txBox="1"/>
            <p:nvPr/>
          </p:nvSpPr>
          <p:spPr>
            <a:xfrm>
              <a:off x="610811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Q4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0" name="Google Shape;1520;p43"/>
          <p:cNvGrpSpPr/>
          <p:nvPr/>
        </p:nvGrpSpPr>
        <p:grpSpPr>
          <a:xfrm>
            <a:off x="6661025" y="1558525"/>
            <a:ext cx="1772700" cy="802375"/>
            <a:chOff x="710275" y="1333075"/>
            <a:chExt cx="1772700" cy="802375"/>
          </a:xfrm>
        </p:grpSpPr>
        <p:sp>
          <p:nvSpPr>
            <p:cNvPr id="1521" name="Google Shape;1521;p43"/>
            <p:cNvSpPr txBox="1"/>
            <p:nvPr/>
          </p:nvSpPr>
          <p:spPr>
            <a:xfrm>
              <a:off x="710275" y="13330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2" name="Google Shape;1522;p43"/>
            <p:cNvSpPr txBox="1"/>
            <p:nvPr/>
          </p:nvSpPr>
          <p:spPr>
            <a:xfrm>
              <a:off x="710275" y="15870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3" name="Google Shape;1523;p43"/>
          <p:cNvGrpSpPr/>
          <p:nvPr/>
        </p:nvGrpSpPr>
        <p:grpSpPr>
          <a:xfrm>
            <a:off x="6661025" y="3656825"/>
            <a:ext cx="1772700" cy="802375"/>
            <a:chOff x="710275" y="3431375"/>
            <a:chExt cx="1772700" cy="802375"/>
          </a:xfrm>
        </p:grpSpPr>
        <p:sp>
          <p:nvSpPr>
            <p:cNvPr id="1524" name="Google Shape;1524;p43"/>
            <p:cNvSpPr txBox="1"/>
            <p:nvPr/>
          </p:nvSpPr>
          <p:spPr>
            <a:xfrm>
              <a:off x="710275" y="34313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3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5" name="Google Shape;1525;p43"/>
            <p:cNvSpPr txBox="1"/>
            <p:nvPr/>
          </p:nvSpPr>
          <p:spPr>
            <a:xfrm>
              <a:off x="710275" y="36853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planet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6" name="Google Shape;1526;p43"/>
          <p:cNvGrpSpPr/>
          <p:nvPr/>
        </p:nvGrpSpPr>
        <p:grpSpPr>
          <a:xfrm>
            <a:off x="6661025" y="2607675"/>
            <a:ext cx="1772700" cy="802375"/>
            <a:chOff x="710275" y="2382225"/>
            <a:chExt cx="1772700" cy="802375"/>
          </a:xfrm>
        </p:grpSpPr>
        <p:sp>
          <p:nvSpPr>
            <p:cNvPr id="1527" name="Google Shape;1527;p43"/>
            <p:cNvSpPr txBox="1"/>
            <p:nvPr/>
          </p:nvSpPr>
          <p:spPr>
            <a:xfrm>
              <a:off x="710275" y="238222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8" name="Google Shape;1528;p43"/>
            <p:cNvSpPr txBox="1"/>
            <p:nvPr/>
          </p:nvSpPr>
          <p:spPr>
            <a:xfrm>
              <a:off x="710275" y="263620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7"/>
          <p:cNvGrpSpPr/>
          <p:nvPr/>
        </p:nvGrpSpPr>
        <p:grpSpPr>
          <a:xfrm>
            <a:off x="2726250" y="1304848"/>
            <a:ext cx="5707475" cy="2881402"/>
            <a:chOff x="2726250" y="1094425"/>
            <a:chExt cx="5707475" cy="2881402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3364625" y="1219625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3364625" y="151196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3364625" y="1804310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3364625" y="2096652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3364625" y="238899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3364625" y="268133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3364625" y="2973679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3364625" y="3266021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64625" y="355836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3364625" y="3850706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" name="Google Shape;137;p17"/>
            <p:cNvSpPr txBox="1"/>
            <p:nvPr/>
          </p:nvSpPr>
          <p:spPr>
            <a:xfrm>
              <a:off x="2726250" y="3725327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7"/>
            <p:cNvSpPr txBox="1"/>
            <p:nvPr/>
          </p:nvSpPr>
          <p:spPr>
            <a:xfrm>
              <a:off x="2726250" y="3433005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17"/>
            <p:cNvSpPr txBox="1"/>
            <p:nvPr/>
          </p:nvSpPr>
          <p:spPr>
            <a:xfrm>
              <a:off x="2726250" y="3140682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17"/>
            <p:cNvSpPr txBox="1"/>
            <p:nvPr/>
          </p:nvSpPr>
          <p:spPr>
            <a:xfrm>
              <a:off x="2726250" y="2848360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17"/>
            <p:cNvSpPr txBox="1"/>
            <p:nvPr/>
          </p:nvSpPr>
          <p:spPr>
            <a:xfrm>
              <a:off x="2726250" y="2556037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17"/>
            <p:cNvSpPr txBox="1"/>
            <p:nvPr/>
          </p:nvSpPr>
          <p:spPr>
            <a:xfrm>
              <a:off x="2726250" y="2263715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7"/>
            <p:cNvSpPr txBox="1"/>
            <p:nvPr/>
          </p:nvSpPr>
          <p:spPr>
            <a:xfrm>
              <a:off x="2726250" y="1971393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17"/>
            <p:cNvSpPr txBox="1"/>
            <p:nvPr/>
          </p:nvSpPr>
          <p:spPr>
            <a:xfrm>
              <a:off x="2726250" y="1679070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2726250" y="1386748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17"/>
            <p:cNvSpPr txBox="1"/>
            <p:nvPr/>
          </p:nvSpPr>
          <p:spPr>
            <a:xfrm>
              <a:off x="2726250" y="1094425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710275" y="1797510"/>
            <a:ext cx="1772700" cy="967362"/>
            <a:chOff x="710275" y="1563888"/>
            <a:chExt cx="1772700" cy="967362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710275" y="3163435"/>
            <a:ext cx="1772700" cy="967362"/>
            <a:chOff x="710275" y="2929813"/>
            <a:chExt cx="1772700" cy="967362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2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663544" y="1719895"/>
            <a:ext cx="557385" cy="2903549"/>
            <a:chOff x="4321749" y="1509472"/>
            <a:chExt cx="557385" cy="2903549"/>
          </a:xfrm>
        </p:grpSpPr>
        <p:sp>
          <p:nvSpPr>
            <p:cNvPr id="157" name="Google Shape;157;p17"/>
            <p:cNvSpPr/>
            <p:nvPr/>
          </p:nvSpPr>
          <p:spPr>
            <a:xfrm>
              <a:off x="4368942" y="1509472"/>
              <a:ext cx="231500" cy="26089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00441" y="2089198"/>
              <a:ext cx="231500" cy="20290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7"/>
            <p:cNvSpPr txBox="1"/>
            <p:nvPr/>
          </p:nvSpPr>
          <p:spPr>
            <a:xfrm>
              <a:off x="4321749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4642009" y="1430016"/>
            <a:ext cx="557385" cy="3193427"/>
            <a:chOff x="5376411" y="1219593"/>
            <a:chExt cx="557385" cy="3193427"/>
          </a:xfrm>
        </p:grpSpPr>
        <p:sp>
          <p:nvSpPr>
            <p:cNvPr id="161" name="Google Shape;161;p17"/>
            <p:cNvSpPr/>
            <p:nvPr/>
          </p:nvSpPr>
          <p:spPr>
            <a:xfrm>
              <a:off x="5423604" y="1219593"/>
              <a:ext cx="231500" cy="28986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655104" y="2668956"/>
              <a:ext cx="231500" cy="14491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 txBox="1"/>
            <p:nvPr/>
          </p:nvSpPr>
          <p:spPr>
            <a:xfrm>
              <a:off x="5376411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2021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5620475" y="2299498"/>
            <a:ext cx="557385" cy="2323946"/>
            <a:chOff x="6431074" y="2089075"/>
            <a:chExt cx="557385" cy="2323946"/>
          </a:xfrm>
        </p:grpSpPr>
        <p:sp>
          <p:nvSpPr>
            <p:cNvPr id="165" name="Google Shape;165;p17"/>
            <p:cNvSpPr/>
            <p:nvPr/>
          </p:nvSpPr>
          <p:spPr>
            <a:xfrm>
              <a:off x="6478267" y="2958804"/>
              <a:ext cx="231500" cy="11593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709766" y="2089075"/>
              <a:ext cx="231500" cy="20290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7"/>
            <p:cNvSpPr txBox="1"/>
            <p:nvPr/>
          </p:nvSpPr>
          <p:spPr>
            <a:xfrm>
              <a:off x="6431074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2022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6598941" y="2009774"/>
            <a:ext cx="557385" cy="2613669"/>
            <a:chOff x="7485737" y="1799351"/>
            <a:chExt cx="557385" cy="2613669"/>
          </a:xfrm>
        </p:grpSpPr>
        <p:sp>
          <p:nvSpPr>
            <p:cNvPr id="169" name="Google Shape;169;p17"/>
            <p:cNvSpPr/>
            <p:nvPr/>
          </p:nvSpPr>
          <p:spPr>
            <a:xfrm>
              <a:off x="7532929" y="3248733"/>
              <a:ext cx="231500" cy="869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7764429" y="1799351"/>
              <a:ext cx="231500" cy="23188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 txBox="1"/>
            <p:nvPr/>
          </p:nvSpPr>
          <p:spPr>
            <a:xfrm>
              <a:off x="7485737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2023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" name="Google Shape;172;p17"/>
          <p:cNvGrpSpPr/>
          <p:nvPr/>
        </p:nvGrpSpPr>
        <p:grpSpPr>
          <a:xfrm>
            <a:off x="7577406" y="1722398"/>
            <a:ext cx="557400" cy="2901003"/>
            <a:chOff x="7485737" y="1511975"/>
            <a:chExt cx="557400" cy="2901003"/>
          </a:xfrm>
        </p:grpSpPr>
        <p:sp>
          <p:nvSpPr>
            <p:cNvPr id="173" name="Google Shape;173;p17"/>
            <p:cNvSpPr/>
            <p:nvPr/>
          </p:nvSpPr>
          <p:spPr>
            <a:xfrm>
              <a:off x="7532925" y="3558378"/>
              <a:ext cx="231600" cy="560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4425" y="1511975"/>
              <a:ext cx="231600" cy="2606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 txBox="1"/>
            <p:nvPr/>
          </p:nvSpPr>
          <p:spPr>
            <a:xfrm>
              <a:off x="7485737" y="4199377"/>
              <a:ext cx="557400" cy="2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2024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76" name="Google Shape;176;p17"/>
          <p:cNvCxnSpPr/>
          <p:nvPr/>
        </p:nvCxnSpPr>
        <p:spPr>
          <a:xfrm>
            <a:off x="3364625" y="4323948"/>
            <a:ext cx="5069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4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534" name="Google Shape;1534;p44"/>
          <p:cNvGrpSpPr/>
          <p:nvPr/>
        </p:nvGrpSpPr>
        <p:grpSpPr>
          <a:xfrm>
            <a:off x="1521925" y="1366500"/>
            <a:ext cx="6100200" cy="2396100"/>
            <a:chOff x="1521925" y="1403850"/>
            <a:chExt cx="6100200" cy="2396100"/>
          </a:xfrm>
        </p:grpSpPr>
        <p:cxnSp>
          <p:nvCxnSpPr>
            <p:cNvPr id="1535" name="Google Shape;1535;p44"/>
            <p:cNvCxnSpPr/>
            <p:nvPr/>
          </p:nvCxnSpPr>
          <p:spPr>
            <a:xfrm>
              <a:off x="4572025" y="1403850"/>
              <a:ext cx="0" cy="239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6" name="Google Shape;1536;p44"/>
            <p:cNvCxnSpPr/>
            <p:nvPr/>
          </p:nvCxnSpPr>
          <p:spPr>
            <a:xfrm rot="10800000">
              <a:off x="1521925" y="2601900"/>
              <a:ext cx="610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37" name="Google Shape;1537;p44"/>
          <p:cNvGrpSpPr/>
          <p:nvPr/>
        </p:nvGrpSpPr>
        <p:grpSpPr>
          <a:xfrm>
            <a:off x="2017088" y="1422638"/>
            <a:ext cx="5321325" cy="2283825"/>
            <a:chOff x="2017088" y="1364700"/>
            <a:chExt cx="5321325" cy="2283825"/>
          </a:xfrm>
        </p:grpSpPr>
        <p:sp>
          <p:nvSpPr>
            <p:cNvPr id="1538" name="Google Shape;1538;p44"/>
            <p:cNvSpPr/>
            <p:nvPr/>
          </p:nvSpPr>
          <p:spPr>
            <a:xfrm>
              <a:off x="2925267" y="1534975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9" name="Google Shape;1539;p44"/>
            <p:cNvSpPr/>
            <p:nvPr/>
          </p:nvSpPr>
          <p:spPr>
            <a:xfrm>
              <a:off x="2017088" y="2281800"/>
              <a:ext cx="640200" cy="64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0" name="Google Shape;1540;p44"/>
            <p:cNvSpPr/>
            <p:nvPr/>
          </p:nvSpPr>
          <p:spPr>
            <a:xfrm>
              <a:off x="4865703" y="2302675"/>
              <a:ext cx="822900" cy="82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90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1" name="Google Shape;1541;p44"/>
            <p:cNvSpPr/>
            <p:nvPr/>
          </p:nvSpPr>
          <p:spPr>
            <a:xfrm>
              <a:off x="3769648" y="1861950"/>
              <a:ext cx="548700" cy="54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2" name="Google Shape;1542;p44"/>
            <p:cNvSpPr/>
            <p:nvPr/>
          </p:nvSpPr>
          <p:spPr>
            <a:xfrm>
              <a:off x="6026208" y="3282825"/>
              <a:ext cx="365700" cy="365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3" name="Google Shape;1543;p44"/>
            <p:cNvSpPr/>
            <p:nvPr/>
          </p:nvSpPr>
          <p:spPr>
            <a:xfrm>
              <a:off x="6424013" y="13647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44" name="Google Shape;1544;p44"/>
          <p:cNvGrpSpPr/>
          <p:nvPr/>
        </p:nvGrpSpPr>
        <p:grpSpPr>
          <a:xfrm>
            <a:off x="2925284" y="4054030"/>
            <a:ext cx="3526501" cy="538983"/>
            <a:chOff x="2048375" y="4071725"/>
            <a:chExt cx="3148099" cy="481149"/>
          </a:xfrm>
        </p:grpSpPr>
        <p:sp>
          <p:nvSpPr>
            <p:cNvPr id="1545" name="Google Shape;1545;p44"/>
            <p:cNvSpPr txBox="1"/>
            <p:nvPr/>
          </p:nvSpPr>
          <p:spPr>
            <a:xfrm>
              <a:off x="2239825" y="4075958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6" name="Google Shape;1546;p44"/>
            <p:cNvSpPr/>
            <p:nvPr/>
          </p:nvSpPr>
          <p:spPr>
            <a:xfrm>
              <a:off x="2048375" y="4071725"/>
              <a:ext cx="191400" cy="19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7" name="Google Shape;1547;p44"/>
            <p:cNvSpPr txBox="1"/>
            <p:nvPr/>
          </p:nvSpPr>
          <p:spPr>
            <a:xfrm>
              <a:off x="3361450" y="4075958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8" name="Google Shape;1548;p44"/>
            <p:cNvSpPr/>
            <p:nvPr/>
          </p:nvSpPr>
          <p:spPr>
            <a:xfrm>
              <a:off x="3170000" y="4071725"/>
              <a:ext cx="191400" cy="19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9" name="Google Shape;1549;p44"/>
            <p:cNvSpPr txBox="1"/>
            <p:nvPr/>
          </p:nvSpPr>
          <p:spPr>
            <a:xfrm>
              <a:off x="4483074" y="4075958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0" name="Google Shape;1550;p44"/>
            <p:cNvSpPr/>
            <p:nvPr/>
          </p:nvSpPr>
          <p:spPr>
            <a:xfrm>
              <a:off x="4291624" y="4071725"/>
              <a:ext cx="191400" cy="19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1" name="Google Shape;1551;p44"/>
            <p:cNvSpPr txBox="1"/>
            <p:nvPr/>
          </p:nvSpPr>
          <p:spPr>
            <a:xfrm>
              <a:off x="2239825" y="4365707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2" name="Google Shape;1552;p44"/>
            <p:cNvSpPr/>
            <p:nvPr/>
          </p:nvSpPr>
          <p:spPr>
            <a:xfrm>
              <a:off x="2048375" y="4361474"/>
              <a:ext cx="191400" cy="191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3" name="Google Shape;1553;p44"/>
            <p:cNvSpPr txBox="1"/>
            <p:nvPr/>
          </p:nvSpPr>
          <p:spPr>
            <a:xfrm>
              <a:off x="3361450" y="4365707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4" name="Google Shape;1554;p44"/>
            <p:cNvSpPr/>
            <p:nvPr/>
          </p:nvSpPr>
          <p:spPr>
            <a:xfrm>
              <a:off x="3170000" y="4361474"/>
              <a:ext cx="191400" cy="191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5" name="Google Shape;1555;p44"/>
            <p:cNvSpPr txBox="1"/>
            <p:nvPr/>
          </p:nvSpPr>
          <p:spPr>
            <a:xfrm>
              <a:off x="4483074" y="4365707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6" name="Google Shape;1556;p44"/>
            <p:cNvSpPr/>
            <p:nvPr/>
          </p:nvSpPr>
          <p:spPr>
            <a:xfrm>
              <a:off x="4291624" y="4361474"/>
              <a:ext cx="191400" cy="191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4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562" name="Google Shape;1562;p45"/>
          <p:cNvGrpSpPr/>
          <p:nvPr/>
        </p:nvGrpSpPr>
        <p:grpSpPr>
          <a:xfrm>
            <a:off x="1806790" y="1530588"/>
            <a:ext cx="5531100" cy="2177240"/>
            <a:chOff x="1806790" y="1382075"/>
            <a:chExt cx="5531100" cy="2177240"/>
          </a:xfrm>
        </p:grpSpPr>
        <p:cxnSp>
          <p:nvCxnSpPr>
            <p:cNvPr id="1563" name="Google Shape;1563;p45"/>
            <p:cNvCxnSpPr/>
            <p:nvPr/>
          </p:nvCxnSpPr>
          <p:spPr>
            <a:xfrm>
              <a:off x="1806790" y="138207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4" name="Google Shape;1564;p45"/>
            <p:cNvCxnSpPr/>
            <p:nvPr/>
          </p:nvCxnSpPr>
          <p:spPr>
            <a:xfrm>
              <a:off x="1806790" y="192638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5" name="Google Shape;1565;p45"/>
            <p:cNvCxnSpPr/>
            <p:nvPr/>
          </p:nvCxnSpPr>
          <p:spPr>
            <a:xfrm>
              <a:off x="1806790" y="247069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6" name="Google Shape;1566;p45"/>
            <p:cNvCxnSpPr/>
            <p:nvPr/>
          </p:nvCxnSpPr>
          <p:spPr>
            <a:xfrm>
              <a:off x="1806790" y="301500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7" name="Google Shape;1567;p45"/>
            <p:cNvCxnSpPr/>
            <p:nvPr/>
          </p:nvCxnSpPr>
          <p:spPr>
            <a:xfrm>
              <a:off x="1806790" y="355931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68" name="Google Shape;1568;p45"/>
          <p:cNvGrpSpPr/>
          <p:nvPr/>
        </p:nvGrpSpPr>
        <p:grpSpPr>
          <a:xfrm>
            <a:off x="1806800" y="1535788"/>
            <a:ext cx="5530700" cy="2716425"/>
            <a:chOff x="1806800" y="1387275"/>
            <a:chExt cx="5530700" cy="2716425"/>
          </a:xfrm>
        </p:grpSpPr>
        <p:sp>
          <p:nvSpPr>
            <p:cNvPr id="1569" name="Google Shape;1569;p45"/>
            <p:cNvSpPr/>
            <p:nvPr/>
          </p:nvSpPr>
          <p:spPr>
            <a:xfrm>
              <a:off x="1806800" y="1387275"/>
              <a:ext cx="1378500" cy="2716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5"/>
            <p:cNvSpPr/>
            <p:nvPr/>
          </p:nvSpPr>
          <p:spPr>
            <a:xfrm>
              <a:off x="2844850" y="1926375"/>
              <a:ext cx="1378500" cy="21771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5"/>
            <p:cNvSpPr/>
            <p:nvPr/>
          </p:nvSpPr>
          <p:spPr>
            <a:xfrm>
              <a:off x="3882900" y="2470500"/>
              <a:ext cx="1378500" cy="16329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5"/>
            <p:cNvSpPr/>
            <p:nvPr/>
          </p:nvSpPr>
          <p:spPr>
            <a:xfrm>
              <a:off x="4920950" y="3015000"/>
              <a:ext cx="1378500" cy="1088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5"/>
            <p:cNvSpPr/>
            <p:nvPr/>
          </p:nvSpPr>
          <p:spPr>
            <a:xfrm>
              <a:off x="5959000" y="3559325"/>
              <a:ext cx="1378500" cy="5442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4" name="Google Shape;1574;p45"/>
          <p:cNvGrpSpPr/>
          <p:nvPr/>
        </p:nvGrpSpPr>
        <p:grpSpPr>
          <a:xfrm>
            <a:off x="971598" y="1430138"/>
            <a:ext cx="6365902" cy="3099225"/>
            <a:chOff x="971598" y="1281625"/>
            <a:chExt cx="6365902" cy="3099225"/>
          </a:xfrm>
        </p:grpSpPr>
        <p:sp>
          <p:nvSpPr>
            <p:cNvPr id="1575" name="Google Shape;1575;p45"/>
            <p:cNvSpPr txBox="1"/>
            <p:nvPr/>
          </p:nvSpPr>
          <p:spPr>
            <a:xfrm>
              <a:off x="971598" y="345572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$1000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6" name="Google Shape;1576;p45"/>
            <p:cNvSpPr txBox="1"/>
            <p:nvPr/>
          </p:nvSpPr>
          <p:spPr>
            <a:xfrm>
              <a:off x="971598" y="29122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$2000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7" name="Google Shape;1577;p45"/>
            <p:cNvSpPr txBox="1"/>
            <p:nvPr/>
          </p:nvSpPr>
          <p:spPr>
            <a:xfrm>
              <a:off x="971598" y="236867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$3000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8" name="Google Shape;1578;p45"/>
            <p:cNvSpPr txBox="1"/>
            <p:nvPr/>
          </p:nvSpPr>
          <p:spPr>
            <a:xfrm>
              <a:off x="971598" y="18251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$4000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9" name="Google Shape;1579;p45"/>
            <p:cNvSpPr txBox="1"/>
            <p:nvPr/>
          </p:nvSpPr>
          <p:spPr>
            <a:xfrm>
              <a:off x="971598" y="128162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$5000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80" name="Google Shape;1580;p45"/>
            <p:cNvGrpSpPr/>
            <p:nvPr/>
          </p:nvGrpSpPr>
          <p:grpSpPr>
            <a:xfrm>
              <a:off x="1806100" y="4103625"/>
              <a:ext cx="5531400" cy="277225"/>
              <a:chOff x="1806100" y="4103625"/>
              <a:chExt cx="5531400" cy="277225"/>
            </a:xfrm>
          </p:grpSpPr>
          <p:sp>
            <p:nvSpPr>
              <p:cNvPr id="1581" name="Google Shape;1581;p45"/>
              <p:cNvSpPr txBox="1"/>
              <p:nvPr/>
            </p:nvSpPr>
            <p:spPr>
              <a:xfrm>
                <a:off x="214296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1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2" name="Google Shape;1582;p45"/>
              <p:cNvSpPr txBox="1"/>
              <p:nvPr/>
            </p:nvSpPr>
            <p:spPr>
              <a:xfrm>
                <a:off x="318101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2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3" name="Google Shape;1583;p45"/>
              <p:cNvSpPr txBox="1"/>
              <p:nvPr/>
            </p:nvSpPr>
            <p:spPr>
              <a:xfrm>
                <a:off x="421906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3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4" name="Google Shape;1584;p45"/>
              <p:cNvSpPr txBox="1"/>
              <p:nvPr/>
            </p:nvSpPr>
            <p:spPr>
              <a:xfrm>
                <a:off x="525711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4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5" name="Google Shape;1585;p45"/>
              <p:cNvSpPr txBox="1"/>
              <p:nvPr/>
            </p:nvSpPr>
            <p:spPr>
              <a:xfrm>
                <a:off x="6295150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5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1586" name="Google Shape;1586;p45"/>
              <p:cNvCxnSpPr/>
              <p:nvPr/>
            </p:nvCxnSpPr>
            <p:spPr>
              <a:xfrm>
                <a:off x="1806100" y="4103625"/>
                <a:ext cx="553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46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2" name="Google Shape;1592;p46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3" name="Google Shape;1593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47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9" name="Google Shape;1599;p47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0" name="Google Shape;1600;p47"/>
          <p:cNvSpPr txBox="1">
            <a:spLocks noGrp="1"/>
          </p:cNvSpPr>
          <p:nvPr>
            <p:ph type="body" idx="4294967295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48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6" name="Google Shape;1606;p48"/>
          <p:cNvSpPr txBox="1">
            <a:spLocks noGrp="1"/>
          </p:cNvSpPr>
          <p:nvPr>
            <p:ph type="body" idx="4294967295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48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608" name="Google Shape;1608;p48"/>
          <p:cNvGrpSpPr/>
          <p:nvPr/>
        </p:nvGrpSpPr>
        <p:grpSpPr>
          <a:xfrm>
            <a:off x="6874322" y="1729557"/>
            <a:ext cx="1446116" cy="2858697"/>
            <a:chOff x="6529419" y="1729630"/>
            <a:chExt cx="1480463" cy="2926594"/>
          </a:xfrm>
        </p:grpSpPr>
        <p:grpSp>
          <p:nvGrpSpPr>
            <p:cNvPr id="1609" name="Google Shape;1609;p48"/>
            <p:cNvGrpSpPr/>
            <p:nvPr/>
          </p:nvGrpSpPr>
          <p:grpSpPr>
            <a:xfrm>
              <a:off x="6556801" y="1729630"/>
              <a:ext cx="956596" cy="944294"/>
              <a:chOff x="3800319" y="1244877"/>
              <a:chExt cx="1098904" cy="1084772"/>
            </a:xfrm>
          </p:grpSpPr>
          <p:grpSp>
            <p:nvGrpSpPr>
              <p:cNvPr id="1610" name="Google Shape;1610;p48"/>
              <p:cNvGrpSpPr/>
              <p:nvPr/>
            </p:nvGrpSpPr>
            <p:grpSpPr>
              <a:xfrm>
                <a:off x="3800319" y="1244877"/>
                <a:ext cx="1098904" cy="1084772"/>
                <a:chOff x="3800319" y="1244877"/>
                <a:chExt cx="1098904" cy="1084772"/>
              </a:xfrm>
            </p:grpSpPr>
            <p:sp>
              <p:nvSpPr>
                <p:cNvPr id="1611" name="Google Shape;1611;p48"/>
                <p:cNvSpPr/>
                <p:nvPr/>
              </p:nvSpPr>
              <p:spPr>
                <a:xfrm>
                  <a:off x="3800319" y="1244877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2" name="Google Shape;1612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13" name="Google Shape;1613;p48"/>
              <p:cNvSpPr/>
              <p:nvPr/>
            </p:nvSpPr>
            <p:spPr>
              <a:xfrm>
                <a:off x="4162496" y="1599765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615" name="Google Shape;1615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616" name="Google Shape;1616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7" name="Google Shape;1617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18" name="Google Shape;1618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619" name="Google Shape;1619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0" name="Google Shape;1620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1" name="Google Shape;1621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2" name="Google Shape;1622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23" name="Google Shape;1623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624" name="Google Shape;1624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625" name="Google Shape;1625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6" name="Google Shape;1626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27" name="Google Shape;1627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628" name="Google Shape;1628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9" name="Google Shape;1629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0" name="Google Shape;1630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1" name="Google Shape;1631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32" name="Google Shape;1632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633" name="Google Shape;1633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634" name="Google Shape;1634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5" name="Google Shape;1635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36" name="Google Shape;1636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637" name="Google Shape;1637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8" name="Google Shape;1638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39" name="Google Shape;1639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640" name="Google Shape;1640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641" name="Google Shape;1641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2" name="Google Shape;1642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43" name="Google Shape;1643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644" name="Google Shape;1644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5" name="Google Shape;1645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6" name="Google Shape;1646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7" name="Google Shape;1647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8" name="Google Shape;1648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8"/>
          <p:cNvGrpSpPr/>
          <p:nvPr/>
        </p:nvGrpSpPr>
        <p:grpSpPr>
          <a:xfrm>
            <a:off x="710283" y="1408187"/>
            <a:ext cx="5568666" cy="2343870"/>
            <a:chOff x="1774813" y="1357225"/>
            <a:chExt cx="5594400" cy="2343870"/>
          </a:xfrm>
        </p:grpSpPr>
        <p:cxnSp>
          <p:nvCxnSpPr>
            <p:cNvPr id="182" name="Google Shape;182;p18"/>
            <p:cNvCxnSpPr/>
            <p:nvPr/>
          </p:nvCxnSpPr>
          <p:spPr>
            <a:xfrm>
              <a:off x="1774813" y="135722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18"/>
            <p:cNvCxnSpPr/>
            <p:nvPr/>
          </p:nvCxnSpPr>
          <p:spPr>
            <a:xfrm>
              <a:off x="1774813" y="161765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8"/>
            <p:cNvCxnSpPr/>
            <p:nvPr/>
          </p:nvCxnSpPr>
          <p:spPr>
            <a:xfrm>
              <a:off x="1774813" y="187808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8"/>
            <p:cNvCxnSpPr/>
            <p:nvPr/>
          </p:nvCxnSpPr>
          <p:spPr>
            <a:xfrm>
              <a:off x="1774813" y="213851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8"/>
            <p:cNvCxnSpPr/>
            <p:nvPr/>
          </p:nvCxnSpPr>
          <p:spPr>
            <a:xfrm>
              <a:off x="1774813" y="239894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8"/>
            <p:cNvCxnSpPr/>
            <p:nvPr/>
          </p:nvCxnSpPr>
          <p:spPr>
            <a:xfrm>
              <a:off x="1774813" y="265937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18"/>
            <p:cNvCxnSpPr/>
            <p:nvPr/>
          </p:nvCxnSpPr>
          <p:spPr>
            <a:xfrm>
              <a:off x="1774813" y="291980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18"/>
            <p:cNvCxnSpPr/>
            <p:nvPr/>
          </p:nvCxnSpPr>
          <p:spPr>
            <a:xfrm>
              <a:off x="1774813" y="318023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18"/>
            <p:cNvCxnSpPr/>
            <p:nvPr/>
          </p:nvCxnSpPr>
          <p:spPr>
            <a:xfrm>
              <a:off x="1774813" y="344066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18"/>
            <p:cNvCxnSpPr/>
            <p:nvPr/>
          </p:nvCxnSpPr>
          <p:spPr>
            <a:xfrm>
              <a:off x="1774813" y="370109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2" name="Google Shape;192;p1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93" name="Google Shape;193;p18"/>
          <p:cNvGrpSpPr/>
          <p:nvPr/>
        </p:nvGrpSpPr>
        <p:grpSpPr>
          <a:xfrm>
            <a:off x="1263624" y="4191137"/>
            <a:ext cx="314343" cy="314343"/>
            <a:chOff x="3271200" y="1435075"/>
            <a:chExt cx="481825" cy="481825"/>
          </a:xfrm>
        </p:grpSpPr>
        <p:sp>
          <p:nvSpPr>
            <p:cNvPr id="194" name="Google Shape;194;p18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6" name="Google Shape;196;p18"/>
          <p:cNvGrpSpPr/>
          <p:nvPr/>
        </p:nvGrpSpPr>
        <p:grpSpPr>
          <a:xfrm>
            <a:off x="1036025" y="2479612"/>
            <a:ext cx="758400" cy="1533013"/>
            <a:chOff x="1526500" y="2276500"/>
            <a:chExt cx="758400" cy="1533013"/>
          </a:xfrm>
        </p:grpSpPr>
        <p:sp>
          <p:nvSpPr>
            <p:cNvPr id="197" name="Google Shape;197;p18"/>
            <p:cNvSpPr/>
            <p:nvPr/>
          </p:nvSpPr>
          <p:spPr>
            <a:xfrm>
              <a:off x="1607652" y="2507213"/>
              <a:ext cx="596100" cy="13023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+50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8" name="Google Shape;198;p18"/>
            <p:cNvSpPr txBox="1"/>
            <p:nvPr/>
          </p:nvSpPr>
          <p:spPr>
            <a:xfrm>
              <a:off x="1526500" y="22765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18"/>
          <p:cNvGrpSpPr/>
          <p:nvPr/>
        </p:nvGrpSpPr>
        <p:grpSpPr>
          <a:xfrm>
            <a:off x="2308337" y="4191129"/>
            <a:ext cx="314294" cy="314359"/>
            <a:chOff x="5049725" y="2027900"/>
            <a:chExt cx="481750" cy="481850"/>
          </a:xfrm>
        </p:grpSpPr>
        <p:sp>
          <p:nvSpPr>
            <p:cNvPr id="200" name="Google Shape;200;p18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8" name="Google Shape;208;p18"/>
          <p:cNvGrpSpPr/>
          <p:nvPr/>
        </p:nvGrpSpPr>
        <p:grpSpPr>
          <a:xfrm>
            <a:off x="2075775" y="2216662"/>
            <a:ext cx="758400" cy="1795938"/>
            <a:chOff x="2566250" y="2013550"/>
            <a:chExt cx="758400" cy="1795938"/>
          </a:xfrm>
        </p:grpSpPr>
        <p:sp>
          <p:nvSpPr>
            <p:cNvPr id="209" name="Google Shape;209;p18"/>
            <p:cNvSpPr/>
            <p:nvPr/>
          </p:nvSpPr>
          <p:spPr>
            <a:xfrm>
              <a:off x="2647402" y="2246788"/>
              <a:ext cx="596100" cy="15627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+60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0" name="Google Shape;210;p18"/>
            <p:cNvSpPr txBox="1"/>
            <p:nvPr/>
          </p:nvSpPr>
          <p:spPr>
            <a:xfrm>
              <a:off x="2566250" y="20135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1" name="Google Shape;211;p18"/>
          <p:cNvGrpSpPr/>
          <p:nvPr/>
        </p:nvGrpSpPr>
        <p:grpSpPr>
          <a:xfrm>
            <a:off x="3353001" y="4191137"/>
            <a:ext cx="314440" cy="314343"/>
            <a:chOff x="5642475" y="1435075"/>
            <a:chExt cx="481975" cy="481825"/>
          </a:xfrm>
        </p:grpSpPr>
        <p:sp>
          <p:nvSpPr>
            <p:cNvPr id="212" name="Google Shape;212;p18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5" name="Google Shape;215;p18"/>
          <p:cNvGrpSpPr/>
          <p:nvPr/>
        </p:nvGrpSpPr>
        <p:grpSpPr>
          <a:xfrm>
            <a:off x="3115525" y="1953712"/>
            <a:ext cx="758400" cy="2058863"/>
            <a:chOff x="3606000" y="1750600"/>
            <a:chExt cx="758400" cy="2058863"/>
          </a:xfrm>
        </p:grpSpPr>
        <p:sp>
          <p:nvSpPr>
            <p:cNvPr id="216" name="Google Shape;216;p18"/>
            <p:cNvSpPr/>
            <p:nvPr/>
          </p:nvSpPr>
          <p:spPr>
            <a:xfrm>
              <a:off x="3687152" y="1986363"/>
              <a:ext cx="596100" cy="18231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+70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7" name="Google Shape;217;p18"/>
            <p:cNvSpPr txBox="1"/>
            <p:nvPr/>
          </p:nvSpPr>
          <p:spPr>
            <a:xfrm>
              <a:off x="3606000" y="17506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8" name="Google Shape;218;p18"/>
          <p:cNvGrpSpPr/>
          <p:nvPr/>
        </p:nvGrpSpPr>
        <p:grpSpPr>
          <a:xfrm>
            <a:off x="4397787" y="4191129"/>
            <a:ext cx="328728" cy="314359"/>
            <a:chOff x="5045500" y="842250"/>
            <a:chExt cx="503875" cy="481850"/>
          </a:xfrm>
        </p:grpSpPr>
        <p:sp>
          <p:nvSpPr>
            <p:cNvPr id="219" name="Google Shape;219;p18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1" name="Google Shape;221;p18"/>
          <p:cNvGrpSpPr/>
          <p:nvPr/>
        </p:nvGrpSpPr>
        <p:grpSpPr>
          <a:xfrm>
            <a:off x="4155275" y="1695787"/>
            <a:ext cx="758400" cy="2316738"/>
            <a:chOff x="4645750" y="1492675"/>
            <a:chExt cx="758400" cy="2316738"/>
          </a:xfrm>
        </p:grpSpPr>
        <p:sp>
          <p:nvSpPr>
            <p:cNvPr id="222" name="Google Shape;222;p18"/>
            <p:cNvSpPr/>
            <p:nvPr/>
          </p:nvSpPr>
          <p:spPr>
            <a:xfrm>
              <a:off x="4726902" y="1725913"/>
              <a:ext cx="596100" cy="20835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+80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3" name="Google Shape;223;p18"/>
            <p:cNvSpPr txBox="1"/>
            <p:nvPr/>
          </p:nvSpPr>
          <p:spPr>
            <a:xfrm>
              <a:off x="4645750" y="149267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" name="Google Shape;224;p18"/>
          <p:cNvGrpSpPr/>
          <p:nvPr/>
        </p:nvGrpSpPr>
        <p:grpSpPr>
          <a:xfrm>
            <a:off x="5456886" y="4191137"/>
            <a:ext cx="234668" cy="314343"/>
            <a:chOff x="3938800" y="4399275"/>
            <a:chExt cx="359700" cy="481825"/>
          </a:xfrm>
        </p:grpSpPr>
        <p:sp>
          <p:nvSpPr>
            <p:cNvPr id="225" name="Google Shape;225;p18"/>
            <p:cNvSpPr/>
            <p:nvPr/>
          </p:nvSpPr>
          <p:spPr>
            <a:xfrm>
              <a:off x="4022650" y="4427525"/>
              <a:ext cx="166625" cy="84700"/>
            </a:xfrm>
            <a:custGeom>
              <a:avLst/>
              <a:gdLst/>
              <a:ahLst/>
              <a:cxnLst/>
              <a:rect l="l" t="t" r="r" b="b"/>
              <a:pathLst>
                <a:path w="6665" h="3388" extrusionOk="0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4021450" y="4484275"/>
              <a:ext cx="197650" cy="199225"/>
            </a:xfrm>
            <a:custGeom>
              <a:avLst/>
              <a:gdLst/>
              <a:ahLst/>
              <a:cxnLst/>
              <a:rect l="l" t="t" r="r" b="b"/>
              <a:pathLst>
                <a:path w="7906" h="7969" extrusionOk="0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4054050" y="4692500"/>
              <a:ext cx="132975" cy="47450"/>
            </a:xfrm>
            <a:custGeom>
              <a:avLst/>
              <a:gdLst/>
              <a:ahLst/>
              <a:cxnLst/>
              <a:rect l="l" t="t" r="r" b="b"/>
              <a:pathLst>
                <a:path w="5319" h="1898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4163275" y="4399275"/>
              <a:ext cx="84275" cy="84200"/>
            </a:xfrm>
            <a:custGeom>
              <a:avLst/>
              <a:gdLst/>
              <a:ahLst/>
              <a:cxnLst/>
              <a:rect l="l" t="t" r="r" b="b"/>
              <a:pathLst>
                <a:path w="3371" h="3368" extrusionOk="0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3938800" y="4692800"/>
              <a:ext cx="359700" cy="188300"/>
            </a:xfrm>
            <a:custGeom>
              <a:avLst/>
              <a:gdLst/>
              <a:ahLst/>
              <a:cxnLst/>
              <a:rect l="l" t="t" r="r" b="b"/>
              <a:pathLst>
                <a:path w="14388" h="7532" extrusionOk="0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0" name="Google Shape;230;p18"/>
          <p:cNvGrpSpPr/>
          <p:nvPr/>
        </p:nvGrpSpPr>
        <p:grpSpPr>
          <a:xfrm>
            <a:off x="5195025" y="1440362"/>
            <a:ext cx="758400" cy="2572138"/>
            <a:chOff x="5685500" y="1237250"/>
            <a:chExt cx="758400" cy="2572138"/>
          </a:xfrm>
        </p:grpSpPr>
        <p:sp>
          <p:nvSpPr>
            <p:cNvPr id="231" name="Google Shape;231;p18"/>
            <p:cNvSpPr/>
            <p:nvPr/>
          </p:nvSpPr>
          <p:spPr>
            <a:xfrm>
              <a:off x="5766652" y="1465488"/>
              <a:ext cx="596100" cy="23439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+90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" name="Google Shape;232;p18"/>
            <p:cNvSpPr txBox="1"/>
            <p:nvPr/>
          </p:nvSpPr>
          <p:spPr>
            <a:xfrm>
              <a:off x="5685500" y="12372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33" name="Google Shape;233;p18"/>
          <p:cNvCxnSpPr/>
          <p:nvPr/>
        </p:nvCxnSpPr>
        <p:spPr>
          <a:xfrm>
            <a:off x="710336" y="4012487"/>
            <a:ext cx="5568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4" name="Google Shape;234;p18"/>
          <p:cNvGrpSpPr/>
          <p:nvPr/>
        </p:nvGrpSpPr>
        <p:grpSpPr>
          <a:xfrm>
            <a:off x="6661075" y="1355606"/>
            <a:ext cx="1772700" cy="959883"/>
            <a:chOff x="6661075" y="1152494"/>
            <a:chExt cx="1772700" cy="959883"/>
          </a:xfrm>
        </p:grpSpPr>
        <p:sp>
          <p:nvSpPr>
            <p:cNvPr id="235" name="Google Shape;235;p18"/>
            <p:cNvSpPr txBox="1"/>
            <p:nvPr/>
          </p:nvSpPr>
          <p:spPr>
            <a:xfrm>
              <a:off x="6661075" y="1152494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6" name="Google Shape;236;p18"/>
            <p:cNvSpPr txBox="1"/>
            <p:nvPr/>
          </p:nvSpPr>
          <p:spPr>
            <a:xfrm>
              <a:off x="6661075" y="1406477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nice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7" name="Google Shape;237;p18"/>
          <p:cNvGrpSpPr/>
          <p:nvPr/>
        </p:nvGrpSpPr>
        <p:grpSpPr>
          <a:xfrm>
            <a:off x="6661075" y="2510206"/>
            <a:ext cx="1772700" cy="959883"/>
            <a:chOff x="6661075" y="2307094"/>
            <a:chExt cx="1772700" cy="959883"/>
          </a:xfrm>
        </p:grpSpPr>
        <p:sp>
          <p:nvSpPr>
            <p:cNvPr id="238" name="Google Shape;238;p18"/>
            <p:cNvSpPr txBox="1"/>
            <p:nvPr/>
          </p:nvSpPr>
          <p:spPr>
            <a:xfrm>
              <a:off x="6661075" y="2307094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9" name="Google Shape;239;p18"/>
            <p:cNvSpPr txBox="1"/>
            <p:nvPr/>
          </p:nvSpPr>
          <p:spPr>
            <a:xfrm>
              <a:off x="6661075" y="2561077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planet,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0" name="Google Shape;240;p18"/>
          <p:cNvGrpSpPr/>
          <p:nvPr/>
        </p:nvGrpSpPr>
        <p:grpSpPr>
          <a:xfrm>
            <a:off x="6661075" y="3664818"/>
            <a:ext cx="1772700" cy="959883"/>
            <a:chOff x="6661075" y="3461706"/>
            <a:chExt cx="1772700" cy="959883"/>
          </a:xfrm>
        </p:grpSpPr>
        <p:sp>
          <p:nvSpPr>
            <p:cNvPr id="241" name="Google Shape;241;p18"/>
            <p:cNvSpPr txBox="1"/>
            <p:nvPr/>
          </p:nvSpPr>
          <p:spPr>
            <a:xfrm>
              <a:off x="6661075" y="3461706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2" name="Google Shape;242;p18"/>
            <p:cNvSpPr txBox="1"/>
            <p:nvPr/>
          </p:nvSpPr>
          <p:spPr>
            <a:xfrm>
              <a:off x="6661075" y="3715689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planet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906830" y="1416092"/>
            <a:ext cx="628500" cy="3200140"/>
            <a:chOff x="5777747" y="1199512"/>
            <a:chExt cx="628500" cy="3200140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95" y="1199512"/>
              <a:ext cx="307152" cy="2525539"/>
              <a:chOff x="3433300" y="1590200"/>
              <a:chExt cx="270905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305" y="2108424"/>
                <a:ext cx="270900" cy="17091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2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777747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2024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708065" y="1416092"/>
            <a:ext cx="628500" cy="3200140"/>
            <a:chOff x="3751092" y="1199512"/>
            <a:chExt cx="628500" cy="3200140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640" y="1199512"/>
              <a:ext cx="307157" cy="2525539"/>
              <a:chOff x="3433300" y="1590200"/>
              <a:chExt cx="270909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309" y="3144319"/>
                <a:ext cx="270900" cy="6729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</a:t>
              </a:r>
              <a:r>
                <a:rPr lang="en" sz="1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751092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2022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807447" y="1416092"/>
            <a:ext cx="628500" cy="3200140"/>
            <a:chOff x="4764420" y="1199512"/>
            <a:chExt cx="628500" cy="3200140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67" y="1199512"/>
              <a:ext cx="307154" cy="2525539"/>
              <a:chOff x="3433300" y="1590200"/>
              <a:chExt cx="270907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307" y="2398642"/>
                <a:ext cx="270900" cy="14187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764420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2023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509300" y="1416092"/>
            <a:ext cx="628500" cy="3200140"/>
            <a:chOff x="1724437" y="1199512"/>
            <a:chExt cx="628500" cy="3200140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85" y="1199512"/>
              <a:ext cx="307146" cy="2525539"/>
              <a:chOff x="3433300" y="1590200"/>
              <a:chExt cx="270900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300" y="1967650"/>
                <a:ext cx="270900" cy="18498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724437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2020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608682" y="1416092"/>
            <a:ext cx="628500" cy="3200140"/>
            <a:chOff x="2737765" y="1199512"/>
            <a:chExt cx="628500" cy="3200140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300" y="1199512"/>
              <a:ext cx="307159" cy="2525539"/>
              <a:chOff x="3433289" y="1590200"/>
              <a:chExt cx="270911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89" y="1764604"/>
                <a:ext cx="270900" cy="20529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1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737765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2021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7006212" y="1416092"/>
            <a:ext cx="628500" cy="3200140"/>
            <a:chOff x="6791075" y="1199512"/>
            <a:chExt cx="628500" cy="3200140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622" y="1199512"/>
              <a:ext cx="307149" cy="2525539"/>
              <a:chOff x="3433300" y="1590200"/>
              <a:chExt cx="270903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303" y="2644231"/>
                <a:ext cx="270900" cy="11733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2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791075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2025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0"/>
          <p:cNvGrpSpPr/>
          <p:nvPr/>
        </p:nvGrpSpPr>
        <p:grpSpPr>
          <a:xfrm>
            <a:off x="1239350" y="1874599"/>
            <a:ext cx="6665325" cy="1948809"/>
            <a:chOff x="1239350" y="1845829"/>
            <a:chExt cx="6665325" cy="1948809"/>
          </a:xfrm>
        </p:grpSpPr>
        <p:sp>
          <p:nvSpPr>
            <p:cNvPr id="290" name="Google Shape;290;p20"/>
            <p:cNvSpPr/>
            <p:nvPr/>
          </p:nvSpPr>
          <p:spPr>
            <a:xfrm rot="10800000">
              <a:off x="1239350" y="2723329"/>
              <a:ext cx="175200" cy="1071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 rot="10800000">
              <a:off x="1738588" y="2507329"/>
              <a:ext cx="175200" cy="1287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 rot="10800000">
              <a:off x="2737067" y="1986829"/>
              <a:ext cx="175200" cy="1807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 rot="10800000">
              <a:off x="3236306" y="1845829"/>
              <a:ext cx="175200" cy="1948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 rot="10800000">
              <a:off x="4234788" y="1969429"/>
              <a:ext cx="175200" cy="1825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 rot="10800000">
              <a:off x="4734026" y="2238529"/>
              <a:ext cx="175200" cy="1556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 rot="10800000">
              <a:off x="5732511" y="2529529"/>
              <a:ext cx="175200" cy="1265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 rot="10800000">
              <a:off x="6231749" y="2630629"/>
              <a:ext cx="175200" cy="11640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 rot="10800000">
              <a:off x="7230237" y="3031437"/>
              <a:ext cx="175200" cy="763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 rot="10800000">
              <a:off x="7729475" y="3221035"/>
              <a:ext cx="175200" cy="57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301" name="Google Shape;301;p20"/>
          <p:cNvGrpSpPr/>
          <p:nvPr/>
        </p:nvGrpSpPr>
        <p:grpSpPr>
          <a:xfrm>
            <a:off x="1967224" y="1707220"/>
            <a:ext cx="716400" cy="2116179"/>
            <a:chOff x="1967224" y="1678450"/>
            <a:chExt cx="716400" cy="2116179"/>
          </a:xfrm>
        </p:grpSpPr>
        <p:sp>
          <p:nvSpPr>
            <p:cNvPr id="302" name="Google Shape;302;p20"/>
            <p:cNvSpPr txBox="1"/>
            <p:nvPr/>
          </p:nvSpPr>
          <p:spPr>
            <a:xfrm>
              <a:off x="1967224" y="1678450"/>
              <a:ext cx="7164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1700">
                  <a:solidFill>
                    <a:schemeClr val="accen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1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grpSp>
          <p:nvGrpSpPr>
            <p:cNvPr id="303" name="Google Shape;303;p20"/>
            <p:cNvGrpSpPr/>
            <p:nvPr/>
          </p:nvGrpSpPr>
          <p:grpSpPr>
            <a:xfrm>
              <a:off x="2237827" y="2004525"/>
              <a:ext cx="175202" cy="1790104"/>
              <a:chOff x="2406272" y="2004525"/>
              <a:chExt cx="175202" cy="1790104"/>
            </a:xfrm>
          </p:grpSpPr>
          <p:sp>
            <p:nvSpPr>
              <p:cNvPr id="304" name="Google Shape;304;p20"/>
              <p:cNvSpPr/>
              <p:nvPr/>
            </p:nvSpPr>
            <p:spPr>
              <a:xfrm rot="10800000">
                <a:off x="2406274" y="2255929"/>
                <a:ext cx="175200" cy="15387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0"/>
              <p:cNvSpPr/>
              <p:nvPr/>
            </p:nvSpPr>
            <p:spPr>
              <a:xfrm>
                <a:off x="2406272" y="2004525"/>
                <a:ext cx="175200" cy="175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" name="Google Shape;306;p20"/>
          <p:cNvGrpSpPr/>
          <p:nvPr/>
        </p:nvGrpSpPr>
        <p:grpSpPr>
          <a:xfrm>
            <a:off x="3479798" y="1122820"/>
            <a:ext cx="686700" cy="2700579"/>
            <a:chOff x="3479798" y="1094050"/>
            <a:chExt cx="686700" cy="2700579"/>
          </a:xfrm>
        </p:grpSpPr>
        <p:sp>
          <p:nvSpPr>
            <p:cNvPr id="307" name="Google Shape;307;p20"/>
            <p:cNvSpPr txBox="1"/>
            <p:nvPr/>
          </p:nvSpPr>
          <p:spPr>
            <a:xfrm>
              <a:off x="3479798" y="1094050"/>
              <a:ext cx="6867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150</a:t>
              </a:r>
              <a:r>
                <a:rPr lang="en" sz="1700">
                  <a:solidFill>
                    <a:schemeClr val="accent2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2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grpSp>
          <p:nvGrpSpPr>
            <p:cNvPr id="308" name="Google Shape;308;p20"/>
            <p:cNvGrpSpPr/>
            <p:nvPr/>
          </p:nvGrpSpPr>
          <p:grpSpPr>
            <a:xfrm>
              <a:off x="3735544" y="1427025"/>
              <a:ext cx="175205" cy="2367604"/>
              <a:chOff x="3953274" y="1427025"/>
              <a:chExt cx="175205" cy="2367604"/>
            </a:xfrm>
          </p:grpSpPr>
          <p:sp>
            <p:nvSpPr>
              <p:cNvPr id="309" name="Google Shape;309;p20"/>
              <p:cNvSpPr/>
              <p:nvPr/>
            </p:nvSpPr>
            <p:spPr>
              <a:xfrm rot="10800000">
                <a:off x="3953279" y="1678429"/>
                <a:ext cx="175200" cy="21162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0"/>
              <p:cNvSpPr/>
              <p:nvPr/>
            </p:nvSpPr>
            <p:spPr>
              <a:xfrm>
                <a:off x="3953274" y="1427025"/>
                <a:ext cx="175200" cy="175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1" name="Google Shape;311;p20"/>
          <p:cNvGrpSpPr/>
          <p:nvPr/>
        </p:nvGrpSpPr>
        <p:grpSpPr>
          <a:xfrm>
            <a:off x="4977527" y="1707220"/>
            <a:ext cx="686700" cy="2116179"/>
            <a:chOff x="4977527" y="1678450"/>
            <a:chExt cx="686700" cy="2116179"/>
          </a:xfrm>
        </p:grpSpPr>
        <p:sp>
          <p:nvSpPr>
            <p:cNvPr id="312" name="Google Shape;312;p20"/>
            <p:cNvSpPr txBox="1"/>
            <p:nvPr/>
          </p:nvSpPr>
          <p:spPr>
            <a:xfrm>
              <a:off x="4977527" y="1678450"/>
              <a:ext cx="6867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1700">
                  <a:solidFill>
                    <a:schemeClr val="accent3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313" name="Google Shape;313;p20"/>
            <p:cNvGrpSpPr/>
            <p:nvPr/>
          </p:nvGrpSpPr>
          <p:grpSpPr>
            <a:xfrm>
              <a:off x="5233264" y="2004525"/>
              <a:ext cx="175208" cy="1790104"/>
              <a:chOff x="5467145" y="2004525"/>
              <a:chExt cx="175208" cy="1790104"/>
            </a:xfrm>
          </p:grpSpPr>
          <p:sp>
            <p:nvSpPr>
              <p:cNvPr id="314" name="Google Shape;314;p20"/>
              <p:cNvSpPr/>
              <p:nvPr/>
            </p:nvSpPr>
            <p:spPr>
              <a:xfrm rot="10800000">
                <a:off x="5467153" y="2255929"/>
                <a:ext cx="175200" cy="15387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0"/>
              <p:cNvSpPr/>
              <p:nvPr/>
            </p:nvSpPr>
            <p:spPr>
              <a:xfrm>
                <a:off x="5467145" y="2004525"/>
                <a:ext cx="175200" cy="175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6" name="Google Shape;316;p20"/>
          <p:cNvGrpSpPr/>
          <p:nvPr/>
        </p:nvGrpSpPr>
        <p:grpSpPr>
          <a:xfrm>
            <a:off x="6526690" y="2284708"/>
            <a:ext cx="583800" cy="1538691"/>
            <a:chOff x="6526690" y="2255938"/>
            <a:chExt cx="583800" cy="1538691"/>
          </a:xfrm>
        </p:grpSpPr>
        <p:grpSp>
          <p:nvGrpSpPr>
            <p:cNvPr id="317" name="Google Shape;317;p20"/>
            <p:cNvGrpSpPr/>
            <p:nvPr/>
          </p:nvGrpSpPr>
          <p:grpSpPr>
            <a:xfrm>
              <a:off x="6730988" y="2586225"/>
              <a:ext cx="175211" cy="1208404"/>
              <a:chOff x="6980991" y="2586225"/>
              <a:chExt cx="175211" cy="1208404"/>
            </a:xfrm>
          </p:grpSpPr>
          <p:sp>
            <p:nvSpPr>
              <p:cNvPr id="318" name="Google Shape;318;p20"/>
              <p:cNvSpPr/>
              <p:nvPr/>
            </p:nvSpPr>
            <p:spPr>
              <a:xfrm rot="10800000">
                <a:off x="6981001" y="2837629"/>
                <a:ext cx="175200" cy="957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0"/>
              <p:cNvSpPr/>
              <p:nvPr/>
            </p:nvSpPr>
            <p:spPr>
              <a:xfrm>
                <a:off x="6980991" y="2586225"/>
                <a:ext cx="175200" cy="175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0" name="Google Shape;320;p20"/>
            <p:cNvSpPr txBox="1"/>
            <p:nvPr/>
          </p:nvSpPr>
          <p:spPr>
            <a:xfrm>
              <a:off x="6526690" y="2255938"/>
              <a:ext cx="5838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700">
                  <a:solidFill>
                    <a:schemeClr val="accent4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cxnSp>
        <p:nvCxnSpPr>
          <p:cNvPr id="321" name="Google Shape;321;p20"/>
          <p:cNvCxnSpPr/>
          <p:nvPr/>
        </p:nvCxnSpPr>
        <p:spPr>
          <a:xfrm>
            <a:off x="985350" y="3897470"/>
            <a:ext cx="71733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2" name="Google Shape;322;p20"/>
          <p:cNvGrpSpPr/>
          <p:nvPr/>
        </p:nvGrpSpPr>
        <p:grpSpPr>
          <a:xfrm>
            <a:off x="1704113" y="3973683"/>
            <a:ext cx="1242600" cy="658525"/>
            <a:chOff x="1837513" y="3944913"/>
            <a:chExt cx="1242600" cy="658525"/>
          </a:xfrm>
        </p:grpSpPr>
        <p:sp>
          <p:nvSpPr>
            <p:cNvPr id="323" name="Google Shape;323;p20"/>
            <p:cNvSpPr txBox="1"/>
            <p:nvPr/>
          </p:nvSpPr>
          <p:spPr>
            <a:xfrm>
              <a:off x="1837513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4" name="Google Shape;324;p20"/>
            <p:cNvSpPr txBox="1"/>
            <p:nvPr/>
          </p:nvSpPr>
          <p:spPr>
            <a:xfrm>
              <a:off x="1837513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nice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5" name="Google Shape;325;p20"/>
          <p:cNvGrpSpPr/>
          <p:nvPr/>
        </p:nvGrpSpPr>
        <p:grpSpPr>
          <a:xfrm>
            <a:off x="3201838" y="3973683"/>
            <a:ext cx="1242604" cy="658525"/>
            <a:chOff x="3246313" y="3944913"/>
            <a:chExt cx="1242604" cy="658525"/>
          </a:xfrm>
        </p:grpSpPr>
        <p:sp>
          <p:nvSpPr>
            <p:cNvPr id="326" name="Google Shape;326;p20"/>
            <p:cNvSpPr txBox="1"/>
            <p:nvPr/>
          </p:nvSpPr>
          <p:spPr>
            <a:xfrm>
              <a:off x="3246313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7" name="Google Shape;327;p20"/>
            <p:cNvSpPr txBox="1"/>
            <p:nvPr/>
          </p:nvSpPr>
          <p:spPr>
            <a:xfrm>
              <a:off x="3246316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8" name="Google Shape;328;p20"/>
          <p:cNvGrpSpPr/>
          <p:nvPr/>
        </p:nvGrpSpPr>
        <p:grpSpPr>
          <a:xfrm>
            <a:off x="6197300" y="3973683"/>
            <a:ext cx="1242611" cy="658525"/>
            <a:chOff x="6063950" y="3944913"/>
            <a:chExt cx="1242611" cy="658525"/>
          </a:xfrm>
        </p:grpSpPr>
        <p:sp>
          <p:nvSpPr>
            <p:cNvPr id="329" name="Google Shape;329;p20"/>
            <p:cNvSpPr txBox="1"/>
            <p:nvPr/>
          </p:nvSpPr>
          <p:spPr>
            <a:xfrm>
              <a:off x="6063950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4</a:t>
              </a:r>
              <a:endParaRPr sz="15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0" name="Google Shape;330;p20"/>
            <p:cNvSpPr txBox="1"/>
            <p:nvPr/>
          </p:nvSpPr>
          <p:spPr>
            <a:xfrm>
              <a:off x="6063962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1" name="Google Shape;331;p20"/>
          <p:cNvGrpSpPr/>
          <p:nvPr/>
        </p:nvGrpSpPr>
        <p:grpSpPr>
          <a:xfrm>
            <a:off x="4699569" y="3973683"/>
            <a:ext cx="1242608" cy="658525"/>
            <a:chOff x="4655132" y="3944913"/>
            <a:chExt cx="1242608" cy="658525"/>
          </a:xfrm>
        </p:grpSpPr>
        <p:sp>
          <p:nvSpPr>
            <p:cNvPr id="332" name="Google Shape;332;p20"/>
            <p:cNvSpPr txBox="1"/>
            <p:nvPr/>
          </p:nvSpPr>
          <p:spPr>
            <a:xfrm>
              <a:off x="4655132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3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3" name="Google Shape;333;p20"/>
            <p:cNvSpPr txBox="1"/>
            <p:nvPr/>
          </p:nvSpPr>
          <p:spPr>
            <a:xfrm>
              <a:off x="4655139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714157" y="1482934"/>
            <a:ext cx="287764" cy="101799"/>
          </a:xfrm>
          <a:custGeom>
            <a:avLst/>
            <a:gdLst/>
            <a:ahLst/>
            <a:cxnLst/>
            <a:rect l="l" t="t" r="r" b="b"/>
            <a:pathLst>
              <a:path w="11847" h="4191" extrusionOk="0">
                <a:moveTo>
                  <a:pt x="5230" y="0"/>
                </a:moveTo>
                <a:cubicBezTo>
                  <a:pt x="5073" y="0"/>
                  <a:pt x="4947" y="63"/>
                  <a:pt x="4915" y="189"/>
                </a:cubicBezTo>
                <a:lnTo>
                  <a:pt x="4096" y="2080"/>
                </a:lnTo>
                <a:lnTo>
                  <a:pt x="347" y="2080"/>
                </a:lnTo>
                <a:cubicBezTo>
                  <a:pt x="158" y="2080"/>
                  <a:pt x="0" y="2237"/>
                  <a:pt x="0" y="2426"/>
                </a:cubicBezTo>
                <a:cubicBezTo>
                  <a:pt x="0" y="2615"/>
                  <a:pt x="158" y="2773"/>
                  <a:pt x="347" y="2773"/>
                </a:cubicBezTo>
                <a:lnTo>
                  <a:pt x="4316" y="2773"/>
                </a:lnTo>
                <a:cubicBezTo>
                  <a:pt x="4411" y="2773"/>
                  <a:pt x="4505" y="2710"/>
                  <a:pt x="4600" y="2584"/>
                </a:cubicBezTo>
                <a:lnTo>
                  <a:pt x="5199" y="1292"/>
                </a:lnTo>
                <a:lnTo>
                  <a:pt x="6238" y="3970"/>
                </a:lnTo>
                <a:cubicBezTo>
                  <a:pt x="6301" y="4096"/>
                  <a:pt x="6396" y="4159"/>
                  <a:pt x="6522" y="4191"/>
                </a:cubicBezTo>
                <a:lnTo>
                  <a:pt x="6553" y="4191"/>
                </a:lnTo>
                <a:cubicBezTo>
                  <a:pt x="6679" y="4191"/>
                  <a:pt x="6805" y="4127"/>
                  <a:pt x="6868" y="4033"/>
                </a:cubicBezTo>
                <a:lnTo>
                  <a:pt x="7624" y="2836"/>
                </a:lnTo>
                <a:lnTo>
                  <a:pt x="11500" y="2836"/>
                </a:lnTo>
                <a:cubicBezTo>
                  <a:pt x="11689" y="2836"/>
                  <a:pt x="11846" y="2678"/>
                  <a:pt x="11846" y="2458"/>
                </a:cubicBezTo>
                <a:cubicBezTo>
                  <a:pt x="11846" y="2269"/>
                  <a:pt x="11689" y="2111"/>
                  <a:pt x="11500" y="2111"/>
                </a:cubicBezTo>
                <a:lnTo>
                  <a:pt x="7435" y="2111"/>
                </a:lnTo>
                <a:cubicBezTo>
                  <a:pt x="7309" y="2111"/>
                  <a:pt x="7183" y="2206"/>
                  <a:pt x="7120" y="2269"/>
                </a:cubicBezTo>
                <a:lnTo>
                  <a:pt x="6648" y="3056"/>
                </a:lnTo>
                <a:lnTo>
                  <a:pt x="5545" y="221"/>
                </a:lnTo>
                <a:cubicBezTo>
                  <a:pt x="5514" y="95"/>
                  <a:pt x="5388" y="0"/>
                  <a:pt x="52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711849" y="1400275"/>
            <a:ext cx="287011" cy="121717"/>
          </a:xfrm>
          <a:custGeom>
            <a:avLst/>
            <a:gdLst/>
            <a:ahLst/>
            <a:cxnLst/>
            <a:rect l="l" t="t" r="r" b="b"/>
            <a:pathLst>
              <a:path w="11816" h="5011" extrusionOk="0">
                <a:moveTo>
                  <a:pt x="3151" y="1"/>
                </a:moveTo>
                <a:cubicBezTo>
                  <a:pt x="1387" y="1"/>
                  <a:pt x="1" y="1419"/>
                  <a:pt x="1" y="3277"/>
                </a:cubicBezTo>
                <a:cubicBezTo>
                  <a:pt x="1" y="3876"/>
                  <a:pt x="158" y="4349"/>
                  <a:pt x="442" y="4821"/>
                </a:cubicBezTo>
                <a:lnTo>
                  <a:pt x="3655" y="4821"/>
                </a:lnTo>
                <a:lnTo>
                  <a:pt x="4285" y="3340"/>
                </a:lnTo>
                <a:cubicBezTo>
                  <a:pt x="4443" y="2994"/>
                  <a:pt x="4821" y="2773"/>
                  <a:pt x="5199" y="2710"/>
                </a:cubicBezTo>
                <a:cubicBezTo>
                  <a:pt x="5672" y="2710"/>
                  <a:pt x="6018" y="2994"/>
                  <a:pt x="6176" y="3403"/>
                </a:cubicBezTo>
                <a:lnTo>
                  <a:pt x="6806" y="5010"/>
                </a:lnTo>
                <a:cubicBezTo>
                  <a:pt x="6963" y="4884"/>
                  <a:pt x="7215" y="4821"/>
                  <a:pt x="7404" y="4821"/>
                </a:cubicBezTo>
                <a:lnTo>
                  <a:pt x="11374" y="4821"/>
                </a:lnTo>
                <a:cubicBezTo>
                  <a:pt x="11626" y="4349"/>
                  <a:pt x="11815" y="3813"/>
                  <a:pt x="11815" y="3277"/>
                </a:cubicBezTo>
                <a:cubicBezTo>
                  <a:pt x="11815" y="1419"/>
                  <a:pt x="10429" y="1"/>
                  <a:pt x="8665" y="1"/>
                </a:cubicBezTo>
                <a:cubicBezTo>
                  <a:pt x="7247" y="1"/>
                  <a:pt x="6396" y="977"/>
                  <a:pt x="5924" y="1860"/>
                </a:cubicBezTo>
                <a:cubicBezTo>
                  <a:pt x="5451" y="977"/>
                  <a:pt x="4537" y="1"/>
                  <a:pt x="31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766963" y="1556387"/>
            <a:ext cx="181373" cy="95678"/>
          </a:xfrm>
          <a:custGeom>
            <a:avLst/>
            <a:gdLst/>
            <a:ahLst/>
            <a:cxnLst/>
            <a:rect l="l" t="t" r="r" b="b"/>
            <a:pathLst>
              <a:path w="7467" h="3939" extrusionOk="0">
                <a:moveTo>
                  <a:pt x="2962" y="1"/>
                </a:moveTo>
                <a:cubicBezTo>
                  <a:pt x="2773" y="284"/>
                  <a:pt x="2458" y="442"/>
                  <a:pt x="2111" y="442"/>
                </a:cubicBezTo>
                <a:lnTo>
                  <a:pt x="0" y="442"/>
                </a:lnTo>
                <a:cubicBezTo>
                  <a:pt x="158" y="599"/>
                  <a:pt x="347" y="757"/>
                  <a:pt x="536" y="914"/>
                </a:cubicBezTo>
                <a:cubicBezTo>
                  <a:pt x="1449" y="1734"/>
                  <a:pt x="2426" y="2647"/>
                  <a:pt x="3434" y="3813"/>
                </a:cubicBezTo>
                <a:cubicBezTo>
                  <a:pt x="3529" y="3907"/>
                  <a:pt x="3592" y="3939"/>
                  <a:pt x="3718" y="3939"/>
                </a:cubicBezTo>
                <a:cubicBezTo>
                  <a:pt x="3844" y="3939"/>
                  <a:pt x="3907" y="3907"/>
                  <a:pt x="4001" y="3813"/>
                </a:cubicBezTo>
                <a:cubicBezTo>
                  <a:pt x="4978" y="2584"/>
                  <a:pt x="6018" y="1734"/>
                  <a:pt x="6900" y="914"/>
                </a:cubicBezTo>
                <a:cubicBezTo>
                  <a:pt x="7120" y="757"/>
                  <a:pt x="7278" y="599"/>
                  <a:pt x="7467" y="442"/>
                </a:cubicBezTo>
                <a:lnTo>
                  <a:pt x="5860" y="442"/>
                </a:lnTo>
                <a:lnTo>
                  <a:pt x="5293" y="1324"/>
                </a:lnTo>
                <a:cubicBezTo>
                  <a:pt x="5104" y="1639"/>
                  <a:pt x="4789" y="1860"/>
                  <a:pt x="4379" y="1860"/>
                </a:cubicBezTo>
                <a:lnTo>
                  <a:pt x="4316" y="1860"/>
                </a:lnTo>
                <a:cubicBezTo>
                  <a:pt x="3907" y="1797"/>
                  <a:pt x="3592" y="1576"/>
                  <a:pt x="3434" y="1167"/>
                </a:cubicBezTo>
                <a:lnTo>
                  <a:pt x="29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728890" y="2859310"/>
            <a:ext cx="256381" cy="227306"/>
          </a:xfrm>
          <a:custGeom>
            <a:avLst/>
            <a:gdLst/>
            <a:ahLst/>
            <a:cxnLst/>
            <a:rect l="l" t="t" r="r" b="b"/>
            <a:pathLst>
              <a:path w="10555" h="9358" extrusionOk="0">
                <a:moveTo>
                  <a:pt x="1701" y="3119"/>
                </a:moveTo>
                <a:cubicBezTo>
                  <a:pt x="1890" y="3119"/>
                  <a:pt x="2048" y="3277"/>
                  <a:pt x="2048" y="3466"/>
                </a:cubicBezTo>
                <a:lnTo>
                  <a:pt x="2048" y="4159"/>
                </a:lnTo>
                <a:cubicBezTo>
                  <a:pt x="2048" y="4379"/>
                  <a:pt x="2205" y="4537"/>
                  <a:pt x="2394" y="4537"/>
                </a:cubicBezTo>
                <a:lnTo>
                  <a:pt x="3119" y="4537"/>
                </a:lnTo>
                <a:cubicBezTo>
                  <a:pt x="3308" y="4537"/>
                  <a:pt x="3466" y="4663"/>
                  <a:pt x="3466" y="4883"/>
                </a:cubicBezTo>
                <a:cubicBezTo>
                  <a:pt x="3466" y="5072"/>
                  <a:pt x="3308" y="5230"/>
                  <a:pt x="3119" y="5230"/>
                </a:cubicBezTo>
                <a:lnTo>
                  <a:pt x="2394" y="5230"/>
                </a:lnTo>
                <a:cubicBezTo>
                  <a:pt x="1796" y="5198"/>
                  <a:pt x="1323" y="4726"/>
                  <a:pt x="1323" y="4159"/>
                </a:cubicBezTo>
                <a:lnTo>
                  <a:pt x="1323" y="3466"/>
                </a:lnTo>
                <a:cubicBezTo>
                  <a:pt x="1323" y="3277"/>
                  <a:pt x="1512" y="3119"/>
                  <a:pt x="1701" y="3119"/>
                </a:cubicBezTo>
                <a:close/>
                <a:moveTo>
                  <a:pt x="3781" y="6585"/>
                </a:moveTo>
                <a:lnTo>
                  <a:pt x="3781" y="6931"/>
                </a:lnTo>
                <a:cubicBezTo>
                  <a:pt x="3781" y="7120"/>
                  <a:pt x="3623" y="7278"/>
                  <a:pt x="3434" y="7278"/>
                </a:cubicBezTo>
                <a:cubicBezTo>
                  <a:pt x="3214" y="7278"/>
                  <a:pt x="3056" y="7120"/>
                  <a:pt x="3056" y="6931"/>
                </a:cubicBezTo>
                <a:lnTo>
                  <a:pt x="3056" y="6585"/>
                </a:lnTo>
                <a:close/>
                <a:moveTo>
                  <a:pt x="6900" y="0"/>
                </a:moveTo>
                <a:cubicBezTo>
                  <a:pt x="5986" y="0"/>
                  <a:pt x="5293" y="693"/>
                  <a:pt x="5293" y="1607"/>
                </a:cubicBezTo>
                <a:cubicBezTo>
                  <a:pt x="5293" y="2363"/>
                  <a:pt x="5765" y="2741"/>
                  <a:pt x="6238" y="3182"/>
                </a:cubicBezTo>
                <a:lnTo>
                  <a:pt x="7561" y="4379"/>
                </a:lnTo>
                <a:lnTo>
                  <a:pt x="7561" y="7624"/>
                </a:lnTo>
                <a:cubicBezTo>
                  <a:pt x="7561" y="8223"/>
                  <a:pt x="7089" y="8664"/>
                  <a:pt x="6553" y="8664"/>
                </a:cubicBezTo>
                <a:lnTo>
                  <a:pt x="4820" y="8664"/>
                </a:lnTo>
                <a:cubicBezTo>
                  <a:pt x="4348" y="8664"/>
                  <a:pt x="3938" y="8349"/>
                  <a:pt x="3812" y="7876"/>
                </a:cubicBezTo>
                <a:cubicBezTo>
                  <a:pt x="4222" y="7719"/>
                  <a:pt x="4505" y="7372"/>
                  <a:pt x="4505" y="6931"/>
                </a:cubicBezTo>
                <a:lnTo>
                  <a:pt x="4505" y="6585"/>
                </a:lnTo>
                <a:lnTo>
                  <a:pt x="5198" y="6585"/>
                </a:lnTo>
                <a:cubicBezTo>
                  <a:pt x="6144" y="6585"/>
                  <a:pt x="6931" y="5797"/>
                  <a:pt x="6931" y="4852"/>
                </a:cubicBezTo>
                <a:lnTo>
                  <a:pt x="6931" y="4631"/>
                </a:lnTo>
                <a:lnTo>
                  <a:pt x="5829" y="3686"/>
                </a:lnTo>
                <a:cubicBezTo>
                  <a:pt x="5671" y="3529"/>
                  <a:pt x="5482" y="3371"/>
                  <a:pt x="5293" y="3182"/>
                </a:cubicBezTo>
                <a:cubicBezTo>
                  <a:pt x="4568" y="3151"/>
                  <a:pt x="3875" y="2899"/>
                  <a:pt x="3182" y="2332"/>
                </a:cubicBezTo>
                <a:cubicBezTo>
                  <a:pt x="2720" y="1911"/>
                  <a:pt x="1880" y="1701"/>
                  <a:pt x="1091" y="1701"/>
                </a:cubicBezTo>
                <a:cubicBezTo>
                  <a:pt x="697" y="1701"/>
                  <a:pt x="315" y="1754"/>
                  <a:pt x="0" y="1859"/>
                </a:cubicBezTo>
                <a:lnTo>
                  <a:pt x="0" y="4883"/>
                </a:lnTo>
                <a:cubicBezTo>
                  <a:pt x="0" y="5829"/>
                  <a:pt x="788" y="6616"/>
                  <a:pt x="1733" y="6616"/>
                </a:cubicBezTo>
                <a:lnTo>
                  <a:pt x="2457" y="6616"/>
                </a:lnTo>
                <a:lnTo>
                  <a:pt x="2457" y="6963"/>
                </a:lnTo>
                <a:cubicBezTo>
                  <a:pt x="2394" y="7404"/>
                  <a:pt x="2678" y="7782"/>
                  <a:pt x="3119" y="7908"/>
                </a:cubicBezTo>
                <a:cubicBezTo>
                  <a:pt x="3277" y="8727"/>
                  <a:pt x="3970" y="9357"/>
                  <a:pt x="4820" y="9357"/>
                </a:cubicBezTo>
                <a:lnTo>
                  <a:pt x="6553" y="9357"/>
                </a:lnTo>
                <a:cubicBezTo>
                  <a:pt x="7498" y="9357"/>
                  <a:pt x="8286" y="8569"/>
                  <a:pt x="8286" y="7624"/>
                </a:cubicBezTo>
                <a:lnTo>
                  <a:pt x="8286" y="4379"/>
                </a:lnTo>
                <a:cubicBezTo>
                  <a:pt x="9294" y="3497"/>
                  <a:pt x="9546" y="3277"/>
                  <a:pt x="9546" y="3277"/>
                </a:cubicBezTo>
                <a:cubicBezTo>
                  <a:pt x="9987" y="2867"/>
                  <a:pt x="10554" y="2395"/>
                  <a:pt x="10554" y="1607"/>
                </a:cubicBezTo>
                <a:cubicBezTo>
                  <a:pt x="10554" y="693"/>
                  <a:pt x="9830" y="0"/>
                  <a:pt x="8948" y="0"/>
                </a:cubicBezTo>
                <a:cubicBezTo>
                  <a:pt x="8538" y="0"/>
                  <a:pt x="8191" y="126"/>
                  <a:pt x="7908" y="347"/>
                </a:cubicBezTo>
                <a:cubicBezTo>
                  <a:pt x="7656" y="95"/>
                  <a:pt x="7278" y="0"/>
                  <a:pt x="69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728113" y="2799605"/>
            <a:ext cx="153853" cy="118657"/>
          </a:xfrm>
          <a:custGeom>
            <a:avLst/>
            <a:gdLst/>
            <a:ahLst/>
            <a:cxnLst/>
            <a:rect l="l" t="t" r="r" b="b"/>
            <a:pathLst>
              <a:path w="6334" h="4885" extrusionOk="0">
                <a:moveTo>
                  <a:pt x="3844" y="631"/>
                </a:moveTo>
                <a:cubicBezTo>
                  <a:pt x="4065" y="631"/>
                  <a:pt x="4222" y="788"/>
                  <a:pt x="4222" y="1009"/>
                </a:cubicBezTo>
                <a:lnTo>
                  <a:pt x="4222" y="1387"/>
                </a:lnTo>
                <a:lnTo>
                  <a:pt x="2773" y="1387"/>
                </a:lnTo>
                <a:lnTo>
                  <a:pt x="2773" y="1009"/>
                </a:lnTo>
                <a:cubicBezTo>
                  <a:pt x="2773" y="788"/>
                  <a:pt x="2931" y="631"/>
                  <a:pt x="3151" y="631"/>
                </a:cubicBezTo>
                <a:close/>
                <a:moveTo>
                  <a:pt x="3088" y="1"/>
                </a:moveTo>
                <a:cubicBezTo>
                  <a:pt x="2521" y="1"/>
                  <a:pt x="2080" y="473"/>
                  <a:pt x="2080" y="1040"/>
                </a:cubicBezTo>
                <a:lnTo>
                  <a:pt x="2080" y="1419"/>
                </a:lnTo>
                <a:lnTo>
                  <a:pt x="1733" y="1419"/>
                </a:lnTo>
                <a:cubicBezTo>
                  <a:pt x="788" y="1419"/>
                  <a:pt x="1" y="2206"/>
                  <a:pt x="1" y="3151"/>
                </a:cubicBezTo>
                <a:lnTo>
                  <a:pt x="1" y="3592"/>
                </a:lnTo>
                <a:cubicBezTo>
                  <a:pt x="332" y="3503"/>
                  <a:pt x="705" y="3459"/>
                  <a:pt x="1087" y="3459"/>
                </a:cubicBezTo>
                <a:cubicBezTo>
                  <a:pt x="2048" y="3459"/>
                  <a:pt x="3069" y="3736"/>
                  <a:pt x="3655" y="4254"/>
                </a:cubicBezTo>
                <a:cubicBezTo>
                  <a:pt x="4002" y="4569"/>
                  <a:pt x="4411" y="4758"/>
                  <a:pt x="4789" y="4884"/>
                </a:cubicBezTo>
                <a:cubicBezTo>
                  <a:pt x="4726" y="4664"/>
                  <a:pt x="4632" y="4380"/>
                  <a:pt x="4632" y="4096"/>
                </a:cubicBezTo>
                <a:cubicBezTo>
                  <a:pt x="4632" y="2994"/>
                  <a:pt x="5356" y="2112"/>
                  <a:pt x="6333" y="1860"/>
                </a:cubicBezTo>
                <a:cubicBezTo>
                  <a:pt x="6018" y="1576"/>
                  <a:pt x="5608" y="1419"/>
                  <a:pt x="5199" y="1419"/>
                </a:cubicBezTo>
                <a:lnTo>
                  <a:pt x="4821" y="1419"/>
                </a:lnTo>
                <a:lnTo>
                  <a:pt x="4821" y="1040"/>
                </a:lnTo>
                <a:cubicBezTo>
                  <a:pt x="4821" y="442"/>
                  <a:pt x="4348" y="1"/>
                  <a:pt x="381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710250" y="3507428"/>
            <a:ext cx="290824" cy="288614"/>
          </a:xfrm>
          <a:custGeom>
            <a:avLst/>
            <a:gdLst/>
            <a:ahLst/>
            <a:cxnLst/>
            <a:rect l="l" t="t" r="r" b="b"/>
            <a:pathLst>
              <a:path w="11973" h="11882" extrusionOk="0">
                <a:moveTo>
                  <a:pt x="6302" y="725"/>
                </a:moveTo>
                <a:lnTo>
                  <a:pt x="6302" y="1639"/>
                </a:lnTo>
                <a:cubicBezTo>
                  <a:pt x="6302" y="2111"/>
                  <a:pt x="6522" y="2552"/>
                  <a:pt x="6837" y="2867"/>
                </a:cubicBezTo>
                <a:lnTo>
                  <a:pt x="7152" y="3182"/>
                </a:lnTo>
                <a:cubicBezTo>
                  <a:pt x="6900" y="3340"/>
                  <a:pt x="6774" y="3560"/>
                  <a:pt x="6711" y="3749"/>
                </a:cubicBezTo>
                <a:cubicBezTo>
                  <a:pt x="6479" y="3517"/>
                  <a:pt x="6209" y="3407"/>
                  <a:pt x="5942" y="3407"/>
                </a:cubicBezTo>
                <a:cubicBezTo>
                  <a:pt x="5665" y="3407"/>
                  <a:pt x="5392" y="3525"/>
                  <a:pt x="5168" y="3749"/>
                </a:cubicBezTo>
                <a:cubicBezTo>
                  <a:pt x="5042" y="3497"/>
                  <a:pt x="4979" y="3340"/>
                  <a:pt x="4758" y="3151"/>
                </a:cubicBezTo>
                <a:lnTo>
                  <a:pt x="5105" y="2836"/>
                </a:lnTo>
                <a:cubicBezTo>
                  <a:pt x="5420" y="2521"/>
                  <a:pt x="5609" y="2080"/>
                  <a:pt x="5609" y="1607"/>
                </a:cubicBezTo>
                <a:lnTo>
                  <a:pt x="5609" y="725"/>
                </a:lnTo>
                <a:close/>
                <a:moveTo>
                  <a:pt x="5231" y="0"/>
                </a:moveTo>
                <a:cubicBezTo>
                  <a:pt x="5042" y="0"/>
                  <a:pt x="4884" y="158"/>
                  <a:pt x="4884" y="347"/>
                </a:cubicBezTo>
                <a:lnTo>
                  <a:pt x="4884" y="725"/>
                </a:lnTo>
                <a:lnTo>
                  <a:pt x="4884" y="1639"/>
                </a:lnTo>
                <a:cubicBezTo>
                  <a:pt x="4884" y="1922"/>
                  <a:pt x="4758" y="2206"/>
                  <a:pt x="4569" y="2395"/>
                </a:cubicBezTo>
                <a:lnTo>
                  <a:pt x="4096" y="2867"/>
                </a:lnTo>
                <a:lnTo>
                  <a:pt x="4033" y="2867"/>
                </a:lnTo>
                <a:cubicBezTo>
                  <a:pt x="2206" y="2867"/>
                  <a:pt x="127" y="7404"/>
                  <a:pt x="32" y="9830"/>
                </a:cubicBezTo>
                <a:cubicBezTo>
                  <a:pt x="1" y="11311"/>
                  <a:pt x="631" y="11846"/>
                  <a:pt x="1292" y="11846"/>
                </a:cubicBezTo>
                <a:cubicBezTo>
                  <a:pt x="1346" y="11852"/>
                  <a:pt x="1398" y="11855"/>
                  <a:pt x="1450" y="11855"/>
                </a:cubicBezTo>
                <a:cubicBezTo>
                  <a:pt x="2222" y="11855"/>
                  <a:pt x="2817" y="11224"/>
                  <a:pt x="3466" y="10869"/>
                </a:cubicBezTo>
                <a:cubicBezTo>
                  <a:pt x="4033" y="10554"/>
                  <a:pt x="4537" y="10271"/>
                  <a:pt x="4884" y="9767"/>
                </a:cubicBezTo>
                <a:cubicBezTo>
                  <a:pt x="5357" y="9137"/>
                  <a:pt x="5640" y="7593"/>
                  <a:pt x="5640" y="6144"/>
                </a:cubicBezTo>
                <a:lnTo>
                  <a:pt x="5640" y="6144"/>
                </a:lnTo>
                <a:lnTo>
                  <a:pt x="4222" y="7561"/>
                </a:lnTo>
                <a:cubicBezTo>
                  <a:pt x="4222" y="7593"/>
                  <a:pt x="4191" y="7593"/>
                  <a:pt x="4191" y="7624"/>
                </a:cubicBezTo>
                <a:cubicBezTo>
                  <a:pt x="4159" y="7687"/>
                  <a:pt x="4159" y="7687"/>
                  <a:pt x="4096" y="7687"/>
                </a:cubicBezTo>
                <a:lnTo>
                  <a:pt x="2773" y="9011"/>
                </a:lnTo>
                <a:cubicBezTo>
                  <a:pt x="2710" y="9074"/>
                  <a:pt x="2616" y="9105"/>
                  <a:pt x="2525" y="9105"/>
                </a:cubicBezTo>
                <a:cubicBezTo>
                  <a:pt x="2435" y="9105"/>
                  <a:pt x="2348" y="9074"/>
                  <a:pt x="2301" y="9011"/>
                </a:cubicBezTo>
                <a:cubicBezTo>
                  <a:pt x="2175" y="8885"/>
                  <a:pt x="2175" y="8664"/>
                  <a:pt x="2301" y="8538"/>
                </a:cubicBezTo>
                <a:lnTo>
                  <a:pt x="3435" y="7404"/>
                </a:lnTo>
                <a:lnTo>
                  <a:pt x="2994" y="6963"/>
                </a:lnTo>
                <a:cubicBezTo>
                  <a:pt x="2931" y="6900"/>
                  <a:pt x="2899" y="6805"/>
                  <a:pt x="2899" y="6742"/>
                </a:cubicBezTo>
                <a:cubicBezTo>
                  <a:pt x="2899" y="6648"/>
                  <a:pt x="2931" y="6585"/>
                  <a:pt x="2962" y="6490"/>
                </a:cubicBezTo>
                <a:cubicBezTo>
                  <a:pt x="3029" y="6424"/>
                  <a:pt x="3122" y="6384"/>
                  <a:pt x="3213" y="6384"/>
                </a:cubicBezTo>
                <a:cubicBezTo>
                  <a:pt x="3295" y="6384"/>
                  <a:pt x="3375" y="6416"/>
                  <a:pt x="3435" y="6490"/>
                </a:cubicBezTo>
                <a:lnTo>
                  <a:pt x="3907" y="6931"/>
                </a:lnTo>
                <a:lnTo>
                  <a:pt x="5546" y="5262"/>
                </a:lnTo>
                <a:lnTo>
                  <a:pt x="5451" y="4568"/>
                </a:lnTo>
                <a:lnTo>
                  <a:pt x="5703" y="4285"/>
                </a:lnTo>
                <a:cubicBezTo>
                  <a:pt x="5766" y="4222"/>
                  <a:pt x="5861" y="4190"/>
                  <a:pt x="5951" y="4190"/>
                </a:cubicBezTo>
                <a:cubicBezTo>
                  <a:pt x="6042" y="4190"/>
                  <a:pt x="6128" y="4222"/>
                  <a:pt x="6176" y="4285"/>
                </a:cubicBezTo>
                <a:lnTo>
                  <a:pt x="6459" y="4568"/>
                </a:lnTo>
                <a:cubicBezTo>
                  <a:pt x="6428" y="4789"/>
                  <a:pt x="6396" y="5010"/>
                  <a:pt x="6333" y="5262"/>
                </a:cubicBezTo>
                <a:lnTo>
                  <a:pt x="8035" y="6963"/>
                </a:lnTo>
                <a:lnTo>
                  <a:pt x="8476" y="6522"/>
                </a:lnTo>
                <a:cubicBezTo>
                  <a:pt x="8539" y="6475"/>
                  <a:pt x="8625" y="6451"/>
                  <a:pt x="8712" y="6451"/>
                </a:cubicBezTo>
                <a:cubicBezTo>
                  <a:pt x="8799" y="6451"/>
                  <a:pt x="8885" y="6475"/>
                  <a:pt x="8948" y="6522"/>
                </a:cubicBezTo>
                <a:cubicBezTo>
                  <a:pt x="9074" y="6648"/>
                  <a:pt x="9074" y="6900"/>
                  <a:pt x="8948" y="6994"/>
                </a:cubicBezTo>
                <a:lnTo>
                  <a:pt x="8507" y="7435"/>
                </a:lnTo>
                <a:lnTo>
                  <a:pt x="9641" y="8570"/>
                </a:lnTo>
                <a:cubicBezTo>
                  <a:pt x="9767" y="8696"/>
                  <a:pt x="9767" y="8948"/>
                  <a:pt x="9641" y="9042"/>
                </a:cubicBezTo>
                <a:cubicBezTo>
                  <a:pt x="9594" y="9105"/>
                  <a:pt x="9507" y="9137"/>
                  <a:pt x="9417" y="9137"/>
                </a:cubicBezTo>
                <a:cubicBezTo>
                  <a:pt x="9326" y="9137"/>
                  <a:pt x="9232" y="9105"/>
                  <a:pt x="9169" y="9042"/>
                </a:cubicBezTo>
                <a:lnTo>
                  <a:pt x="6302" y="6175"/>
                </a:lnTo>
                <a:lnTo>
                  <a:pt x="6302" y="6175"/>
                </a:lnTo>
                <a:cubicBezTo>
                  <a:pt x="6270" y="7624"/>
                  <a:pt x="6585" y="9168"/>
                  <a:pt x="7058" y="9798"/>
                </a:cubicBezTo>
                <a:cubicBezTo>
                  <a:pt x="7404" y="10302"/>
                  <a:pt x="7909" y="10617"/>
                  <a:pt x="8476" y="10901"/>
                </a:cubicBezTo>
                <a:cubicBezTo>
                  <a:pt x="9136" y="11291"/>
                  <a:pt x="9711" y="11882"/>
                  <a:pt x="10527" y="11882"/>
                </a:cubicBezTo>
                <a:cubicBezTo>
                  <a:pt x="10567" y="11882"/>
                  <a:pt x="10608" y="11881"/>
                  <a:pt x="10649" y="11878"/>
                </a:cubicBezTo>
                <a:cubicBezTo>
                  <a:pt x="11028" y="11846"/>
                  <a:pt x="11973" y="11626"/>
                  <a:pt x="11910" y="9893"/>
                </a:cubicBezTo>
                <a:cubicBezTo>
                  <a:pt x="11752" y="7372"/>
                  <a:pt x="9673" y="2836"/>
                  <a:pt x="7846" y="2836"/>
                </a:cubicBezTo>
                <a:lnTo>
                  <a:pt x="7751" y="2836"/>
                </a:lnTo>
                <a:lnTo>
                  <a:pt x="7310" y="2363"/>
                </a:lnTo>
                <a:cubicBezTo>
                  <a:pt x="7089" y="2174"/>
                  <a:pt x="6963" y="1891"/>
                  <a:pt x="6963" y="1607"/>
                </a:cubicBezTo>
                <a:lnTo>
                  <a:pt x="6963" y="725"/>
                </a:lnTo>
                <a:lnTo>
                  <a:pt x="6963" y="347"/>
                </a:lnTo>
                <a:cubicBezTo>
                  <a:pt x="6963" y="158"/>
                  <a:pt x="6806" y="0"/>
                  <a:pt x="66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729391" y="2091267"/>
            <a:ext cx="252543" cy="287011"/>
          </a:xfrm>
          <a:custGeom>
            <a:avLst/>
            <a:gdLst/>
            <a:ahLst/>
            <a:cxnLst/>
            <a:rect l="l" t="t" r="r" b="b"/>
            <a:pathLst>
              <a:path w="10397" h="11816" extrusionOk="0">
                <a:moveTo>
                  <a:pt x="6939" y="1373"/>
                </a:moveTo>
                <a:cubicBezTo>
                  <a:pt x="7177" y="1373"/>
                  <a:pt x="7419" y="1418"/>
                  <a:pt x="7656" y="1513"/>
                </a:cubicBezTo>
                <a:cubicBezTo>
                  <a:pt x="8255" y="1734"/>
                  <a:pt x="8696" y="2206"/>
                  <a:pt x="8853" y="2836"/>
                </a:cubicBezTo>
                <a:cubicBezTo>
                  <a:pt x="8916" y="3435"/>
                  <a:pt x="8822" y="4065"/>
                  <a:pt x="8412" y="4538"/>
                </a:cubicBezTo>
                <a:cubicBezTo>
                  <a:pt x="8349" y="4601"/>
                  <a:pt x="8255" y="4664"/>
                  <a:pt x="8129" y="4664"/>
                </a:cubicBezTo>
                <a:cubicBezTo>
                  <a:pt x="8066" y="4664"/>
                  <a:pt x="7971" y="4601"/>
                  <a:pt x="7939" y="4569"/>
                </a:cubicBezTo>
                <a:cubicBezTo>
                  <a:pt x="7782" y="4443"/>
                  <a:pt x="7782" y="4223"/>
                  <a:pt x="7908" y="4097"/>
                </a:cubicBezTo>
                <a:cubicBezTo>
                  <a:pt x="8129" y="3782"/>
                  <a:pt x="8223" y="3403"/>
                  <a:pt x="8129" y="2962"/>
                </a:cubicBezTo>
                <a:cubicBezTo>
                  <a:pt x="8066" y="2553"/>
                  <a:pt x="7750" y="2238"/>
                  <a:pt x="7404" y="2143"/>
                </a:cubicBezTo>
                <a:cubicBezTo>
                  <a:pt x="7254" y="2086"/>
                  <a:pt x="7095" y="2057"/>
                  <a:pt x="6939" y="2057"/>
                </a:cubicBezTo>
                <a:cubicBezTo>
                  <a:pt x="6669" y="2057"/>
                  <a:pt x="6406" y="2141"/>
                  <a:pt x="6207" y="2301"/>
                </a:cubicBezTo>
                <a:cubicBezTo>
                  <a:pt x="6148" y="2336"/>
                  <a:pt x="6084" y="2354"/>
                  <a:pt x="6021" y="2354"/>
                </a:cubicBezTo>
                <a:cubicBezTo>
                  <a:pt x="5916" y="2354"/>
                  <a:pt x="5813" y="2305"/>
                  <a:pt x="5734" y="2206"/>
                </a:cubicBezTo>
                <a:cubicBezTo>
                  <a:pt x="5608" y="2049"/>
                  <a:pt x="5671" y="1860"/>
                  <a:pt x="5829" y="1734"/>
                </a:cubicBezTo>
                <a:cubicBezTo>
                  <a:pt x="6163" y="1498"/>
                  <a:pt x="6545" y="1373"/>
                  <a:pt x="6939" y="1373"/>
                </a:cubicBezTo>
                <a:close/>
                <a:moveTo>
                  <a:pt x="3466" y="1"/>
                </a:moveTo>
                <a:cubicBezTo>
                  <a:pt x="3182" y="1"/>
                  <a:pt x="2899" y="32"/>
                  <a:pt x="2678" y="95"/>
                </a:cubicBezTo>
                <a:cubicBezTo>
                  <a:pt x="1481" y="348"/>
                  <a:pt x="504" y="1293"/>
                  <a:pt x="221" y="2490"/>
                </a:cubicBezTo>
                <a:cubicBezTo>
                  <a:pt x="0" y="3498"/>
                  <a:pt x="189" y="4569"/>
                  <a:pt x="851" y="5388"/>
                </a:cubicBezTo>
                <a:cubicBezTo>
                  <a:pt x="1292" y="5955"/>
                  <a:pt x="1512" y="6711"/>
                  <a:pt x="1512" y="7499"/>
                </a:cubicBezTo>
                <a:lnTo>
                  <a:pt x="1512" y="10209"/>
                </a:lnTo>
                <a:cubicBezTo>
                  <a:pt x="1512" y="11122"/>
                  <a:pt x="2237" y="11815"/>
                  <a:pt x="3151" y="11815"/>
                </a:cubicBezTo>
                <a:cubicBezTo>
                  <a:pt x="4033" y="11815"/>
                  <a:pt x="4757" y="11122"/>
                  <a:pt x="4757" y="10209"/>
                </a:cubicBezTo>
                <a:lnTo>
                  <a:pt x="4757" y="8539"/>
                </a:lnTo>
                <a:cubicBezTo>
                  <a:pt x="4757" y="8318"/>
                  <a:pt x="4947" y="8066"/>
                  <a:pt x="5230" y="8066"/>
                </a:cubicBezTo>
                <a:cubicBezTo>
                  <a:pt x="5451" y="8066"/>
                  <a:pt x="5703" y="8287"/>
                  <a:pt x="5703" y="8539"/>
                </a:cubicBezTo>
                <a:lnTo>
                  <a:pt x="5703" y="10209"/>
                </a:lnTo>
                <a:cubicBezTo>
                  <a:pt x="5703" y="11122"/>
                  <a:pt x="6396" y="11815"/>
                  <a:pt x="7309" y="11815"/>
                </a:cubicBezTo>
                <a:cubicBezTo>
                  <a:pt x="8223" y="11815"/>
                  <a:pt x="8916" y="11122"/>
                  <a:pt x="8916" y="10209"/>
                </a:cubicBezTo>
                <a:lnTo>
                  <a:pt x="8916" y="7499"/>
                </a:lnTo>
                <a:cubicBezTo>
                  <a:pt x="8916" y="6711"/>
                  <a:pt x="9168" y="5955"/>
                  <a:pt x="9609" y="5388"/>
                </a:cubicBezTo>
                <a:cubicBezTo>
                  <a:pt x="10145" y="4569"/>
                  <a:pt x="10397" y="3498"/>
                  <a:pt x="10145" y="2490"/>
                </a:cubicBezTo>
                <a:cubicBezTo>
                  <a:pt x="9893" y="1293"/>
                  <a:pt x="8885" y="348"/>
                  <a:pt x="7719" y="95"/>
                </a:cubicBezTo>
                <a:cubicBezTo>
                  <a:pt x="7435" y="1"/>
                  <a:pt x="7152" y="1"/>
                  <a:pt x="6931" y="1"/>
                </a:cubicBezTo>
                <a:cubicBezTo>
                  <a:pt x="6333" y="1"/>
                  <a:pt x="5703" y="158"/>
                  <a:pt x="5199" y="474"/>
                </a:cubicBezTo>
                <a:cubicBezTo>
                  <a:pt x="4663" y="158"/>
                  <a:pt x="4033" y="1"/>
                  <a:pt x="34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745837" y="4216724"/>
            <a:ext cx="219654" cy="287011"/>
          </a:xfrm>
          <a:custGeom>
            <a:avLst/>
            <a:gdLst/>
            <a:ahLst/>
            <a:cxnLst/>
            <a:rect l="l" t="t" r="r" b="b"/>
            <a:pathLst>
              <a:path w="9043" h="11816" extrusionOk="0">
                <a:moveTo>
                  <a:pt x="6392" y="3395"/>
                </a:moveTo>
                <a:cubicBezTo>
                  <a:pt x="6483" y="3395"/>
                  <a:pt x="6569" y="3419"/>
                  <a:pt x="6616" y="3466"/>
                </a:cubicBezTo>
                <a:cubicBezTo>
                  <a:pt x="7310" y="4159"/>
                  <a:pt x="7656" y="5010"/>
                  <a:pt x="7656" y="5924"/>
                </a:cubicBezTo>
                <a:cubicBezTo>
                  <a:pt x="7656" y="6837"/>
                  <a:pt x="7310" y="7719"/>
                  <a:pt x="6616" y="8350"/>
                </a:cubicBezTo>
                <a:cubicBezTo>
                  <a:pt x="5955" y="9043"/>
                  <a:pt x="5104" y="9389"/>
                  <a:pt x="4191" y="9389"/>
                </a:cubicBezTo>
                <a:cubicBezTo>
                  <a:pt x="4002" y="9389"/>
                  <a:pt x="3844" y="9232"/>
                  <a:pt x="3844" y="9043"/>
                </a:cubicBezTo>
                <a:cubicBezTo>
                  <a:pt x="3844" y="8822"/>
                  <a:pt x="4002" y="8665"/>
                  <a:pt x="4191" y="8665"/>
                </a:cubicBezTo>
                <a:cubicBezTo>
                  <a:pt x="4947" y="8665"/>
                  <a:pt x="5608" y="8413"/>
                  <a:pt x="6144" y="7845"/>
                </a:cubicBezTo>
                <a:cubicBezTo>
                  <a:pt x="6679" y="7341"/>
                  <a:pt x="6994" y="6617"/>
                  <a:pt x="6994" y="5892"/>
                </a:cubicBezTo>
                <a:cubicBezTo>
                  <a:pt x="6931" y="5168"/>
                  <a:pt x="6679" y="4474"/>
                  <a:pt x="6144" y="3939"/>
                </a:cubicBezTo>
                <a:cubicBezTo>
                  <a:pt x="6049" y="3844"/>
                  <a:pt x="6049" y="3592"/>
                  <a:pt x="6144" y="3466"/>
                </a:cubicBezTo>
                <a:cubicBezTo>
                  <a:pt x="6207" y="3419"/>
                  <a:pt x="6301" y="3395"/>
                  <a:pt x="6392" y="3395"/>
                </a:cubicBezTo>
                <a:close/>
                <a:moveTo>
                  <a:pt x="378" y="1"/>
                </a:moveTo>
                <a:cubicBezTo>
                  <a:pt x="189" y="1"/>
                  <a:pt x="0" y="158"/>
                  <a:pt x="0" y="379"/>
                </a:cubicBezTo>
                <a:lnTo>
                  <a:pt x="0" y="1482"/>
                </a:lnTo>
                <a:cubicBezTo>
                  <a:pt x="0" y="2742"/>
                  <a:pt x="977" y="3750"/>
                  <a:pt x="2206" y="3876"/>
                </a:cubicBezTo>
                <a:cubicBezTo>
                  <a:pt x="2489" y="4695"/>
                  <a:pt x="3277" y="5294"/>
                  <a:pt x="4191" y="5294"/>
                </a:cubicBezTo>
                <a:cubicBezTo>
                  <a:pt x="4569" y="5294"/>
                  <a:pt x="4915" y="5609"/>
                  <a:pt x="4915" y="5987"/>
                </a:cubicBezTo>
                <a:cubicBezTo>
                  <a:pt x="4852" y="6302"/>
                  <a:pt x="4537" y="6617"/>
                  <a:pt x="4191" y="6617"/>
                </a:cubicBezTo>
                <a:cubicBezTo>
                  <a:pt x="3277" y="6617"/>
                  <a:pt x="2489" y="7215"/>
                  <a:pt x="2206" y="8035"/>
                </a:cubicBezTo>
                <a:cubicBezTo>
                  <a:pt x="1009" y="8161"/>
                  <a:pt x="0" y="9200"/>
                  <a:pt x="0" y="10460"/>
                </a:cubicBezTo>
                <a:lnTo>
                  <a:pt x="0" y="11469"/>
                </a:lnTo>
                <a:cubicBezTo>
                  <a:pt x="0" y="11658"/>
                  <a:pt x="189" y="11815"/>
                  <a:pt x="378" y="11815"/>
                </a:cubicBezTo>
                <a:lnTo>
                  <a:pt x="1765" y="11815"/>
                </a:lnTo>
                <a:cubicBezTo>
                  <a:pt x="1954" y="11815"/>
                  <a:pt x="2111" y="11658"/>
                  <a:pt x="2111" y="11469"/>
                </a:cubicBezTo>
                <a:lnTo>
                  <a:pt x="2111" y="10460"/>
                </a:lnTo>
                <a:cubicBezTo>
                  <a:pt x="2111" y="10240"/>
                  <a:pt x="2269" y="10082"/>
                  <a:pt x="2458" y="10082"/>
                </a:cubicBezTo>
                <a:lnTo>
                  <a:pt x="2647" y="10082"/>
                </a:lnTo>
                <a:cubicBezTo>
                  <a:pt x="3056" y="10523"/>
                  <a:pt x="3592" y="10807"/>
                  <a:pt x="4191" y="10807"/>
                </a:cubicBezTo>
                <a:cubicBezTo>
                  <a:pt x="6868" y="10807"/>
                  <a:pt x="9042" y="8633"/>
                  <a:pt x="9042" y="5955"/>
                </a:cubicBezTo>
                <a:cubicBezTo>
                  <a:pt x="9042" y="3277"/>
                  <a:pt x="6868" y="1103"/>
                  <a:pt x="4191" y="1103"/>
                </a:cubicBezTo>
                <a:cubicBezTo>
                  <a:pt x="3592" y="1103"/>
                  <a:pt x="3056" y="1356"/>
                  <a:pt x="2647" y="1828"/>
                </a:cubicBezTo>
                <a:lnTo>
                  <a:pt x="2458" y="1828"/>
                </a:lnTo>
                <a:cubicBezTo>
                  <a:pt x="2269" y="1828"/>
                  <a:pt x="2111" y="1671"/>
                  <a:pt x="2111" y="1482"/>
                </a:cubicBezTo>
                <a:lnTo>
                  <a:pt x="2111" y="379"/>
                </a:lnTo>
                <a:cubicBezTo>
                  <a:pt x="2111" y="158"/>
                  <a:pt x="1954" y="1"/>
                  <a:pt x="176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grpSp>
        <p:nvGrpSpPr>
          <p:cNvPr id="347" name="Google Shape;347;p21"/>
          <p:cNvGrpSpPr/>
          <p:nvPr/>
        </p:nvGrpSpPr>
        <p:grpSpPr>
          <a:xfrm>
            <a:off x="1271658" y="3377595"/>
            <a:ext cx="7162092" cy="548400"/>
            <a:chOff x="1271658" y="3111788"/>
            <a:chExt cx="7162092" cy="548400"/>
          </a:xfrm>
        </p:grpSpPr>
        <p:sp>
          <p:nvSpPr>
            <p:cNvPr id="348" name="Google Shape;348;p21"/>
            <p:cNvSpPr/>
            <p:nvPr/>
          </p:nvSpPr>
          <p:spPr>
            <a:xfrm>
              <a:off x="2401549" y="328564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401549" y="3285647"/>
              <a:ext cx="677400" cy="2007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2834953" y="3207102"/>
              <a:ext cx="357600" cy="357600"/>
            </a:xfrm>
            <a:prstGeom prst="ellipse">
              <a:avLst/>
            </a:prstGeom>
            <a:solidFill>
              <a:schemeClr val="accent4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1"/>
            <p:cNvSpPr txBox="1"/>
            <p:nvPr/>
          </p:nvSpPr>
          <p:spPr>
            <a:xfrm>
              <a:off x="1271658" y="322187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2" name="Google Shape;352;p21"/>
            <p:cNvSpPr txBox="1"/>
            <p:nvPr/>
          </p:nvSpPr>
          <p:spPr>
            <a:xfrm>
              <a:off x="5953361" y="322187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30</a:t>
              </a:r>
              <a:r>
                <a:rPr lang="en" sz="15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53" name="Google Shape;353;p21"/>
            <p:cNvSpPr txBox="1"/>
            <p:nvPr/>
          </p:nvSpPr>
          <p:spPr>
            <a:xfrm>
              <a:off x="6912450" y="311178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</a:t>
              </a:r>
              <a:b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4" name="Google Shape;354;p21"/>
          <p:cNvGrpSpPr/>
          <p:nvPr/>
        </p:nvGrpSpPr>
        <p:grpSpPr>
          <a:xfrm>
            <a:off x="1271658" y="2698770"/>
            <a:ext cx="7162091" cy="548400"/>
            <a:chOff x="1271658" y="2509163"/>
            <a:chExt cx="7162091" cy="548400"/>
          </a:xfrm>
        </p:grpSpPr>
        <p:sp>
          <p:nvSpPr>
            <p:cNvPr id="355" name="Google Shape;355;p21"/>
            <p:cNvSpPr/>
            <p:nvPr/>
          </p:nvSpPr>
          <p:spPr>
            <a:xfrm>
              <a:off x="2401549" y="265336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2401549" y="2653367"/>
              <a:ext cx="2162100" cy="200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406313" y="2574822"/>
              <a:ext cx="357600" cy="357600"/>
            </a:xfrm>
            <a:prstGeom prst="ellipse">
              <a:avLst/>
            </a:prstGeom>
            <a:solidFill>
              <a:schemeClr val="accent3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1"/>
            <p:cNvSpPr txBox="1"/>
            <p:nvPr/>
          </p:nvSpPr>
          <p:spPr>
            <a:xfrm>
              <a:off x="1271658" y="258959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9" name="Google Shape;359;p21"/>
            <p:cNvSpPr txBox="1"/>
            <p:nvPr/>
          </p:nvSpPr>
          <p:spPr>
            <a:xfrm>
              <a:off x="5953361" y="258959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60</a:t>
              </a:r>
              <a:r>
                <a:rPr lang="en" sz="15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60" name="Google Shape;360;p21"/>
            <p:cNvSpPr txBox="1"/>
            <p:nvPr/>
          </p:nvSpPr>
          <p:spPr>
            <a:xfrm>
              <a:off x="6912450" y="2509163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in the only planet with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1" name="Google Shape;361;p21"/>
          <p:cNvGrpSpPr/>
          <p:nvPr/>
        </p:nvGrpSpPr>
        <p:grpSpPr>
          <a:xfrm>
            <a:off x="1271658" y="1960645"/>
            <a:ext cx="7162091" cy="548400"/>
            <a:chOff x="1271658" y="1847238"/>
            <a:chExt cx="7162091" cy="548400"/>
          </a:xfrm>
        </p:grpSpPr>
        <p:sp>
          <p:nvSpPr>
            <p:cNvPr id="362" name="Google Shape;362;p21"/>
            <p:cNvSpPr/>
            <p:nvPr/>
          </p:nvSpPr>
          <p:spPr>
            <a:xfrm>
              <a:off x="2401549" y="202108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2401549" y="2021087"/>
              <a:ext cx="1701300" cy="200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3913216" y="1942542"/>
              <a:ext cx="357600" cy="357600"/>
            </a:xfrm>
            <a:prstGeom prst="ellipse">
              <a:avLst/>
            </a:prstGeom>
            <a:solidFill>
              <a:schemeClr val="accent2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1"/>
            <p:cNvSpPr txBox="1"/>
            <p:nvPr/>
          </p:nvSpPr>
          <p:spPr>
            <a:xfrm>
              <a:off x="1271658" y="195731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6" name="Google Shape;366;p21"/>
            <p:cNvSpPr txBox="1"/>
            <p:nvPr/>
          </p:nvSpPr>
          <p:spPr>
            <a:xfrm>
              <a:off x="5953361" y="195731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50</a:t>
              </a:r>
              <a:r>
                <a:rPr lang="en" sz="150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67" name="Google Shape;367;p21"/>
            <p:cNvSpPr txBox="1"/>
            <p:nvPr/>
          </p:nvSpPr>
          <p:spPr>
            <a:xfrm>
              <a:off x="6912450" y="184723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8" name="Google Shape;368;p21"/>
          <p:cNvGrpSpPr/>
          <p:nvPr/>
        </p:nvGrpSpPr>
        <p:grpSpPr>
          <a:xfrm>
            <a:off x="1271658" y="1252170"/>
            <a:ext cx="7162091" cy="548400"/>
            <a:chOff x="1271658" y="1214963"/>
            <a:chExt cx="7162091" cy="548400"/>
          </a:xfrm>
        </p:grpSpPr>
        <p:sp>
          <p:nvSpPr>
            <p:cNvPr id="369" name="Google Shape;369;p21"/>
            <p:cNvSpPr/>
            <p:nvPr/>
          </p:nvSpPr>
          <p:spPr>
            <a:xfrm>
              <a:off x="2401549" y="138880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2401549" y="1388807"/>
              <a:ext cx="3223800" cy="200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5424883" y="1310262"/>
              <a:ext cx="357600" cy="35760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1"/>
            <p:cNvSpPr txBox="1"/>
            <p:nvPr/>
          </p:nvSpPr>
          <p:spPr>
            <a:xfrm>
              <a:off x="1271658" y="132503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3" name="Google Shape;373;p21"/>
            <p:cNvSpPr txBox="1"/>
            <p:nvPr/>
          </p:nvSpPr>
          <p:spPr>
            <a:xfrm>
              <a:off x="5953361" y="132503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100</a:t>
              </a:r>
              <a:r>
                <a:rPr lang="en" sz="15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4" name="Google Shape;374;p21"/>
            <p:cNvSpPr txBox="1"/>
            <p:nvPr/>
          </p:nvSpPr>
          <p:spPr>
            <a:xfrm>
              <a:off x="6912449" y="1214963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5" name="Google Shape;375;p21"/>
          <p:cNvGrpSpPr/>
          <p:nvPr/>
        </p:nvGrpSpPr>
        <p:grpSpPr>
          <a:xfrm>
            <a:off x="1271658" y="4086095"/>
            <a:ext cx="7162092" cy="548400"/>
            <a:chOff x="1271658" y="3744088"/>
            <a:chExt cx="7162092" cy="548400"/>
          </a:xfrm>
        </p:grpSpPr>
        <p:sp>
          <p:nvSpPr>
            <p:cNvPr id="376" name="Google Shape;376;p21"/>
            <p:cNvSpPr/>
            <p:nvPr/>
          </p:nvSpPr>
          <p:spPr>
            <a:xfrm>
              <a:off x="2401549" y="391792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2401549" y="3917927"/>
              <a:ext cx="2850000" cy="2007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4974628" y="3839382"/>
              <a:ext cx="357600" cy="357600"/>
            </a:xfrm>
            <a:prstGeom prst="ellipse">
              <a:avLst/>
            </a:prstGeom>
            <a:solidFill>
              <a:schemeClr val="accent5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9" name="Google Shape;379;p21"/>
            <p:cNvSpPr txBox="1"/>
            <p:nvPr/>
          </p:nvSpPr>
          <p:spPr>
            <a:xfrm>
              <a:off x="1271658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0" name="Google Shape;380;p21"/>
            <p:cNvSpPr txBox="1"/>
            <p:nvPr/>
          </p:nvSpPr>
          <p:spPr>
            <a:xfrm>
              <a:off x="5953361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80</a:t>
              </a:r>
              <a:r>
                <a:rPr lang="en" sz="15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81" name="Google Shape;381;p21"/>
            <p:cNvSpPr txBox="1"/>
            <p:nvPr/>
          </p:nvSpPr>
          <p:spPr>
            <a:xfrm>
              <a:off x="6912450" y="374408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387" name="Google Shape;387;p22"/>
          <p:cNvGrpSpPr/>
          <p:nvPr/>
        </p:nvGrpSpPr>
        <p:grpSpPr>
          <a:xfrm>
            <a:off x="710275" y="2404050"/>
            <a:ext cx="7723500" cy="846600"/>
            <a:chOff x="710275" y="2330425"/>
            <a:chExt cx="7723500" cy="846600"/>
          </a:xfrm>
        </p:grpSpPr>
        <p:sp>
          <p:nvSpPr>
            <p:cNvPr id="388" name="Google Shape;388;p22"/>
            <p:cNvSpPr/>
            <p:nvPr/>
          </p:nvSpPr>
          <p:spPr>
            <a:xfrm>
              <a:off x="7262875" y="2452375"/>
              <a:ext cx="1170900" cy="6027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9" name="Google Shape;389;p22"/>
            <p:cNvSpPr txBox="1"/>
            <p:nvPr/>
          </p:nvSpPr>
          <p:spPr>
            <a:xfrm>
              <a:off x="710325" y="23304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0" name="Google Shape;390;p22"/>
            <p:cNvSpPr txBox="1"/>
            <p:nvPr/>
          </p:nvSpPr>
          <p:spPr>
            <a:xfrm>
              <a:off x="710275" y="26562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terribly hot, even hotter than Mercury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 rot="5400000">
              <a:off x="5031400" y="1235425"/>
              <a:ext cx="439800" cy="3036600"/>
            </a:xfrm>
            <a:prstGeom prst="cube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22"/>
          <p:cNvGrpSpPr/>
          <p:nvPr/>
        </p:nvGrpSpPr>
        <p:grpSpPr>
          <a:xfrm>
            <a:off x="710275" y="3519550"/>
            <a:ext cx="7723500" cy="846600"/>
            <a:chOff x="710275" y="3445925"/>
            <a:chExt cx="7723500" cy="846600"/>
          </a:xfrm>
        </p:grpSpPr>
        <p:sp>
          <p:nvSpPr>
            <p:cNvPr id="393" name="Google Shape;393;p22"/>
            <p:cNvSpPr/>
            <p:nvPr/>
          </p:nvSpPr>
          <p:spPr>
            <a:xfrm>
              <a:off x="7262875" y="3567875"/>
              <a:ext cx="1170900" cy="602700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4" name="Google Shape;394;p22"/>
            <p:cNvSpPr txBox="1"/>
            <p:nvPr/>
          </p:nvSpPr>
          <p:spPr>
            <a:xfrm>
              <a:off x="710325" y="34459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5" name="Google Shape;395;p22"/>
            <p:cNvSpPr txBox="1"/>
            <p:nvPr/>
          </p:nvSpPr>
          <p:spPr>
            <a:xfrm>
              <a:off x="710275" y="37717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fourth-largest planet by diameter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6" name="Google Shape;396;p22"/>
            <p:cNvSpPr/>
            <p:nvPr/>
          </p:nvSpPr>
          <p:spPr>
            <a:xfrm rot="5400000">
              <a:off x="4354605" y="3027425"/>
              <a:ext cx="439800" cy="1683600"/>
            </a:xfrm>
            <a:prstGeom prst="cube">
              <a:avLst>
                <a:gd name="adj" fmla="val 25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22"/>
          <p:cNvGrpSpPr/>
          <p:nvPr/>
        </p:nvGrpSpPr>
        <p:grpSpPr>
          <a:xfrm>
            <a:off x="710275" y="1288550"/>
            <a:ext cx="7723500" cy="846600"/>
            <a:chOff x="710275" y="1214925"/>
            <a:chExt cx="7723500" cy="846600"/>
          </a:xfrm>
        </p:grpSpPr>
        <p:sp>
          <p:nvSpPr>
            <p:cNvPr id="398" name="Google Shape;398;p22"/>
            <p:cNvSpPr/>
            <p:nvPr/>
          </p:nvSpPr>
          <p:spPr>
            <a:xfrm rot="5400000">
              <a:off x="4580924" y="570075"/>
              <a:ext cx="439800" cy="213630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 txBox="1"/>
            <p:nvPr/>
          </p:nvSpPr>
          <p:spPr>
            <a:xfrm>
              <a:off x="710325" y="12149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0" name="Google Shape;400;p22"/>
            <p:cNvSpPr txBox="1"/>
            <p:nvPr/>
          </p:nvSpPr>
          <p:spPr>
            <a:xfrm>
              <a:off x="710275" y="15407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7262875" y="1336875"/>
              <a:ext cx="1170900" cy="6027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1211400" y="1601271"/>
            <a:ext cx="6721200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1157250" y="1165575"/>
            <a:ext cx="1521300" cy="3475925"/>
            <a:chOff x="1157250" y="1186800"/>
            <a:chExt cx="1521300" cy="3475925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891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4775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622524"/>
              <a:ext cx="398100" cy="20853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 txBox="1"/>
            <p:nvPr/>
          </p:nvSpPr>
          <p:spPr>
            <a:xfrm>
              <a:off x="11572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2926650" y="1165575"/>
            <a:ext cx="1521300" cy="3475925"/>
            <a:chOff x="2926650" y="1186800"/>
            <a:chExt cx="1521300" cy="3475925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2456625"/>
              <a:ext cx="398100" cy="1251300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585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2469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8" name="Google Shape;428;p23"/>
            <p:cNvSpPr txBox="1"/>
            <p:nvPr/>
          </p:nvSpPr>
          <p:spPr>
            <a:xfrm>
              <a:off x="29266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4696050" y="1165575"/>
            <a:ext cx="1521300" cy="3475925"/>
            <a:chOff x="4696050" y="1186800"/>
            <a:chExt cx="1521300" cy="3475925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860347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50163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1831025"/>
              <a:ext cx="398100" cy="1877100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 txBox="1"/>
            <p:nvPr/>
          </p:nvSpPr>
          <p:spPr>
            <a:xfrm>
              <a:off x="46960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6465449" y="1165575"/>
            <a:ext cx="1521300" cy="3475925"/>
            <a:chOff x="6465449" y="1186800"/>
            <a:chExt cx="1521300" cy="3475925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2039575"/>
              <a:ext cx="398100" cy="1668300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 txBox="1"/>
            <p:nvPr/>
          </p:nvSpPr>
          <p:spPr>
            <a:xfrm>
              <a:off x="6465449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ta Char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E35A1"/>
      </a:accent1>
      <a:accent2>
        <a:srgbClr val="0C79F3"/>
      </a:accent2>
      <a:accent3>
        <a:srgbClr val="00D4F0"/>
      </a:accent3>
      <a:accent4>
        <a:srgbClr val="2170B7"/>
      </a:accent4>
      <a:accent5>
        <a:srgbClr val="59A7FF"/>
      </a:accent5>
      <a:accent6>
        <a:srgbClr val="0715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Presentació en pantalla (16:9)</PresentationFormat>
  <Paragraphs>500</Paragraphs>
  <Slides>34</Slides>
  <Notes>34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9</vt:i4>
      </vt:variant>
      <vt:variant>
        <vt:lpstr>Tema</vt:lpstr>
      </vt:variant>
      <vt:variant>
        <vt:i4>2</vt:i4>
      </vt:variant>
      <vt:variant>
        <vt:lpstr>Títols de les diapositives</vt:lpstr>
      </vt:variant>
      <vt:variant>
        <vt:i4>34</vt:i4>
      </vt:variant>
    </vt:vector>
  </HeadingPairs>
  <TitlesOfParts>
    <vt:vector size="45" baseType="lpstr">
      <vt:lpstr>Fira Sans Extra Condensed</vt:lpstr>
      <vt:lpstr>Fira Sans Extra Condensed Medium</vt:lpstr>
      <vt:lpstr>Proxima Nova Semibold</vt:lpstr>
      <vt:lpstr>Proxima Nova</vt:lpstr>
      <vt:lpstr>Roboto</vt:lpstr>
      <vt:lpstr>Poppins</vt:lpstr>
      <vt:lpstr>Arial</vt:lpstr>
      <vt:lpstr>Fira Sans Extra Condensed Light</vt:lpstr>
      <vt:lpstr>Roboto Medium</vt:lpstr>
      <vt:lpstr>Data Charts Infographics by Slidesgo</vt:lpstr>
      <vt:lpstr>Slidesgo Final Pages</vt:lpstr>
      <vt:lpstr>Heart Disease – Data Processing with Python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Instructions for use (free users)</vt:lpstr>
      <vt:lpstr>Instructions for use (premium users)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– Data Processing with Python</dc:title>
  <cp:lastModifiedBy>Oriol Bustos Martínez</cp:lastModifiedBy>
  <cp:revision>1</cp:revision>
  <dcterms:modified xsi:type="dcterms:W3CDTF">2024-04-19T19:34:36Z</dcterms:modified>
</cp:coreProperties>
</file>