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4D8DF-6FB8-4FB1-B591-036AB9ACD7E3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33F5F-5196-4590-BE5C-D9E5431CF1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33F5F-5196-4590-BE5C-D9E5431CF10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5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04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7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5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6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55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88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4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71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CC49-742C-4C8C-BEBF-B8D098238589}" type="datetimeFigureOut">
              <a:rPr lang="es-ES" smtClean="0"/>
              <a:t>10/11/2012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B587-5FB6-46CD-95C5-7D7668809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64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131840" y="1560116"/>
            <a:ext cx="2376264" cy="2876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SAT</a:t>
            </a:r>
          </a:p>
          <a:p>
            <a:pPr algn="ctr"/>
            <a:r>
              <a:rPr lang="es-ES" sz="1400" dirty="0" smtClean="0"/>
              <a:t>(Student </a:t>
            </a:r>
            <a:r>
              <a:rPr lang="en-US" sz="1400" dirty="0" smtClean="0"/>
              <a:t>attendance</a:t>
            </a:r>
            <a:r>
              <a:rPr lang="es-ES" sz="1400" dirty="0" smtClean="0"/>
              <a:t> control)</a:t>
            </a:r>
            <a:endParaRPr lang="es-ES" sz="1400" dirty="0"/>
          </a:p>
        </p:txBody>
      </p:sp>
      <p:pic>
        <p:nvPicPr>
          <p:cNvPr id="1026" name="Picture 2" descr="C:\Archivos de programa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36713"/>
            <a:ext cx="144016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1" y="4307059"/>
            <a:ext cx="2001777" cy="174307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07119" y="6076554"/>
            <a:ext cx="1506475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Tutor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804248" y="2348880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 smtClean="0"/>
              <a:t>Docent</a:t>
            </a:r>
            <a:endParaRPr lang="ca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7" y="323545"/>
            <a:ext cx="1008112" cy="1008112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184303" y="1370984"/>
            <a:ext cx="158417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Administrador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 rot="9115846">
            <a:off x="1641285" y="3722277"/>
            <a:ext cx="159803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13 Flecha derecha"/>
          <p:cNvSpPr/>
          <p:nvPr/>
        </p:nvSpPr>
        <p:spPr>
          <a:xfrm rot="12166280">
            <a:off x="1990992" y="1178373"/>
            <a:ext cx="151216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 rot="19865912">
            <a:off x="2013016" y="4029200"/>
            <a:ext cx="1159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Informes</a:t>
            </a:r>
          </a:p>
          <a:p>
            <a:r>
              <a:rPr lang="ca-ES" sz="1200" dirty="0" smtClean="0"/>
              <a:t>Fitxers</a:t>
            </a:r>
            <a:r>
              <a:rPr lang="es-ES" sz="1200" dirty="0" smtClean="0"/>
              <a:t> </a:t>
            </a:r>
            <a:r>
              <a:rPr lang="ca-ES" sz="1200" dirty="0" smtClean="0"/>
              <a:t>alumnes</a:t>
            </a:r>
            <a:endParaRPr lang="ca-ES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1484" y="2738145"/>
            <a:ext cx="1329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/>
              <a:t>Nou</a:t>
            </a:r>
            <a:r>
              <a:rPr lang="es-ES" sz="1200" dirty="0" smtClean="0"/>
              <a:t> </a:t>
            </a:r>
            <a:r>
              <a:rPr lang="ca-ES" sz="1200" dirty="0" smtClean="0"/>
              <a:t>any</a:t>
            </a:r>
            <a:r>
              <a:rPr lang="es-ES" sz="1200" dirty="0" smtClean="0"/>
              <a:t> </a:t>
            </a:r>
            <a:r>
              <a:rPr lang="ca-ES" sz="1200" dirty="0" smtClean="0"/>
              <a:t>acadèmic</a:t>
            </a:r>
          </a:p>
          <a:p>
            <a:r>
              <a:rPr lang="ca-ES" sz="1200" dirty="0" smtClean="0"/>
              <a:t>Fitxers</a:t>
            </a:r>
          </a:p>
          <a:p>
            <a:r>
              <a:rPr lang="ca-ES" sz="1200" dirty="0" smtClean="0"/>
              <a:t>Usuaris</a:t>
            </a:r>
          </a:p>
          <a:p>
            <a:r>
              <a:rPr lang="ca-ES" sz="1200" dirty="0" smtClean="0"/>
              <a:t>Grups</a:t>
            </a:r>
          </a:p>
          <a:p>
            <a:r>
              <a:rPr lang="ca-ES" sz="1200" dirty="0" smtClean="0"/>
              <a:t>cursos</a:t>
            </a:r>
            <a:endParaRPr lang="ca-ES" sz="1200" dirty="0"/>
          </a:p>
        </p:txBody>
      </p:sp>
      <p:sp>
        <p:nvSpPr>
          <p:cNvPr id="18" name="17 Flecha derecha"/>
          <p:cNvSpPr/>
          <p:nvPr/>
        </p:nvSpPr>
        <p:spPr>
          <a:xfrm rot="20368766">
            <a:off x="5523234" y="3106554"/>
            <a:ext cx="151216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 rot="19198043">
            <a:off x="1948057" y="4778825"/>
            <a:ext cx="159803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 rot="19142669">
            <a:off x="2201746" y="5128541"/>
            <a:ext cx="146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/>
              <a:t>Alumnes matriculats</a:t>
            </a:r>
          </a:p>
          <a:p>
            <a:r>
              <a:rPr lang="ca-ES" sz="1200" dirty="0" smtClean="0"/>
              <a:t>Cursos </a:t>
            </a:r>
          </a:p>
          <a:p>
            <a:r>
              <a:rPr lang="ca-ES" sz="1200" dirty="0" smtClean="0"/>
              <a:t>fitxers</a:t>
            </a:r>
            <a:endParaRPr lang="ca-ES" sz="1200" dirty="0"/>
          </a:p>
        </p:txBody>
      </p:sp>
      <p:sp>
        <p:nvSpPr>
          <p:cNvPr id="21" name="20 Flecha derecha"/>
          <p:cNvSpPr/>
          <p:nvPr/>
        </p:nvSpPr>
        <p:spPr>
          <a:xfrm rot="9152815">
            <a:off x="5228622" y="1262960"/>
            <a:ext cx="151216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23 Flecha doblada hacia arriba"/>
          <p:cNvSpPr/>
          <p:nvPr/>
        </p:nvSpPr>
        <p:spPr>
          <a:xfrm rot="5400000">
            <a:off x="1415306" y="1224622"/>
            <a:ext cx="706346" cy="2333990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 rot="1153705">
            <a:off x="2360076" y="1570429"/>
            <a:ext cx="59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1200" dirty="0" smtClean="0"/>
              <a:t>Fitxers</a:t>
            </a:r>
            <a:endParaRPr lang="es-ES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733167" y="1758008"/>
            <a:ext cx="81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/>
              <a:t>Asistencia</a:t>
            </a:r>
          </a:p>
          <a:p>
            <a:r>
              <a:rPr lang="ca-ES" sz="1200" dirty="0" smtClean="0"/>
              <a:t>fitxers</a:t>
            </a:r>
            <a:endParaRPr lang="ca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977016" y="3547033"/>
            <a:ext cx="56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smtClean="0"/>
              <a:t>fitxers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8832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</Words>
  <Application>Microsoft Office PowerPoint</Application>
  <PresentationFormat>Presentación en pantalla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Benetton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Oriol Echevarria</dc:creator>
  <cp:lastModifiedBy>Oriol Echevarria</cp:lastModifiedBy>
  <cp:revision>12</cp:revision>
  <dcterms:created xsi:type="dcterms:W3CDTF">2012-11-10T09:56:08Z</dcterms:created>
  <dcterms:modified xsi:type="dcterms:W3CDTF">2012-11-10T12:36:56Z</dcterms:modified>
</cp:coreProperties>
</file>