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2A7E2-E527-450D-B710-4A2E97552001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B2A46-AF11-4D89-9919-0D5E9A1B19B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B2A46-AF11-4D89-9919-0D5E9A1B19B8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D268-8052-44BF-913D-8F948EC14B25}" type="datetimeFigureOut">
              <a:rPr lang="es-ES" smtClean="0"/>
              <a:t>20/11/2012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471A-D1AB-41E5-A2BB-5F9F83AF851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2420888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Login</a:t>
            </a:r>
            <a:endParaRPr lang="ca-ES" dirty="0"/>
          </a:p>
        </p:txBody>
      </p:sp>
      <p:sp>
        <p:nvSpPr>
          <p:cNvPr id="5" name="4 Rectángulo"/>
          <p:cNvSpPr/>
          <p:nvPr/>
        </p:nvSpPr>
        <p:spPr>
          <a:xfrm>
            <a:off x="2771800" y="242088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Principal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779912" y="90872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Any acadèmic</a:t>
            </a:r>
            <a:endParaRPr lang="ca-ES" dirty="0"/>
          </a:p>
        </p:txBody>
      </p:sp>
      <p:sp>
        <p:nvSpPr>
          <p:cNvPr id="7" name="6 Rectángulo"/>
          <p:cNvSpPr/>
          <p:nvPr/>
        </p:nvSpPr>
        <p:spPr>
          <a:xfrm>
            <a:off x="6372200" y="90872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G.  </a:t>
            </a:r>
            <a:r>
              <a:rPr lang="ca-ES" dirty="0" smtClean="0"/>
              <a:t>Grups</a:t>
            </a:r>
            <a:endParaRPr lang="ca-ES" dirty="0"/>
          </a:p>
        </p:txBody>
      </p:sp>
      <p:sp>
        <p:nvSpPr>
          <p:cNvPr id="8" name="7 Rectángulo"/>
          <p:cNvSpPr/>
          <p:nvPr/>
        </p:nvSpPr>
        <p:spPr>
          <a:xfrm>
            <a:off x="5436096" y="227687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Llistat docents</a:t>
            </a:r>
            <a:endParaRPr lang="ca-ES" dirty="0"/>
          </a:p>
        </p:txBody>
      </p:sp>
      <p:sp>
        <p:nvSpPr>
          <p:cNvPr id="9" name="8 Rectángulo"/>
          <p:cNvSpPr/>
          <p:nvPr/>
        </p:nvSpPr>
        <p:spPr>
          <a:xfrm>
            <a:off x="3635896" y="3717032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Llistat grup</a:t>
            </a:r>
            <a:endParaRPr lang="ca-ES" dirty="0"/>
          </a:p>
        </p:txBody>
      </p:sp>
      <p:sp>
        <p:nvSpPr>
          <p:cNvPr id="10" name="9 Rectángulo"/>
          <p:cNvSpPr/>
          <p:nvPr/>
        </p:nvSpPr>
        <p:spPr>
          <a:xfrm>
            <a:off x="6732240" y="371703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Llistat alumnes</a:t>
            </a:r>
            <a:endParaRPr lang="ca-ES" dirty="0"/>
          </a:p>
        </p:txBody>
      </p:sp>
      <p:sp>
        <p:nvSpPr>
          <p:cNvPr id="11" name="10 Rectángulo"/>
          <p:cNvSpPr/>
          <p:nvPr/>
        </p:nvSpPr>
        <p:spPr>
          <a:xfrm>
            <a:off x="1979712" y="5013176"/>
            <a:ext cx="22322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Faltes d'assistència</a:t>
            </a:r>
            <a:endParaRPr lang="ca-ES" dirty="0"/>
          </a:p>
        </p:txBody>
      </p:sp>
      <p:sp>
        <p:nvSpPr>
          <p:cNvPr id="12" name="11 Rectángulo"/>
          <p:cNvSpPr/>
          <p:nvPr/>
        </p:nvSpPr>
        <p:spPr>
          <a:xfrm>
            <a:off x="467544" y="429309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Informes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580112" y="486916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Calendari de faltes</a:t>
            </a:r>
            <a:endParaRPr lang="ca-ES" dirty="0"/>
          </a:p>
        </p:txBody>
      </p:sp>
      <p:cxnSp>
        <p:nvCxnSpPr>
          <p:cNvPr id="15" name="14 Conector recto de flecha"/>
          <p:cNvCxnSpPr>
            <a:stCxn id="4" idx="3"/>
            <a:endCxn id="5" idx="1"/>
          </p:cNvCxnSpPr>
          <p:nvPr/>
        </p:nvCxnSpPr>
        <p:spPr>
          <a:xfrm>
            <a:off x="1619672" y="2564904"/>
            <a:ext cx="115212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763688" y="2564904"/>
            <a:ext cx="809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/>
              <a:t>connectar</a:t>
            </a:r>
            <a:endParaRPr lang="ca-ES" sz="1200" dirty="0"/>
          </a:p>
        </p:txBody>
      </p:sp>
      <p:cxnSp>
        <p:nvCxnSpPr>
          <p:cNvPr id="19" name="18 Forma"/>
          <p:cNvCxnSpPr>
            <a:stCxn id="4" idx="0"/>
            <a:endCxn id="4" idx="1"/>
          </p:cNvCxnSpPr>
          <p:nvPr/>
        </p:nvCxnSpPr>
        <p:spPr>
          <a:xfrm rot="16200000" flipH="1" flipV="1">
            <a:off x="737574" y="2222866"/>
            <a:ext cx="144016" cy="540060"/>
          </a:xfrm>
          <a:prstGeom prst="bentConnector4">
            <a:avLst>
              <a:gd name="adj1" fmla="val -158732"/>
              <a:gd name="adj2" fmla="val 1423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79512" y="1916832"/>
            <a:ext cx="1288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Error </a:t>
            </a:r>
            <a:r>
              <a:rPr lang="ca-ES" sz="1200" dirty="0" smtClean="0"/>
              <a:t>contrasenya</a:t>
            </a:r>
            <a:endParaRPr lang="ca-ES" sz="1200" dirty="0"/>
          </a:p>
        </p:txBody>
      </p:sp>
      <p:cxnSp>
        <p:nvCxnSpPr>
          <p:cNvPr id="25" name="24 Forma"/>
          <p:cNvCxnSpPr>
            <a:stCxn id="5" idx="0"/>
            <a:endCxn id="6" idx="1"/>
          </p:cNvCxnSpPr>
          <p:nvPr/>
        </p:nvCxnSpPr>
        <p:spPr>
          <a:xfrm rot="5400000" flipH="1" flipV="1">
            <a:off x="2897814" y="1538790"/>
            <a:ext cx="1260140" cy="504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63688" y="1196752"/>
            <a:ext cx="144462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Nou Any acadèmic</a:t>
            </a:r>
          </a:p>
          <a:p>
            <a:r>
              <a:rPr lang="ca-ES" sz="1050" dirty="0" smtClean="0"/>
              <a:t>Exportar any acadèmic</a:t>
            </a:r>
          </a:p>
          <a:p>
            <a:r>
              <a:rPr lang="ca-ES" sz="1050" dirty="0" smtClean="0"/>
              <a:t>Im</a:t>
            </a:r>
            <a:r>
              <a:rPr lang="ca-ES" sz="1050" dirty="0" smtClean="0"/>
              <a:t>portar any acadèmic</a:t>
            </a:r>
            <a:endParaRPr lang="ca-ES" sz="1050" dirty="0" smtClean="0"/>
          </a:p>
        </p:txBody>
      </p:sp>
      <p:cxnSp>
        <p:nvCxnSpPr>
          <p:cNvPr id="29" name="28 Conector angular"/>
          <p:cNvCxnSpPr>
            <a:stCxn id="6" idx="2"/>
          </p:cNvCxnSpPr>
          <p:nvPr/>
        </p:nvCxnSpPr>
        <p:spPr>
          <a:xfrm rot="5400000">
            <a:off x="3509882" y="1538790"/>
            <a:ext cx="1008112" cy="756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4427984" y="1556792"/>
            <a:ext cx="6142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Aceptar</a:t>
            </a:r>
          </a:p>
          <a:p>
            <a:r>
              <a:rPr lang="es-ES" sz="1050" dirty="0" smtClean="0"/>
              <a:t>Anul.lar</a:t>
            </a:r>
            <a:endParaRPr lang="es-ES" sz="1050" dirty="0"/>
          </a:p>
        </p:txBody>
      </p:sp>
      <p:cxnSp>
        <p:nvCxnSpPr>
          <p:cNvPr id="36" name="35 Conector recto de flecha"/>
          <p:cNvCxnSpPr>
            <a:stCxn id="6" idx="3"/>
            <a:endCxn id="7" idx="1"/>
          </p:cNvCxnSpPr>
          <p:nvPr/>
        </p:nvCxnSpPr>
        <p:spPr>
          <a:xfrm>
            <a:off x="5004048" y="116074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5220072" y="692696"/>
            <a:ext cx="10246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Assignar grups</a:t>
            </a:r>
          </a:p>
          <a:p>
            <a:r>
              <a:rPr lang="ca-ES" sz="1050" dirty="0" smtClean="0"/>
              <a:t>desdoblaments</a:t>
            </a:r>
            <a:endParaRPr lang="ca-ES" sz="1050" dirty="0"/>
          </a:p>
        </p:txBody>
      </p:sp>
      <p:cxnSp>
        <p:nvCxnSpPr>
          <p:cNvPr id="44" name="43 Conector recto de flecha"/>
          <p:cNvCxnSpPr/>
          <p:nvPr/>
        </p:nvCxnSpPr>
        <p:spPr>
          <a:xfrm flipH="1">
            <a:off x="5004048" y="134076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5364088" y="1340768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Anul.lar</a:t>
            </a:r>
            <a:endParaRPr lang="es-ES" sz="1050" dirty="0"/>
          </a:p>
        </p:txBody>
      </p:sp>
      <p:cxnSp>
        <p:nvCxnSpPr>
          <p:cNvPr id="48" name="47 Conector recto de flecha"/>
          <p:cNvCxnSpPr>
            <a:stCxn id="5" idx="3"/>
            <a:endCxn id="8" idx="1"/>
          </p:cNvCxnSpPr>
          <p:nvPr/>
        </p:nvCxnSpPr>
        <p:spPr>
          <a:xfrm flipV="1">
            <a:off x="3779912" y="2528900"/>
            <a:ext cx="1656184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4139952" y="2564904"/>
            <a:ext cx="12474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Assignar tutors</a:t>
            </a:r>
          </a:p>
          <a:p>
            <a:r>
              <a:rPr lang="ca-ES" sz="1050" dirty="0" smtClean="0"/>
              <a:t>Assignar professors</a:t>
            </a:r>
          </a:p>
        </p:txBody>
      </p:sp>
      <p:cxnSp>
        <p:nvCxnSpPr>
          <p:cNvPr id="60" name="59 Conector angular"/>
          <p:cNvCxnSpPr/>
          <p:nvPr/>
        </p:nvCxnSpPr>
        <p:spPr>
          <a:xfrm rot="5400000" flipH="1">
            <a:off x="4860032" y="1340768"/>
            <a:ext cx="72008" cy="2808312"/>
          </a:xfrm>
          <a:prstGeom prst="bentConnector3">
            <a:avLst>
              <a:gd name="adj1" fmla="val -3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4427984" y="3068960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Enrere</a:t>
            </a:r>
          </a:p>
        </p:txBody>
      </p:sp>
      <p:cxnSp>
        <p:nvCxnSpPr>
          <p:cNvPr id="65" name="64 Forma"/>
          <p:cNvCxnSpPr>
            <a:stCxn id="5" idx="2"/>
            <a:endCxn id="9" idx="1"/>
          </p:cNvCxnSpPr>
          <p:nvPr/>
        </p:nvCxnSpPr>
        <p:spPr>
          <a:xfrm rot="16200000" flipH="1">
            <a:off x="2807804" y="3176972"/>
            <a:ext cx="1296144" cy="3600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 rot="16200000">
            <a:off x="2605541" y="3307228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Introduir alumnes</a:t>
            </a:r>
            <a:endParaRPr lang="ca-ES" sz="1050" dirty="0"/>
          </a:p>
        </p:txBody>
      </p:sp>
      <p:cxnSp>
        <p:nvCxnSpPr>
          <p:cNvPr id="70" name="69 Conector recto de flecha"/>
          <p:cNvCxnSpPr>
            <a:stCxn id="9" idx="3"/>
            <a:endCxn id="10" idx="1"/>
          </p:cNvCxnSpPr>
          <p:nvPr/>
        </p:nvCxnSpPr>
        <p:spPr>
          <a:xfrm flipV="1">
            <a:off x="4860032" y="3969060"/>
            <a:ext cx="1872208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5004048" y="3573016"/>
            <a:ext cx="15760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Assignar alumnes al grup </a:t>
            </a:r>
          </a:p>
          <a:p>
            <a:r>
              <a:rPr lang="ca-ES" sz="1050" dirty="0"/>
              <a:t>s</a:t>
            </a:r>
            <a:r>
              <a:rPr lang="ca-ES" sz="1050" dirty="0" smtClean="0"/>
              <a:t>eleccionat.</a:t>
            </a:r>
            <a:endParaRPr lang="ca-ES" sz="1050" dirty="0"/>
          </a:p>
        </p:txBody>
      </p:sp>
      <p:cxnSp>
        <p:nvCxnSpPr>
          <p:cNvPr id="75" name="74 Conector angular"/>
          <p:cNvCxnSpPr>
            <a:stCxn id="9" idx="0"/>
          </p:cNvCxnSpPr>
          <p:nvPr/>
        </p:nvCxnSpPr>
        <p:spPr>
          <a:xfrm rot="16200000" flipV="1">
            <a:off x="3329862" y="2798930"/>
            <a:ext cx="1008112" cy="8280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3563888" y="3212976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Enrere</a:t>
            </a:r>
          </a:p>
        </p:txBody>
      </p:sp>
      <p:cxnSp>
        <p:nvCxnSpPr>
          <p:cNvPr id="80" name="79 Conector recto de flecha"/>
          <p:cNvCxnSpPr/>
          <p:nvPr/>
        </p:nvCxnSpPr>
        <p:spPr>
          <a:xfrm flipH="1">
            <a:off x="4860032" y="414908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5364088" y="4149080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Enrere</a:t>
            </a:r>
            <a:endParaRPr lang="ca-ES" sz="1050" dirty="0"/>
          </a:p>
        </p:txBody>
      </p:sp>
      <p:cxnSp>
        <p:nvCxnSpPr>
          <p:cNvPr id="83" name="82 Conector recto de flecha"/>
          <p:cNvCxnSpPr/>
          <p:nvPr/>
        </p:nvCxnSpPr>
        <p:spPr>
          <a:xfrm>
            <a:off x="3059832" y="2708920"/>
            <a:ext cx="0" cy="230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CuadroTexto"/>
          <p:cNvSpPr txBox="1"/>
          <p:nvPr/>
        </p:nvSpPr>
        <p:spPr>
          <a:xfrm rot="16200000">
            <a:off x="2289108" y="366638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Introduir assistència</a:t>
            </a:r>
            <a:endParaRPr lang="ca-ES" sz="1050" dirty="0"/>
          </a:p>
        </p:txBody>
      </p:sp>
      <p:cxnSp>
        <p:nvCxnSpPr>
          <p:cNvPr id="87" name="86 Conector recto de flecha"/>
          <p:cNvCxnSpPr>
            <a:endCxn id="12" idx="0"/>
          </p:cNvCxnSpPr>
          <p:nvPr/>
        </p:nvCxnSpPr>
        <p:spPr>
          <a:xfrm flipH="1">
            <a:off x="1043608" y="2708920"/>
            <a:ext cx="1800200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827584" y="3356992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Extreure informes</a:t>
            </a:r>
            <a:endParaRPr lang="ca-ES" sz="1050" dirty="0"/>
          </a:p>
        </p:txBody>
      </p:sp>
      <p:cxnSp>
        <p:nvCxnSpPr>
          <p:cNvPr id="90" name="89 Conector recto de flecha"/>
          <p:cNvCxnSpPr/>
          <p:nvPr/>
        </p:nvCxnSpPr>
        <p:spPr>
          <a:xfrm flipV="1">
            <a:off x="1331640" y="2708920"/>
            <a:ext cx="165618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 rot="18952394">
            <a:off x="1846465" y="3656702"/>
            <a:ext cx="550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enrere</a:t>
            </a:r>
          </a:p>
        </p:txBody>
      </p:sp>
      <p:cxnSp>
        <p:nvCxnSpPr>
          <p:cNvPr id="94" name="93 Forma"/>
          <p:cNvCxnSpPr>
            <a:stCxn id="11" idx="2"/>
            <a:endCxn id="11" idx="1"/>
          </p:cNvCxnSpPr>
          <p:nvPr/>
        </p:nvCxnSpPr>
        <p:spPr>
          <a:xfrm rot="5400000" flipH="1">
            <a:off x="2465766" y="4671138"/>
            <a:ext cx="144016" cy="1116124"/>
          </a:xfrm>
          <a:prstGeom prst="bentConnector4">
            <a:avLst>
              <a:gd name="adj1" fmla="val -158732"/>
              <a:gd name="adj2" fmla="val 1204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1547664" y="5589240"/>
            <a:ext cx="1653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Descarregar  llista alumnes</a:t>
            </a:r>
          </a:p>
          <a:p>
            <a:r>
              <a:rPr lang="ca-ES" sz="1050" dirty="0" smtClean="0"/>
              <a:t>Carregar fitxer de faltes</a:t>
            </a:r>
            <a:endParaRPr lang="ca-ES" sz="1050" dirty="0"/>
          </a:p>
        </p:txBody>
      </p:sp>
      <p:cxnSp>
        <p:nvCxnSpPr>
          <p:cNvPr id="97" name="96 Conector recto de flecha"/>
          <p:cNvCxnSpPr>
            <a:stCxn id="11" idx="3"/>
            <a:endCxn id="13" idx="1"/>
          </p:cNvCxnSpPr>
          <p:nvPr/>
        </p:nvCxnSpPr>
        <p:spPr>
          <a:xfrm flipV="1">
            <a:off x="4211960" y="5121188"/>
            <a:ext cx="1368152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4355976" y="4869160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Modificar faltes</a:t>
            </a:r>
            <a:endParaRPr lang="es-ES" sz="1050" dirty="0"/>
          </a:p>
        </p:txBody>
      </p:sp>
      <p:cxnSp>
        <p:nvCxnSpPr>
          <p:cNvPr id="101" name="100 Conector recto de flecha"/>
          <p:cNvCxnSpPr/>
          <p:nvPr/>
        </p:nvCxnSpPr>
        <p:spPr>
          <a:xfrm flipH="1">
            <a:off x="4211960" y="530120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CuadroTexto"/>
          <p:cNvSpPr txBox="1"/>
          <p:nvPr/>
        </p:nvSpPr>
        <p:spPr>
          <a:xfrm>
            <a:off x="4283968" y="5373216"/>
            <a:ext cx="26180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smtClean="0"/>
              <a:t>Enrere</a:t>
            </a:r>
          </a:p>
          <a:p>
            <a:r>
              <a:rPr lang="ca-ES" sz="1050" dirty="0" smtClean="0"/>
              <a:t>Acceptar ( carrega dades del dia seleccionat)</a:t>
            </a:r>
            <a:endParaRPr lang="ca-E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76</Words>
  <Application>Microsoft Office PowerPoint</Application>
  <PresentationFormat>Presentación en pantalla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Oliber</dc:creator>
  <cp:lastModifiedBy>Oliber</cp:lastModifiedBy>
  <cp:revision>23</cp:revision>
  <dcterms:created xsi:type="dcterms:W3CDTF">2012-11-20T19:31:27Z</dcterms:created>
  <dcterms:modified xsi:type="dcterms:W3CDTF">2012-11-20T20:40:52Z</dcterms:modified>
</cp:coreProperties>
</file>